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1EB8-F993-46A9-A06A-DBE846AF88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6A1E9-7B34-411A-9AD4-8AE019A116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54719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475F-40D6-467F-BFB9-2B17EFF9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Terracor Terragust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72BB6D-5754-4B75-8DE3-1406730658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061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9792503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58102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0073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5477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6547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1387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8427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0141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3084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5302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0708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8232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8857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34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15.4042 %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1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70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13.5258 %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2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17.3202 %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3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C0D22-38CA-4C07-B00D-FBAA58909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878927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</Words>
  <Application>Microsoft Office PowerPoint</Application>
  <PresentationFormat>On-screen Show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Terracor Terragust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2020-04-29T10:09:44Z</dcterms:created>
  <dcterms:modified xsi:type="dcterms:W3CDTF">2020-04-29T10:09:52Z</dcterms:modified>
</cp:coreProperties>
</file>