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Sheet1!$B$2:$B$366</c:f>
            </c:numRef>
          </c:val>
          <c:smooth val="0"/>
          <c:extLst>
            <c:ext xmlns:c16="http://schemas.microsoft.com/office/drawing/2014/chart" uri="{C3380CC4-5D6E-409C-BE32-E72D297353CC}">
              <c16:uniqueId val="{00000000-AEDA-4D70-911F-957EF63669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807488"/>
        <c:axId val="302806176"/>
      </c:lineChart>
      <c:catAx>
        <c:axId val="30280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06176"/>
        <c:crosses val="autoZero"/>
        <c:auto val="1"/>
        <c:lblAlgn val="ctr"/>
        <c:lblOffset val="100"/>
        <c:noMultiLvlLbl val="0"/>
      </c:catAx>
      <c:valAx>
        <c:axId val="30280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0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3F5B4-9425-4EC1-866C-B5C21A6A5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E6F7F4-A540-4676-A1B3-B3BD0AF136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7319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95A9A-BDF7-4504-BE0D-A996DC4E9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AA999-E243-4371-8465-D3642378C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3676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BUSS</dc:title>
  <dc:creator>Frederik Peiniger</dc:creator>
  <cp:lastModifiedBy>Frederik Peiniger</cp:lastModifiedBy>
  <cp:revision>1</cp:revision>
  <dcterms:created xsi:type="dcterms:W3CDTF">2020-02-07T15:41:57Z</dcterms:created>
  <dcterms:modified xsi:type="dcterms:W3CDTF">2020-02-07T15:42:03Z</dcterms:modified>
</cp:coreProperties>
</file>