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369</c:v>
                </c:pt>
                <c:pt idx="1">
                  <c:v>406</c:v>
                </c:pt>
                <c:pt idx="2">
                  <c:v>415</c:v>
                </c:pt>
                <c:pt idx="3">
                  <c:v>370</c:v>
                </c:pt>
                <c:pt idx="4">
                  <c:v>352</c:v>
                </c:pt>
                <c:pt idx="5">
                  <c:v>341</c:v>
                </c:pt>
                <c:pt idx="6">
                  <c:v>366</c:v>
                </c:pt>
                <c:pt idx="7">
                  <c:v>385</c:v>
                </c:pt>
                <c:pt idx="8">
                  <c:v>547</c:v>
                </c:pt>
                <c:pt idx="9">
                  <c:v>439</c:v>
                </c:pt>
                <c:pt idx="10">
                  <c:v>444</c:v>
                </c:pt>
                <c:pt idx="11">
                  <c:v>368</c:v>
                </c:pt>
                <c:pt idx="12">
                  <c:v>421</c:v>
                </c:pt>
                <c:pt idx="13">
                  <c:v>315</c:v>
                </c:pt>
                <c:pt idx="14">
                  <c:v>404</c:v>
                </c:pt>
                <c:pt idx="15">
                  <c:v>375</c:v>
                </c:pt>
                <c:pt idx="16">
                  <c:v>359</c:v>
                </c:pt>
                <c:pt idx="17">
                  <c:v>376</c:v>
                </c:pt>
                <c:pt idx="18">
                  <c:v>398</c:v>
                </c:pt>
                <c:pt idx="19">
                  <c:v>368</c:v>
                </c:pt>
                <c:pt idx="20">
                  <c:v>450</c:v>
                </c:pt>
                <c:pt idx="21">
                  <c:v>452</c:v>
                </c:pt>
                <c:pt idx="22">
                  <c:v>360</c:v>
                </c:pt>
                <c:pt idx="23">
                  <c:v>495</c:v>
                </c:pt>
                <c:pt idx="24">
                  <c:v>478</c:v>
                </c:pt>
                <c:pt idx="25">
                  <c:v>384</c:v>
                </c:pt>
                <c:pt idx="26">
                  <c:v>359</c:v>
                </c:pt>
                <c:pt idx="27">
                  <c:v>490</c:v>
                </c:pt>
                <c:pt idx="28">
                  <c:v>649</c:v>
                </c:pt>
                <c:pt idx="29">
                  <c:v>602</c:v>
                </c:pt>
                <c:pt idx="30">
                  <c:v>549</c:v>
                </c:pt>
                <c:pt idx="31">
                  <c:v>443</c:v>
                </c:pt>
                <c:pt idx="32">
                  <c:v>413</c:v>
                </c:pt>
                <c:pt idx="33">
                  <c:v>405</c:v>
                </c:pt>
                <c:pt idx="34">
                  <c:v>383</c:v>
                </c:pt>
                <c:pt idx="35">
                  <c:v>632</c:v>
                </c:pt>
                <c:pt idx="36">
                  <c:v>659</c:v>
                </c:pt>
                <c:pt idx="37">
                  <c:v>655</c:v>
                </c:pt>
                <c:pt idx="38">
                  <c:v>581</c:v>
                </c:pt>
                <c:pt idx="39">
                  <c:v>510</c:v>
                </c:pt>
                <c:pt idx="40">
                  <c:v>469</c:v>
                </c:pt>
                <c:pt idx="41">
                  <c:v>576</c:v>
                </c:pt>
                <c:pt idx="42">
                  <c:v>434</c:v>
                </c:pt>
                <c:pt idx="43">
                  <c:v>528</c:v>
                </c:pt>
                <c:pt idx="44">
                  <c:v>494</c:v>
                </c:pt>
                <c:pt idx="45">
                  <c:v>422</c:v>
                </c:pt>
                <c:pt idx="46">
                  <c:v>520</c:v>
                </c:pt>
                <c:pt idx="47">
                  <c:v>763</c:v>
                </c:pt>
                <c:pt idx="48">
                  <c:v>618</c:v>
                </c:pt>
                <c:pt idx="49">
                  <c:v>826</c:v>
                </c:pt>
                <c:pt idx="50">
                  <c:v>770</c:v>
                </c:pt>
                <c:pt idx="51">
                  <c:v>840</c:v>
                </c:pt>
                <c:pt idx="52">
                  <c:v>881</c:v>
                </c:pt>
                <c:pt idx="53">
                  <c:v>1172</c:v>
                </c:pt>
                <c:pt idx="54">
                  <c:v>1955</c:v>
                </c:pt>
                <c:pt idx="55">
                  <c:v>2142</c:v>
                </c:pt>
                <c:pt idx="56">
                  <c:v>2355</c:v>
                </c:pt>
                <c:pt idx="57">
                  <c:v>2082</c:v>
                </c:pt>
                <c:pt idx="58">
                  <c:v>926</c:v>
                </c:pt>
                <c:pt idx="59">
                  <c:v>562</c:v>
                </c:pt>
                <c:pt idx="60">
                  <c:v>478</c:v>
                </c:pt>
                <c:pt idx="61">
                  <c:v>647</c:v>
                </c:pt>
                <c:pt idx="62">
                  <c:v>723</c:v>
                </c:pt>
                <c:pt idx="63">
                  <c:v>454</c:v>
                </c:pt>
                <c:pt idx="64">
                  <c:v>71</c:v>
                </c:pt>
                <c:pt idx="65">
                  <c:v>114</c:v>
                </c:pt>
                <c:pt idx="66">
                  <c:v>214</c:v>
                </c:pt>
                <c:pt idx="67">
                  <c:v>111</c:v>
                </c:pt>
                <c:pt idx="68">
                  <c:v>94</c:v>
                </c:pt>
                <c:pt idx="69">
                  <c:v>93</c:v>
                </c:pt>
                <c:pt idx="70">
                  <c:v>98</c:v>
                </c:pt>
                <c:pt idx="71">
                  <c:v>72</c:v>
                </c:pt>
                <c:pt idx="72">
                  <c:v>68</c:v>
                </c:pt>
                <c:pt idx="73">
                  <c:v>70</c:v>
                </c:pt>
                <c:pt idx="74">
                  <c:v>54</c:v>
                </c:pt>
                <c:pt idx="75">
                  <c:v>70</c:v>
                </c:pt>
                <c:pt idx="76">
                  <c:v>83</c:v>
                </c:pt>
                <c:pt idx="77">
                  <c:v>95</c:v>
                </c:pt>
                <c:pt idx="78">
                  <c:v>49</c:v>
                </c:pt>
                <c:pt idx="79">
                  <c:v>71</c:v>
                </c:pt>
                <c:pt idx="80">
                  <c:v>80</c:v>
                </c:pt>
                <c:pt idx="81">
                  <c:v>47</c:v>
                </c:pt>
                <c:pt idx="82">
                  <c:v>51</c:v>
                </c:pt>
                <c:pt idx="83">
                  <c:v>87</c:v>
                </c:pt>
                <c:pt idx="84">
                  <c:v>69</c:v>
                </c:pt>
                <c:pt idx="85">
                  <c:v>91</c:v>
                </c:pt>
                <c:pt idx="86">
                  <c:v>81</c:v>
                </c:pt>
                <c:pt idx="87">
                  <c:v>75</c:v>
                </c:pt>
                <c:pt idx="88">
                  <c:v>59</c:v>
                </c:pt>
                <c:pt idx="89">
                  <c:v>42</c:v>
                </c:pt>
                <c:pt idx="90">
                  <c:v>79</c:v>
                </c:pt>
                <c:pt idx="91">
                  <c:v>72</c:v>
                </c:pt>
                <c:pt idx="92">
                  <c:v>70</c:v>
                </c:pt>
                <c:pt idx="93">
                  <c:v>90</c:v>
                </c:pt>
                <c:pt idx="94">
                  <c:v>47</c:v>
                </c:pt>
                <c:pt idx="95">
                  <c:v>60</c:v>
                </c:pt>
                <c:pt idx="96">
                  <c:v>43</c:v>
                </c:pt>
                <c:pt idx="97">
                  <c:v>76</c:v>
                </c:pt>
                <c:pt idx="98">
                  <c:v>143</c:v>
                </c:pt>
                <c:pt idx="99">
                  <c:v>107</c:v>
                </c:pt>
                <c:pt idx="100">
                  <c:v>89</c:v>
                </c:pt>
                <c:pt idx="101">
                  <c:v>61</c:v>
                </c:pt>
                <c:pt idx="102">
                  <c:v>38</c:v>
                </c:pt>
                <c:pt idx="103">
                  <c:v>76</c:v>
                </c:pt>
                <c:pt idx="104">
                  <c:v>72</c:v>
                </c:pt>
                <c:pt idx="105">
                  <c:v>98</c:v>
                </c:pt>
                <c:pt idx="106">
                  <c:v>693</c:v>
                </c:pt>
                <c:pt idx="107">
                  <c:v>1118</c:v>
                </c:pt>
                <c:pt idx="108">
                  <c:v>1350</c:v>
                </c:pt>
                <c:pt idx="109">
                  <c:v>1134</c:v>
                </c:pt>
                <c:pt idx="110">
                  <c:v>1174</c:v>
                </c:pt>
                <c:pt idx="111">
                  <c:v>1113</c:v>
                </c:pt>
                <c:pt idx="112">
                  <c:v>838</c:v>
                </c:pt>
                <c:pt idx="113">
                  <c:v>949</c:v>
                </c:pt>
                <c:pt idx="114">
                  <c:v>1079</c:v>
                </c:pt>
                <c:pt idx="115">
                  <c:v>1663</c:v>
                </c:pt>
                <c:pt idx="116">
                  <c:v>2567</c:v>
                </c:pt>
                <c:pt idx="117">
                  <c:v>3547</c:v>
                </c:pt>
                <c:pt idx="118">
                  <c:v>5586</c:v>
                </c:pt>
                <c:pt idx="119">
                  <c:v>6952</c:v>
                </c:pt>
                <c:pt idx="120">
                  <c:v>9559</c:v>
                </c:pt>
                <c:pt idx="121">
                  <c:v>10689</c:v>
                </c:pt>
                <c:pt idx="122">
                  <c:v>10100</c:v>
                </c:pt>
                <c:pt idx="123">
                  <c:v>2826</c:v>
                </c:pt>
                <c:pt idx="124">
                  <c:v>2723</c:v>
                </c:pt>
                <c:pt idx="125">
                  <c:v>1295</c:v>
                </c:pt>
                <c:pt idx="126">
                  <c:v>982</c:v>
                </c:pt>
                <c:pt idx="127">
                  <c:v>935</c:v>
                </c:pt>
                <c:pt idx="128">
                  <c:v>872</c:v>
                </c:pt>
                <c:pt idx="129">
                  <c:v>819</c:v>
                </c:pt>
                <c:pt idx="130">
                  <c:v>870</c:v>
                </c:pt>
                <c:pt idx="131">
                  <c:v>1491</c:v>
                </c:pt>
                <c:pt idx="132">
                  <c:v>4639</c:v>
                </c:pt>
                <c:pt idx="133">
                  <c:v>7387</c:v>
                </c:pt>
                <c:pt idx="134">
                  <c:v>4446</c:v>
                </c:pt>
                <c:pt idx="135">
                  <c:v>2354</c:v>
                </c:pt>
                <c:pt idx="136">
                  <c:v>1617</c:v>
                </c:pt>
                <c:pt idx="137">
                  <c:v>1763</c:v>
                </c:pt>
                <c:pt idx="138">
                  <c:v>1706</c:v>
                </c:pt>
                <c:pt idx="139">
                  <c:v>1859</c:v>
                </c:pt>
                <c:pt idx="140">
                  <c:v>1289</c:v>
                </c:pt>
                <c:pt idx="141">
                  <c:v>1162</c:v>
                </c:pt>
                <c:pt idx="142">
                  <c:v>1227</c:v>
                </c:pt>
                <c:pt idx="143">
                  <c:v>1580</c:v>
                </c:pt>
                <c:pt idx="144">
                  <c:v>1203</c:v>
                </c:pt>
                <c:pt idx="145">
                  <c:v>1175</c:v>
                </c:pt>
                <c:pt idx="146">
                  <c:v>1143</c:v>
                </c:pt>
                <c:pt idx="147">
                  <c:v>1365</c:v>
                </c:pt>
                <c:pt idx="148">
                  <c:v>1393</c:v>
                </c:pt>
                <c:pt idx="149">
                  <c:v>1241</c:v>
                </c:pt>
                <c:pt idx="150">
                  <c:v>968</c:v>
                </c:pt>
                <c:pt idx="151">
                  <c:v>968</c:v>
                </c:pt>
                <c:pt idx="152">
                  <c:v>1164</c:v>
                </c:pt>
                <c:pt idx="153">
                  <c:v>1103</c:v>
                </c:pt>
                <c:pt idx="154">
                  <c:v>1181</c:v>
                </c:pt>
                <c:pt idx="155">
                  <c:v>1335</c:v>
                </c:pt>
                <c:pt idx="156">
                  <c:v>1257</c:v>
                </c:pt>
                <c:pt idx="157">
                  <c:v>1066</c:v>
                </c:pt>
                <c:pt idx="158">
                  <c:v>957</c:v>
                </c:pt>
                <c:pt idx="159">
                  <c:v>1076</c:v>
                </c:pt>
                <c:pt idx="160">
                  <c:v>1259</c:v>
                </c:pt>
                <c:pt idx="161">
                  <c:v>1172</c:v>
                </c:pt>
                <c:pt idx="162">
                  <c:v>1066</c:v>
                </c:pt>
                <c:pt idx="163">
                  <c:v>1028</c:v>
                </c:pt>
                <c:pt idx="164">
                  <c:v>933</c:v>
                </c:pt>
                <c:pt idx="165">
                  <c:v>953</c:v>
                </c:pt>
                <c:pt idx="166">
                  <c:v>915</c:v>
                </c:pt>
                <c:pt idx="167">
                  <c:v>961</c:v>
                </c:pt>
                <c:pt idx="168">
                  <c:v>998</c:v>
                </c:pt>
                <c:pt idx="169">
                  <c:v>1031</c:v>
                </c:pt>
                <c:pt idx="170">
                  <c:v>922</c:v>
                </c:pt>
                <c:pt idx="171">
                  <c:v>951</c:v>
                </c:pt>
                <c:pt idx="172">
                  <c:v>767</c:v>
                </c:pt>
                <c:pt idx="173">
                  <c:v>1105</c:v>
                </c:pt>
                <c:pt idx="174">
                  <c:v>1032</c:v>
                </c:pt>
                <c:pt idx="175">
                  <c:v>986</c:v>
                </c:pt>
                <c:pt idx="176">
                  <c:v>1368</c:v>
                </c:pt>
                <c:pt idx="177">
                  <c:v>1509</c:v>
                </c:pt>
                <c:pt idx="178">
                  <c:v>2261</c:v>
                </c:pt>
                <c:pt idx="179">
                  <c:v>1842</c:v>
                </c:pt>
                <c:pt idx="180">
                  <c:v>1970</c:v>
                </c:pt>
                <c:pt idx="181">
                  <c:v>2028</c:v>
                </c:pt>
                <c:pt idx="182">
                  <c:v>2008</c:v>
                </c:pt>
                <c:pt idx="183">
                  <c:v>1958</c:v>
                </c:pt>
                <c:pt idx="184">
                  <c:v>2300</c:v>
                </c:pt>
                <c:pt idx="185">
                  <c:v>2401</c:v>
                </c:pt>
                <c:pt idx="186">
                  <c:v>1206</c:v>
                </c:pt>
                <c:pt idx="187">
                  <c:v>727</c:v>
                </c:pt>
                <c:pt idx="188">
                  <c:v>578</c:v>
                </c:pt>
                <c:pt idx="189">
                  <c:v>667</c:v>
                </c:pt>
                <c:pt idx="190">
                  <c:v>628</c:v>
                </c:pt>
                <c:pt idx="191">
                  <c:v>695</c:v>
                </c:pt>
                <c:pt idx="192">
                  <c:v>845</c:v>
                </c:pt>
                <c:pt idx="193">
                  <c:v>812</c:v>
                </c:pt>
                <c:pt idx="194">
                  <c:v>825</c:v>
                </c:pt>
                <c:pt idx="195">
                  <c:v>799</c:v>
                </c:pt>
                <c:pt idx="196">
                  <c:v>854</c:v>
                </c:pt>
                <c:pt idx="197">
                  <c:v>970</c:v>
                </c:pt>
                <c:pt idx="198">
                  <c:v>1002</c:v>
                </c:pt>
                <c:pt idx="199">
                  <c:v>966</c:v>
                </c:pt>
                <c:pt idx="200">
                  <c:v>919</c:v>
                </c:pt>
                <c:pt idx="201">
                  <c:v>966</c:v>
                </c:pt>
                <c:pt idx="202">
                  <c:v>939</c:v>
                </c:pt>
                <c:pt idx="203">
                  <c:v>852</c:v>
                </c:pt>
                <c:pt idx="204">
                  <c:v>817</c:v>
                </c:pt>
                <c:pt idx="205">
                  <c:v>725</c:v>
                </c:pt>
                <c:pt idx="206">
                  <c:v>870</c:v>
                </c:pt>
                <c:pt idx="207">
                  <c:v>916</c:v>
                </c:pt>
                <c:pt idx="208">
                  <c:v>993</c:v>
                </c:pt>
                <c:pt idx="209">
                  <c:v>995</c:v>
                </c:pt>
                <c:pt idx="210">
                  <c:v>1042</c:v>
                </c:pt>
                <c:pt idx="211">
                  <c:v>1069</c:v>
                </c:pt>
                <c:pt idx="212">
                  <c:v>903</c:v>
                </c:pt>
                <c:pt idx="213">
                  <c:v>667</c:v>
                </c:pt>
                <c:pt idx="214">
                  <c:v>471</c:v>
                </c:pt>
                <c:pt idx="215">
                  <c:v>410</c:v>
                </c:pt>
                <c:pt idx="216">
                  <c:v>446</c:v>
                </c:pt>
                <c:pt idx="217">
                  <c:v>473</c:v>
                </c:pt>
                <c:pt idx="218">
                  <c:v>495</c:v>
                </c:pt>
                <c:pt idx="219">
                  <c:v>471</c:v>
                </c:pt>
                <c:pt idx="220">
                  <c:v>431</c:v>
                </c:pt>
                <c:pt idx="221">
                  <c:v>384</c:v>
                </c:pt>
                <c:pt idx="222">
                  <c:v>496</c:v>
                </c:pt>
                <c:pt idx="223">
                  <c:v>443</c:v>
                </c:pt>
                <c:pt idx="224">
                  <c:v>498</c:v>
                </c:pt>
                <c:pt idx="225">
                  <c:v>399</c:v>
                </c:pt>
                <c:pt idx="226">
                  <c:v>491</c:v>
                </c:pt>
                <c:pt idx="227">
                  <c:v>468</c:v>
                </c:pt>
                <c:pt idx="228">
                  <c:v>482</c:v>
                </c:pt>
                <c:pt idx="229">
                  <c:v>621</c:v>
                </c:pt>
                <c:pt idx="230">
                  <c:v>483</c:v>
                </c:pt>
                <c:pt idx="231">
                  <c:v>635</c:v>
                </c:pt>
                <c:pt idx="232">
                  <c:v>657</c:v>
                </c:pt>
                <c:pt idx="233">
                  <c:v>700</c:v>
                </c:pt>
                <c:pt idx="234">
                  <c:v>644</c:v>
                </c:pt>
                <c:pt idx="235">
                  <c:v>647</c:v>
                </c:pt>
                <c:pt idx="236">
                  <c:v>614</c:v>
                </c:pt>
                <c:pt idx="237">
                  <c:v>713</c:v>
                </c:pt>
                <c:pt idx="238">
                  <c:v>739</c:v>
                </c:pt>
                <c:pt idx="239">
                  <c:v>667</c:v>
                </c:pt>
                <c:pt idx="240">
                  <c:v>674</c:v>
                </c:pt>
                <c:pt idx="241">
                  <c:v>554</c:v>
                </c:pt>
                <c:pt idx="242">
                  <c:v>481</c:v>
                </c:pt>
                <c:pt idx="243">
                  <c:v>572</c:v>
                </c:pt>
                <c:pt idx="244">
                  <c:v>598</c:v>
                </c:pt>
                <c:pt idx="245">
                  <c:v>672</c:v>
                </c:pt>
                <c:pt idx="246">
                  <c:v>883</c:v>
                </c:pt>
                <c:pt idx="247">
                  <c:v>785</c:v>
                </c:pt>
                <c:pt idx="248">
                  <c:v>768</c:v>
                </c:pt>
                <c:pt idx="249">
                  <c:v>702</c:v>
                </c:pt>
                <c:pt idx="250">
                  <c:v>693</c:v>
                </c:pt>
                <c:pt idx="251">
                  <c:v>778</c:v>
                </c:pt>
                <c:pt idx="252">
                  <c:v>659</c:v>
                </c:pt>
                <c:pt idx="253">
                  <c:v>660</c:v>
                </c:pt>
                <c:pt idx="254">
                  <c:v>656</c:v>
                </c:pt>
                <c:pt idx="255">
                  <c:v>658</c:v>
                </c:pt>
                <c:pt idx="256">
                  <c:v>695</c:v>
                </c:pt>
                <c:pt idx="257">
                  <c:v>937</c:v>
                </c:pt>
                <c:pt idx="258">
                  <c:v>778</c:v>
                </c:pt>
                <c:pt idx="259">
                  <c:v>905</c:v>
                </c:pt>
                <c:pt idx="260">
                  <c:v>804</c:v>
                </c:pt>
                <c:pt idx="261">
                  <c:v>685</c:v>
                </c:pt>
                <c:pt idx="262">
                  <c:v>615</c:v>
                </c:pt>
                <c:pt idx="263">
                  <c:v>583</c:v>
                </c:pt>
                <c:pt idx="264">
                  <c:v>634</c:v>
                </c:pt>
                <c:pt idx="265">
                  <c:v>833</c:v>
                </c:pt>
                <c:pt idx="266">
                  <c:v>743</c:v>
                </c:pt>
                <c:pt idx="267">
                  <c:v>638</c:v>
                </c:pt>
                <c:pt idx="268">
                  <c:v>499</c:v>
                </c:pt>
                <c:pt idx="269">
                  <c:v>499</c:v>
                </c:pt>
                <c:pt idx="270">
                  <c:v>510</c:v>
                </c:pt>
                <c:pt idx="271">
                  <c:v>556</c:v>
                </c:pt>
                <c:pt idx="272">
                  <c:v>632</c:v>
                </c:pt>
                <c:pt idx="273">
                  <c:v>749</c:v>
                </c:pt>
                <c:pt idx="274">
                  <c:v>1062</c:v>
                </c:pt>
                <c:pt idx="275">
                  <c:v>1238</c:v>
                </c:pt>
                <c:pt idx="276">
                  <c:v>1537</c:v>
                </c:pt>
                <c:pt idx="277">
                  <c:v>1435</c:v>
                </c:pt>
                <c:pt idx="278">
                  <c:v>1233</c:v>
                </c:pt>
                <c:pt idx="279">
                  <c:v>928</c:v>
                </c:pt>
                <c:pt idx="280">
                  <c:v>1254</c:v>
                </c:pt>
                <c:pt idx="281">
                  <c:v>1331</c:v>
                </c:pt>
                <c:pt idx="282">
                  <c:v>1524</c:v>
                </c:pt>
                <c:pt idx="283">
                  <c:v>1689</c:v>
                </c:pt>
                <c:pt idx="284">
                  <c:v>1493</c:v>
                </c:pt>
                <c:pt idx="285">
                  <c:v>1675</c:v>
                </c:pt>
                <c:pt idx="286">
                  <c:v>1854</c:v>
                </c:pt>
                <c:pt idx="287">
                  <c:v>1974</c:v>
                </c:pt>
                <c:pt idx="288">
                  <c:v>1853</c:v>
                </c:pt>
                <c:pt idx="289">
                  <c:v>1474</c:v>
                </c:pt>
                <c:pt idx="290">
                  <c:v>2151</c:v>
                </c:pt>
                <c:pt idx="291">
                  <c:v>2974</c:v>
                </c:pt>
                <c:pt idx="292">
                  <c:v>4425</c:v>
                </c:pt>
                <c:pt idx="293">
                  <c:v>2849</c:v>
                </c:pt>
                <c:pt idx="294">
                  <c:v>1761</c:v>
                </c:pt>
                <c:pt idx="295">
                  <c:v>1418</c:v>
                </c:pt>
                <c:pt idx="296">
                  <c:v>1581</c:v>
                </c:pt>
                <c:pt idx="297">
                  <c:v>1790</c:v>
                </c:pt>
                <c:pt idx="298">
                  <c:v>1811</c:v>
                </c:pt>
                <c:pt idx="299">
                  <c:v>1794</c:v>
                </c:pt>
                <c:pt idx="300">
                  <c:v>1824</c:v>
                </c:pt>
                <c:pt idx="301">
                  <c:v>1719</c:v>
                </c:pt>
                <c:pt idx="302">
                  <c:v>1564</c:v>
                </c:pt>
                <c:pt idx="303">
                  <c:v>1855</c:v>
                </c:pt>
                <c:pt idx="304">
                  <c:v>3052</c:v>
                </c:pt>
                <c:pt idx="305">
                  <c:v>2570</c:v>
                </c:pt>
                <c:pt idx="306">
                  <c:v>2738</c:v>
                </c:pt>
                <c:pt idx="307">
                  <c:v>2415</c:v>
                </c:pt>
                <c:pt idx="308">
                  <c:v>2416</c:v>
                </c:pt>
                <c:pt idx="309">
                  <c:v>2445</c:v>
                </c:pt>
                <c:pt idx="310">
                  <c:v>2605</c:v>
                </c:pt>
                <c:pt idx="311">
                  <c:v>2109</c:v>
                </c:pt>
                <c:pt idx="312">
                  <c:v>2321</c:v>
                </c:pt>
                <c:pt idx="313">
                  <c:v>1947</c:v>
                </c:pt>
                <c:pt idx="314">
                  <c:v>2266</c:v>
                </c:pt>
                <c:pt idx="315">
                  <c:v>1896</c:v>
                </c:pt>
                <c:pt idx="316">
                  <c:v>1671</c:v>
                </c:pt>
                <c:pt idx="317">
                  <c:v>1733</c:v>
                </c:pt>
                <c:pt idx="318">
                  <c:v>1659</c:v>
                </c:pt>
                <c:pt idx="319">
                  <c:v>1458</c:v>
                </c:pt>
                <c:pt idx="320">
                  <c:v>2029</c:v>
                </c:pt>
                <c:pt idx="321">
                  <c:v>2159</c:v>
                </c:pt>
                <c:pt idx="322">
                  <c:v>1928</c:v>
                </c:pt>
                <c:pt idx="323">
                  <c:v>1967</c:v>
                </c:pt>
                <c:pt idx="324">
                  <c:v>1950</c:v>
                </c:pt>
                <c:pt idx="325">
                  <c:v>1782</c:v>
                </c:pt>
                <c:pt idx="326">
                  <c:v>1844</c:v>
                </c:pt>
                <c:pt idx="327">
                  <c:v>1618</c:v>
                </c:pt>
                <c:pt idx="328">
                  <c:v>1056</c:v>
                </c:pt>
                <c:pt idx="329">
                  <c:v>1333</c:v>
                </c:pt>
                <c:pt idx="330">
                  <c:v>1660</c:v>
                </c:pt>
                <c:pt idx="331">
                  <c:v>1653</c:v>
                </c:pt>
                <c:pt idx="332">
                  <c:v>1938</c:v>
                </c:pt>
                <c:pt idx="333">
                  <c:v>1916</c:v>
                </c:pt>
                <c:pt idx="334">
                  <c:v>2163</c:v>
                </c:pt>
                <c:pt idx="335">
                  <c:v>2541</c:v>
                </c:pt>
                <c:pt idx="336">
                  <c:v>2896</c:v>
                </c:pt>
                <c:pt idx="337">
                  <c:v>2206</c:v>
                </c:pt>
                <c:pt idx="338">
                  <c:v>2601</c:v>
                </c:pt>
                <c:pt idx="339">
                  <c:v>2316</c:v>
                </c:pt>
                <c:pt idx="340">
                  <c:v>2781</c:v>
                </c:pt>
                <c:pt idx="341">
                  <c:v>2715</c:v>
                </c:pt>
                <c:pt idx="342">
                  <c:v>2576</c:v>
                </c:pt>
                <c:pt idx="343">
                  <c:v>2072</c:v>
                </c:pt>
                <c:pt idx="344">
                  <c:v>2059</c:v>
                </c:pt>
                <c:pt idx="345">
                  <c:v>1906</c:v>
                </c:pt>
                <c:pt idx="346">
                  <c:v>1471</c:v>
                </c:pt>
                <c:pt idx="347">
                  <c:v>1049</c:v>
                </c:pt>
                <c:pt idx="348">
                  <c:v>1073</c:v>
                </c:pt>
                <c:pt idx="349">
                  <c:v>918</c:v>
                </c:pt>
                <c:pt idx="350">
                  <c:v>1165</c:v>
                </c:pt>
                <c:pt idx="351">
                  <c:v>940</c:v>
                </c:pt>
                <c:pt idx="352">
                  <c:v>1163</c:v>
                </c:pt>
                <c:pt idx="353">
                  <c:v>1075</c:v>
                </c:pt>
                <c:pt idx="354">
                  <c:v>1838</c:v>
                </c:pt>
                <c:pt idx="355">
                  <c:v>2155</c:v>
                </c:pt>
                <c:pt idx="356">
                  <c:v>2247</c:v>
                </c:pt>
                <c:pt idx="357">
                  <c:v>2532</c:v>
                </c:pt>
                <c:pt idx="358">
                  <c:v>2850</c:v>
                </c:pt>
                <c:pt idx="359">
                  <c:v>3037</c:v>
                </c:pt>
                <c:pt idx="360">
                  <c:v>2708</c:v>
                </c:pt>
                <c:pt idx="361">
                  <c:v>2951</c:v>
                </c:pt>
                <c:pt idx="362">
                  <c:v>3659</c:v>
                </c:pt>
                <c:pt idx="363">
                  <c:v>3345</c:v>
                </c:pt>
                <c:pt idx="364">
                  <c:v>3042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C9-4293-8FAB-460D0FDA8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195056"/>
        <c:axId val="252196696"/>
      </c:lineChart>
      <c:dateAx>
        <c:axId val="25219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96696"/>
        <c:crosses val="autoZero"/>
        <c:auto val="1"/>
        <c:lblOffset val="100"/>
        <c:baseTimeUnit val="days"/>
      </c:dateAx>
      <c:valAx>
        <c:axId val="25219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9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CC90-F905-4A6D-BFBA-0120E543A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01A314-34DD-4FA8-AB94-9F3D2C94C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053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87717-86CE-4D7A-B75A-51FB02D58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E6174-CD32-4599-9CAA-226A7BFB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22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BUSS</dc:title>
  <dc:creator>Frederik Peiniger</dc:creator>
  <cp:lastModifiedBy>Frederik Peiniger</cp:lastModifiedBy>
  <cp:revision>1</cp:revision>
  <dcterms:created xsi:type="dcterms:W3CDTF">2020-02-07T15:21:15Z</dcterms:created>
  <dcterms:modified xsi:type="dcterms:W3CDTF">2020-02-07T15:21:19Z</dcterms:modified>
</cp:coreProperties>
</file>