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91F5-495E-4886-AB8B-412344C14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BUSS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24E91-55AC-4E79-9260-4A8090A44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3837997"/>
              </p:ext>
            </p:extLst>
          </p:nvPr>
        </p:nvGraphicFramePr>
        <p:xfrm>
          <a:off x="457200" y="1731963"/>
          <a:ext cx="8229599" cy="107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467503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911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9442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4048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734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794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886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412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1276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1464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506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1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699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5FEA4C-6D7B-4848-AA97-F6EA3F1A1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671882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46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Private Key Metrics Table | BUSS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Key Metrics Table | BUSS</dc:title>
  <dc:creator>Frederik Peiniger</dc:creator>
  <cp:lastModifiedBy>Frederik Peiniger</cp:lastModifiedBy>
  <cp:revision>1</cp:revision>
  <dcterms:created xsi:type="dcterms:W3CDTF">2020-02-07T15:20:33Z</dcterms:created>
  <dcterms:modified xsi:type="dcterms:W3CDTF">2020-02-07T15:20:40Z</dcterms:modified>
</cp:coreProperties>
</file>