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CEDE-4FDA-A21D-AA0782087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305328"/>
        <c:axId val="255306312"/>
      </c:lineChart>
      <c:catAx>
        <c:axId val="25530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06312"/>
        <c:crosses val="autoZero"/>
        <c:auto val="1"/>
        <c:lblAlgn val="ctr"/>
        <c:lblOffset val="100"/>
        <c:noMultiLvlLbl val="0"/>
      </c:catAx>
      <c:valAx>
        <c:axId val="25530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0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F5C2-0AD1-4BD5-BCC6-00CA9CE7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D4B5EE-61A2-43EB-8D31-820A168EA5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4469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8B2B9-C258-41E1-916F-F9AC3CCF8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1DA96-9E99-45D0-98A0-CE1F34E0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7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BUSS</dc:title>
  <dc:creator>Frederik Peiniger</dc:creator>
  <cp:lastModifiedBy>Frederik Peiniger</cp:lastModifiedBy>
  <cp:revision>1</cp:revision>
  <dcterms:created xsi:type="dcterms:W3CDTF">2020-02-07T15:18:46Z</dcterms:created>
  <dcterms:modified xsi:type="dcterms:W3CDTF">2020-02-07T15:18:50Z</dcterms:modified>
</cp:coreProperties>
</file>