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0CBA5-B2E0-40F3-9FA5-40212FF24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239AC-52FC-41A5-92A9-59DDC9F9C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056279"/>
              </p:ext>
            </p:extLst>
          </p:nvPr>
        </p:nvGraphicFramePr>
        <p:xfrm>
          <a:off x="457200" y="1731963"/>
          <a:ext cx="773582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51751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2963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8957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1268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8817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3228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9061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37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608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47AD2-B52C-4FD6-AE61-64AC48185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04795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BUSS</dc:title>
  <dc:creator>Frederik Peiniger</dc:creator>
  <cp:lastModifiedBy>Frederik Peiniger</cp:lastModifiedBy>
  <cp:revision>1</cp:revision>
  <dcterms:created xsi:type="dcterms:W3CDTF">2020-02-07T15:18:19Z</dcterms:created>
  <dcterms:modified xsi:type="dcterms:W3CDTF">2020-02-07T15:18:24Z</dcterms:modified>
</cp:coreProperties>
</file>