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E32A-4E66-89B9-7C921EB76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053672"/>
        <c:axId val="251291480"/>
      </c:lineChart>
      <c:catAx>
        <c:axId val="248053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91480"/>
        <c:crosses val="autoZero"/>
        <c:auto val="1"/>
        <c:lblAlgn val="ctr"/>
        <c:lblOffset val="100"/>
        <c:noMultiLvlLbl val="0"/>
      </c:catAx>
      <c:valAx>
        <c:axId val="25129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5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1EF03-8E3B-4880-AD62-D2B5D171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AEE765-008D-497C-83EF-B17BC2D0D9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4951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3FD47-03AA-4A06-8735-B7E6370F8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35E67-BBE7-449D-9159-CD9BFEEDB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647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BUSS</dc:title>
  <dc:creator>Frederik Peiniger</dc:creator>
  <cp:lastModifiedBy>Frederik Peiniger</cp:lastModifiedBy>
  <cp:revision>1</cp:revision>
  <dcterms:created xsi:type="dcterms:W3CDTF">2020-02-07T15:17:43Z</dcterms:created>
  <dcterms:modified xsi:type="dcterms:W3CDTF">2020-02-07T15:17:48Z</dcterms:modified>
</cp:coreProperties>
</file>