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ADA0-9920-4CD8-A3B3-0C51CA13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3302E-0030-4D66-A7C3-CBA2180DD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841442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21355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78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893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537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96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816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15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329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163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018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191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301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55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160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722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564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6051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556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0700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676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90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725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843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61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715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2BF4B-7C82-4DC2-898D-EE7EAB4F0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617947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BUSS</dc:title>
  <dc:creator>Frederik Peiniger</dc:creator>
  <cp:lastModifiedBy>Frederik Peiniger</cp:lastModifiedBy>
  <cp:revision>1</cp:revision>
  <dcterms:created xsi:type="dcterms:W3CDTF">2020-02-07T15:16:18Z</dcterms:created>
  <dcterms:modified xsi:type="dcterms:W3CDTF">2020-02-07T15:16:29Z</dcterms:modified>
</cp:coreProperties>
</file>