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91</c:v>
                </c:pt>
                <c:pt idx="1">
                  <c:v>91</c:v>
                </c:pt>
                <c:pt idx="2">
                  <c:v>91</c:v>
                </c:pt>
                <c:pt idx="3">
                  <c:v>91</c:v>
                </c:pt>
                <c:pt idx="4">
                  <c:v>91</c:v>
                </c:pt>
                <c:pt idx="5">
                  <c:v>91</c:v>
                </c:pt>
                <c:pt idx="6">
                  <c:v>91</c:v>
                </c:pt>
                <c:pt idx="7">
                  <c:v>91</c:v>
                </c:pt>
                <c:pt idx="8">
                  <c:v>91</c:v>
                </c:pt>
                <c:pt idx="9">
                  <c:v>91</c:v>
                </c:pt>
                <c:pt idx="10">
                  <c:v>91</c:v>
                </c:pt>
                <c:pt idx="11">
                  <c:v>91</c:v>
                </c:pt>
                <c:pt idx="12">
                  <c:v>91</c:v>
                </c:pt>
                <c:pt idx="13">
                  <c:v>91</c:v>
                </c:pt>
                <c:pt idx="14">
                  <c:v>91</c:v>
                </c:pt>
                <c:pt idx="15">
                  <c:v>91</c:v>
                </c:pt>
                <c:pt idx="16">
                  <c:v>91</c:v>
                </c:pt>
                <c:pt idx="17">
                  <c:v>91</c:v>
                </c:pt>
                <c:pt idx="18">
                  <c:v>91</c:v>
                </c:pt>
                <c:pt idx="19">
                  <c:v>91</c:v>
                </c:pt>
                <c:pt idx="20">
                  <c:v>91</c:v>
                </c:pt>
                <c:pt idx="21">
                  <c:v>91</c:v>
                </c:pt>
                <c:pt idx="22">
                  <c:v>91</c:v>
                </c:pt>
                <c:pt idx="23">
                  <c:v>91</c:v>
                </c:pt>
                <c:pt idx="24">
                  <c:v>91</c:v>
                </c:pt>
                <c:pt idx="25">
                  <c:v>91</c:v>
                </c:pt>
                <c:pt idx="26">
                  <c:v>92</c:v>
                </c:pt>
                <c:pt idx="27">
                  <c:v>92</c:v>
                </c:pt>
                <c:pt idx="28">
                  <c:v>92</c:v>
                </c:pt>
                <c:pt idx="29">
                  <c:v>92</c:v>
                </c:pt>
                <c:pt idx="30">
                  <c:v>92</c:v>
                </c:pt>
                <c:pt idx="31">
                  <c:v>92</c:v>
                </c:pt>
                <c:pt idx="32">
                  <c:v>92</c:v>
                </c:pt>
                <c:pt idx="33">
                  <c:v>92</c:v>
                </c:pt>
                <c:pt idx="34">
                  <c:v>92</c:v>
                </c:pt>
                <c:pt idx="35">
                  <c:v>92</c:v>
                </c:pt>
                <c:pt idx="36">
                  <c:v>92</c:v>
                </c:pt>
                <c:pt idx="37">
                  <c:v>92</c:v>
                </c:pt>
                <c:pt idx="38">
                  <c:v>92</c:v>
                </c:pt>
                <c:pt idx="39">
                  <c:v>92</c:v>
                </c:pt>
                <c:pt idx="40">
                  <c:v>92</c:v>
                </c:pt>
                <c:pt idx="41">
                  <c:v>92</c:v>
                </c:pt>
                <c:pt idx="42">
                  <c:v>92</c:v>
                </c:pt>
                <c:pt idx="43">
                  <c:v>92</c:v>
                </c:pt>
                <c:pt idx="44">
                  <c:v>92</c:v>
                </c:pt>
                <c:pt idx="45">
                  <c:v>92</c:v>
                </c:pt>
                <c:pt idx="46">
                  <c:v>92</c:v>
                </c:pt>
                <c:pt idx="47">
                  <c:v>92</c:v>
                </c:pt>
                <c:pt idx="48">
                  <c:v>92</c:v>
                </c:pt>
                <c:pt idx="49">
                  <c:v>93</c:v>
                </c:pt>
                <c:pt idx="50">
                  <c:v>93</c:v>
                </c:pt>
                <c:pt idx="51">
                  <c:v>93</c:v>
                </c:pt>
                <c:pt idx="52">
                  <c:v>93</c:v>
                </c:pt>
                <c:pt idx="53">
                  <c:v>93</c:v>
                </c:pt>
                <c:pt idx="54">
                  <c:v>93</c:v>
                </c:pt>
                <c:pt idx="55">
                  <c:v>93</c:v>
                </c:pt>
                <c:pt idx="56">
                  <c:v>93</c:v>
                </c:pt>
                <c:pt idx="57">
                  <c:v>93</c:v>
                </c:pt>
                <c:pt idx="58">
                  <c:v>93</c:v>
                </c:pt>
                <c:pt idx="59">
                  <c:v>93</c:v>
                </c:pt>
                <c:pt idx="60">
                  <c:v>93</c:v>
                </c:pt>
                <c:pt idx="61">
                  <c:v>93</c:v>
                </c:pt>
                <c:pt idx="62">
                  <c:v>93</c:v>
                </c:pt>
                <c:pt idx="63">
                  <c:v>93</c:v>
                </c:pt>
                <c:pt idx="64">
                  <c:v>93</c:v>
                </c:pt>
                <c:pt idx="65">
                  <c:v>93</c:v>
                </c:pt>
                <c:pt idx="66">
                  <c:v>93</c:v>
                </c:pt>
                <c:pt idx="67">
                  <c:v>93</c:v>
                </c:pt>
                <c:pt idx="68">
                  <c:v>92</c:v>
                </c:pt>
                <c:pt idx="69">
                  <c:v>92</c:v>
                </c:pt>
                <c:pt idx="70">
                  <c:v>92</c:v>
                </c:pt>
                <c:pt idx="71">
                  <c:v>92</c:v>
                </c:pt>
                <c:pt idx="72">
                  <c:v>92</c:v>
                </c:pt>
                <c:pt idx="73">
                  <c:v>92</c:v>
                </c:pt>
                <c:pt idx="74">
                  <c:v>92</c:v>
                </c:pt>
                <c:pt idx="75">
                  <c:v>92</c:v>
                </c:pt>
                <c:pt idx="76">
                  <c:v>92</c:v>
                </c:pt>
                <c:pt idx="77">
                  <c:v>92</c:v>
                </c:pt>
                <c:pt idx="78">
                  <c:v>92</c:v>
                </c:pt>
                <c:pt idx="79">
                  <c:v>92</c:v>
                </c:pt>
                <c:pt idx="80">
                  <c:v>92</c:v>
                </c:pt>
                <c:pt idx="81">
                  <c:v>92</c:v>
                </c:pt>
                <c:pt idx="82">
                  <c:v>92</c:v>
                </c:pt>
                <c:pt idx="83">
                  <c:v>92</c:v>
                </c:pt>
                <c:pt idx="84">
                  <c:v>92</c:v>
                </c:pt>
                <c:pt idx="85">
                  <c:v>92</c:v>
                </c:pt>
                <c:pt idx="86">
                  <c:v>92</c:v>
                </c:pt>
                <c:pt idx="87">
                  <c:v>92</c:v>
                </c:pt>
                <c:pt idx="88">
                  <c:v>92</c:v>
                </c:pt>
                <c:pt idx="89">
                  <c:v>92</c:v>
                </c:pt>
                <c:pt idx="90">
                  <c:v>92</c:v>
                </c:pt>
                <c:pt idx="91">
                  <c:v>92</c:v>
                </c:pt>
                <c:pt idx="92">
                  <c:v>92</c:v>
                </c:pt>
                <c:pt idx="93">
                  <c:v>92</c:v>
                </c:pt>
                <c:pt idx="94">
                  <c:v>92</c:v>
                </c:pt>
                <c:pt idx="95">
                  <c:v>92</c:v>
                </c:pt>
                <c:pt idx="96">
                  <c:v>92</c:v>
                </c:pt>
                <c:pt idx="97">
                  <c:v>91</c:v>
                </c:pt>
                <c:pt idx="98">
                  <c:v>91</c:v>
                </c:pt>
                <c:pt idx="99">
                  <c:v>91</c:v>
                </c:pt>
                <c:pt idx="100">
                  <c:v>91</c:v>
                </c:pt>
                <c:pt idx="101">
                  <c:v>91</c:v>
                </c:pt>
                <c:pt idx="102">
                  <c:v>91</c:v>
                </c:pt>
                <c:pt idx="103">
                  <c:v>91</c:v>
                </c:pt>
                <c:pt idx="104">
                  <c:v>91</c:v>
                </c:pt>
                <c:pt idx="105">
                  <c:v>91</c:v>
                </c:pt>
                <c:pt idx="106">
                  <c:v>91</c:v>
                </c:pt>
                <c:pt idx="107">
                  <c:v>91</c:v>
                </c:pt>
                <c:pt idx="108">
                  <c:v>91</c:v>
                </c:pt>
                <c:pt idx="109">
                  <c:v>91</c:v>
                </c:pt>
                <c:pt idx="110">
                  <c:v>91</c:v>
                </c:pt>
                <c:pt idx="111">
                  <c:v>91</c:v>
                </c:pt>
                <c:pt idx="112">
                  <c:v>91</c:v>
                </c:pt>
                <c:pt idx="113">
                  <c:v>91</c:v>
                </c:pt>
                <c:pt idx="114">
                  <c:v>92</c:v>
                </c:pt>
                <c:pt idx="115">
                  <c:v>92</c:v>
                </c:pt>
                <c:pt idx="116">
                  <c:v>92</c:v>
                </c:pt>
                <c:pt idx="117">
                  <c:v>92</c:v>
                </c:pt>
                <c:pt idx="118">
                  <c:v>93</c:v>
                </c:pt>
                <c:pt idx="119">
                  <c:v>93</c:v>
                </c:pt>
                <c:pt idx="120">
                  <c:v>93</c:v>
                </c:pt>
                <c:pt idx="121">
                  <c:v>93</c:v>
                </c:pt>
                <c:pt idx="122">
                  <c:v>93</c:v>
                </c:pt>
                <c:pt idx="123">
                  <c:v>93</c:v>
                </c:pt>
                <c:pt idx="124">
                  <c:v>93</c:v>
                </c:pt>
                <c:pt idx="125">
                  <c:v>93</c:v>
                </c:pt>
                <c:pt idx="126">
                  <c:v>93</c:v>
                </c:pt>
                <c:pt idx="127">
                  <c:v>93</c:v>
                </c:pt>
                <c:pt idx="128">
                  <c:v>93</c:v>
                </c:pt>
                <c:pt idx="129">
                  <c:v>94</c:v>
                </c:pt>
                <c:pt idx="130">
                  <c:v>93</c:v>
                </c:pt>
                <c:pt idx="131">
                  <c:v>93</c:v>
                </c:pt>
                <c:pt idx="132">
                  <c:v>93</c:v>
                </c:pt>
                <c:pt idx="133">
                  <c:v>93</c:v>
                </c:pt>
                <c:pt idx="134">
                  <c:v>93</c:v>
                </c:pt>
                <c:pt idx="135">
                  <c:v>93</c:v>
                </c:pt>
                <c:pt idx="136">
                  <c:v>93</c:v>
                </c:pt>
                <c:pt idx="137">
                  <c:v>93</c:v>
                </c:pt>
                <c:pt idx="138">
                  <c:v>93</c:v>
                </c:pt>
                <c:pt idx="139">
                  <c:v>93</c:v>
                </c:pt>
                <c:pt idx="140">
                  <c:v>94</c:v>
                </c:pt>
                <c:pt idx="141">
                  <c:v>94</c:v>
                </c:pt>
                <c:pt idx="142">
                  <c:v>95</c:v>
                </c:pt>
                <c:pt idx="143">
                  <c:v>95</c:v>
                </c:pt>
                <c:pt idx="144">
                  <c:v>95</c:v>
                </c:pt>
                <c:pt idx="145">
                  <c:v>95</c:v>
                </c:pt>
                <c:pt idx="146">
                  <c:v>95</c:v>
                </c:pt>
                <c:pt idx="147">
                  <c:v>95</c:v>
                </c:pt>
                <c:pt idx="148">
                  <c:v>95</c:v>
                </c:pt>
                <c:pt idx="149">
                  <c:v>95</c:v>
                </c:pt>
                <c:pt idx="150">
                  <c:v>95</c:v>
                </c:pt>
                <c:pt idx="151">
                  <c:v>95</c:v>
                </c:pt>
                <c:pt idx="152">
                  <c:v>95</c:v>
                </c:pt>
                <c:pt idx="153">
                  <c:v>95</c:v>
                </c:pt>
                <c:pt idx="154">
                  <c:v>95</c:v>
                </c:pt>
                <c:pt idx="155">
                  <c:v>95</c:v>
                </c:pt>
                <c:pt idx="156">
                  <c:v>95</c:v>
                </c:pt>
                <c:pt idx="157">
                  <c:v>95</c:v>
                </c:pt>
                <c:pt idx="158">
                  <c:v>97</c:v>
                </c:pt>
                <c:pt idx="159">
                  <c:v>97</c:v>
                </c:pt>
                <c:pt idx="160">
                  <c:v>97</c:v>
                </c:pt>
                <c:pt idx="161">
                  <c:v>97</c:v>
                </c:pt>
                <c:pt idx="162">
                  <c:v>97</c:v>
                </c:pt>
                <c:pt idx="163">
                  <c:v>97</c:v>
                </c:pt>
                <c:pt idx="164">
                  <c:v>97</c:v>
                </c:pt>
                <c:pt idx="165">
                  <c:v>97</c:v>
                </c:pt>
                <c:pt idx="166">
                  <c:v>97</c:v>
                </c:pt>
                <c:pt idx="167">
                  <c:v>97</c:v>
                </c:pt>
                <c:pt idx="168">
                  <c:v>97</c:v>
                </c:pt>
                <c:pt idx="169">
                  <c:v>97</c:v>
                </c:pt>
                <c:pt idx="170">
                  <c:v>97</c:v>
                </c:pt>
                <c:pt idx="171">
                  <c:v>98</c:v>
                </c:pt>
                <c:pt idx="172">
                  <c:v>98</c:v>
                </c:pt>
                <c:pt idx="173">
                  <c:v>98</c:v>
                </c:pt>
                <c:pt idx="174">
                  <c:v>98</c:v>
                </c:pt>
                <c:pt idx="175">
                  <c:v>98</c:v>
                </c:pt>
                <c:pt idx="176">
                  <c:v>98</c:v>
                </c:pt>
                <c:pt idx="177">
                  <c:v>98</c:v>
                </c:pt>
                <c:pt idx="178">
                  <c:v>98</c:v>
                </c:pt>
                <c:pt idx="179">
                  <c:v>98</c:v>
                </c:pt>
                <c:pt idx="180">
                  <c:v>98</c:v>
                </c:pt>
                <c:pt idx="181">
                  <c:v>98</c:v>
                </c:pt>
                <c:pt idx="182">
                  <c:v>98</c:v>
                </c:pt>
                <c:pt idx="183">
                  <c:v>98</c:v>
                </c:pt>
                <c:pt idx="184">
                  <c:v>98</c:v>
                </c:pt>
                <c:pt idx="185">
                  <c:v>98</c:v>
                </c:pt>
                <c:pt idx="186">
                  <c:v>98</c:v>
                </c:pt>
                <c:pt idx="187">
                  <c:v>98</c:v>
                </c:pt>
                <c:pt idx="188">
                  <c:v>98</c:v>
                </c:pt>
                <c:pt idx="189">
                  <c:v>98</c:v>
                </c:pt>
                <c:pt idx="190">
                  <c:v>98</c:v>
                </c:pt>
                <c:pt idx="191">
                  <c:v>98</c:v>
                </c:pt>
                <c:pt idx="192">
                  <c:v>98</c:v>
                </c:pt>
                <c:pt idx="193">
                  <c:v>98</c:v>
                </c:pt>
                <c:pt idx="194">
                  <c:v>98</c:v>
                </c:pt>
                <c:pt idx="195">
                  <c:v>98</c:v>
                </c:pt>
                <c:pt idx="196">
                  <c:v>98</c:v>
                </c:pt>
                <c:pt idx="197">
                  <c:v>98</c:v>
                </c:pt>
                <c:pt idx="198">
                  <c:v>98</c:v>
                </c:pt>
                <c:pt idx="199">
                  <c:v>98</c:v>
                </c:pt>
                <c:pt idx="200">
                  <c:v>98</c:v>
                </c:pt>
                <c:pt idx="201">
                  <c:v>98</c:v>
                </c:pt>
                <c:pt idx="202">
                  <c:v>98</c:v>
                </c:pt>
                <c:pt idx="203">
                  <c:v>98</c:v>
                </c:pt>
                <c:pt idx="204">
                  <c:v>98</c:v>
                </c:pt>
                <c:pt idx="205">
                  <c:v>98</c:v>
                </c:pt>
                <c:pt idx="206">
                  <c:v>98</c:v>
                </c:pt>
                <c:pt idx="207">
                  <c:v>98</c:v>
                </c:pt>
                <c:pt idx="208">
                  <c:v>97</c:v>
                </c:pt>
                <c:pt idx="209">
                  <c:v>97</c:v>
                </c:pt>
                <c:pt idx="210">
                  <c:v>97</c:v>
                </c:pt>
                <c:pt idx="211">
                  <c:v>98</c:v>
                </c:pt>
                <c:pt idx="212">
                  <c:v>98</c:v>
                </c:pt>
                <c:pt idx="213">
                  <c:v>98</c:v>
                </c:pt>
                <c:pt idx="214">
                  <c:v>98</c:v>
                </c:pt>
                <c:pt idx="215">
                  <c:v>98</c:v>
                </c:pt>
                <c:pt idx="216">
                  <c:v>98</c:v>
                </c:pt>
                <c:pt idx="217">
                  <c:v>98</c:v>
                </c:pt>
                <c:pt idx="218">
                  <c:v>98</c:v>
                </c:pt>
                <c:pt idx="219">
                  <c:v>98</c:v>
                </c:pt>
                <c:pt idx="220">
                  <c:v>98</c:v>
                </c:pt>
                <c:pt idx="221">
                  <c:v>98</c:v>
                </c:pt>
                <c:pt idx="222">
                  <c:v>99</c:v>
                </c:pt>
                <c:pt idx="223">
                  <c:v>98</c:v>
                </c:pt>
                <c:pt idx="224">
                  <c:v>98</c:v>
                </c:pt>
                <c:pt idx="225">
                  <c:v>98</c:v>
                </c:pt>
                <c:pt idx="226">
                  <c:v>98</c:v>
                </c:pt>
                <c:pt idx="227">
                  <c:v>99</c:v>
                </c:pt>
                <c:pt idx="228">
                  <c:v>99</c:v>
                </c:pt>
                <c:pt idx="229">
                  <c:v>99</c:v>
                </c:pt>
                <c:pt idx="230">
                  <c:v>99</c:v>
                </c:pt>
                <c:pt idx="231">
                  <c:v>99</c:v>
                </c:pt>
                <c:pt idx="232">
                  <c:v>99</c:v>
                </c:pt>
                <c:pt idx="233">
                  <c:v>99</c:v>
                </c:pt>
                <c:pt idx="234">
                  <c:v>99</c:v>
                </c:pt>
                <c:pt idx="235">
                  <c:v>99</c:v>
                </c:pt>
                <c:pt idx="236">
                  <c:v>99</c:v>
                </c:pt>
                <c:pt idx="237">
                  <c:v>99</c:v>
                </c:pt>
                <c:pt idx="238">
                  <c:v>99</c:v>
                </c:pt>
                <c:pt idx="239">
                  <c:v>99</c:v>
                </c:pt>
                <c:pt idx="240">
                  <c:v>99</c:v>
                </c:pt>
                <c:pt idx="241">
                  <c:v>99</c:v>
                </c:pt>
                <c:pt idx="242">
                  <c:v>99</c:v>
                </c:pt>
                <c:pt idx="243">
                  <c:v>99</c:v>
                </c:pt>
                <c:pt idx="244">
                  <c:v>99</c:v>
                </c:pt>
                <c:pt idx="245">
                  <c:v>99</c:v>
                </c:pt>
                <c:pt idx="246">
                  <c:v>99</c:v>
                </c:pt>
                <c:pt idx="247">
                  <c:v>99</c:v>
                </c:pt>
                <c:pt idx="248">
                  <c:v>101</c:v>
                </c:pt>
                <c:pt idx="249">
                  <c:v>101</c:v>
                </c:pt>
                <c:pt idx="250">
                  <c:v>101</c:v>
                </c:pt>
                <c:pt idx="251">
                  <c:v>101</c:v>
                </c:pt>
                <c:pt idx="252">
                  <c:v>102</c:v>
                </c:pt>
                <c:pt idx="253">
                  <c:v>102</c:v>
                </c:pt>
                <c:pt idx="254">
                  <c:v>102</c:v>
                </c:pt>
                <c:pt idx="255">
                  <c:v>102</c:v>
                </c:pt>
                <c:pt idx="256">
                  <c:v>102</c:v>
                </c:pt>
                <c:pt idx="257">
                  <c:v>102</c:v>
                </c:pt>
                <c:pt idx="258">
                  <c:v>102</c:v>
                </c:pt>
                <c:pt idx="259">
                  <c:v>102</c:v>
                </c:pt>
                <c:pt idx="260">
                  <c:v>102</c:v>
                </c:pt>
                <c:pt idx="261">
                  <c:v>102</c:v>
                </c:pt>
                <c:pt idx="262">
                  <c:v>102</c:v>
                </c:pt>
                <c:pt idx="263">
                  <c:v>102</c:v>
                </c:pt>
                <c:pt idx="264">
                  <c:v>102</c:v>
                </c:pt>
                <c:pt idx="265">
                  <c:v>102</c:v>
                </c:pt>
                <c:pt idx="266">
                  <c:v>102</c:v>
                </c:pt>
                <c:pt idx="267">
                  <c:v>103</c:v>
                </c:pt>
                <c:pt idx="268">
                  <c:v>103</c:v>
                </c:pt>
                <c:pt idx="269">
                  <c:v>103</c:v>
                </c:pt>
                <c:pt idx="270">
                  <c:v>104</c:v>
                </c:pt>
                <c:pt idx="271">
                  <c:v>104</c:v>
                </c:pt>
                <c:pt idx="272">
                  <c:v>104</c:v>
                </c:pt>
                <c:pt idx="273">
                  <c:v>104</c:v>
                </c:pt>
                <c:pt idx="274">
                  <c:v>104</c:v>
                </c:pt>
                <c:pt idx="275">
                  <c:v>104</c:v>
                </c:pt>
                <c:pt idx="276">
                  <c:v>104</c:v>
                </c:pt>
                <c:pt idx="277">
                  <c:v>104</c:v>
                </c:pt>
                <c:pt idx="278">
                  <c:v>104</c:v>
                </c:pt>
                <c:pt idx="279">
                  <c:v>104</c:v>
                </c:pt>
                <c:pt idx="280">
                  <c:v>104</c:v>
                </c:pt>
                <c:pt idx="281">
                  <c:v>104</c:v>
                </c:pt>
                <c:pt idx="282">
                  <c:v>104</c:v>
                </c:pt>
                <c:pt idx="283">
                  <c:v>105</c:v>
                </c:pt>
                <c:pt idx="284">
                  <c:v>105</c:v>
                </c:pt>
                <c:pt idx="285">
                  <c:v>105</c:v>
                </c:pt>
                <c:pt idx="286">
                  <c:v>105</c:v>
                </c:pt>
                <c:pt idx="287">
                  <c:v>105</c:v>
                </c:pt>
                <c:pt idx="288">
                  <c:v>105</c:v>
                </c:pt>
                <c:pt idx="289">
                  <c:v>105</c:v>
                </c:pt>
                <c:pt idx="290">
                  <c:v>105</c:v>
                </c:pt>
                <c:pt idx="291">
                  <c:v>105</c:v>
                </c:pt>
                <c:pt idx="292">
                  <c:v>105</c:v>
                </c:pt>
                <c:pt idx="293">
                  <c:v>105</c:v>
                </c:pt>
                <c:pt idx="294">
                  <c:v>105</c:v>
                </c:pt>
                <c:pt idx="295">
                  <c:v>105</c:v>
                </c:pt>
                <c:pt idx="296">
                  <c:v>105</c:v>
                </c:pt>
                <c:pt idx="297">
                  <c:v>105</c:v>
                </c:pt>
                <c:pt idx="298">
                  <c:v>105</c:v>
                </c:pt>
                <c:pt idx="299">
                  <c:v>105</c:v>
                </c:pt>
                <c:pt idx="300">
                  <c:v>105</c:v>
                </c:pt>
                <c:pt idx="301">
                  <c:v>105</c:v>
                </c:pt>
                <c:pt idx="302">
                  <c:v>105</c:v>
                </c:pt>
                <c:pt idx="303">
                  <c:v>105</c:v>
                </c:pt>
                <c:pt idx="304">
                  <c:v>105</c:v>
                </c:pt>
                <c:pt idx="305">
                  <c:v>105</c:v>
                </c:pt>
                <c:pt idx="306">
                  <c:v>106</c:v>
                </c:pt>
                <c:pt idx="307">
                  <c:v>106</c:v>
                </c:pt>
                <c:pt idx="308">
                  <c:v>106</c:v>
                </c:pt>
                <c:pt idx="309">
                  <c:v>106</c:v>
                </c:pt>
                <c:pt idx="310">
                  <c:v>106</c:v>
                </c:pt>
                <c:pt idx="311">
                  <c:v>106</c:v>
                </c:pt>
                <c:pt idx="312">
                  <c:v>106</c:v>
                </c:pt>
                <c:pt idx="313">
                  <c:v>106</c:v>
                </c:pt>
                <c:pt idx="314">
                  <c:v>106</c:v>
                </c:pt>
                <c:pt idx="315">
                  <c:v>106</c:v>
                </c:pt>
                <c:pt idx="316">
                  <c:v>106</c:v>
                </c:pt>
                <c:pt idx="317">
                  <c:v>106</c:v>
                </c:pt>
                <c:pt idx="318">
                  <c:v>106</c:v>
                </c:pt>
                <c:pt idx="319">
                  <c:v>106</c:v>
                </c:pt>
                <c:pt idx="320">
                  <c:v>106</c:v>
                </c:pt>
                <c:pt idx="321">
                  <c:v>106</c:v>
                </c:pt>
                <c:pt idx="322">
                  <c:v>106</c:v>
                </c:pt>
                <c:pt idx="323">
                  <c:v>106</c:v>
                </c:pt>
                <c:pt idx="324">
                  <c:v>106</c:v>
                </c:pt>
                <c:pt idx="325">
                  <c:v>106</c:v>
                </c:pt>
                <c:pt idx="326">
                  <c:v>106</c:v>
                </c:pt>
                <c:pt idx="327">
                  <c:v>106</c:v>
                </c:pt>
                <c:pt idx="328">
                  <c:v>106</c:v>
                </c:pt>
                <c:pt idx="329">
                  <c:v>106</c:v>
                </c:pt>
                <c:pt idx="330">
                  <c:v>106</c:v>
                </c:pt>
                <c:pt idx="331">
                  <c:v>106</c:v>
                </c:pt>
                <c:pt idx="332">
                  <c:v>106</c:v>
                </c:pt>
                <c:pt idx="333">
                  <c:v>106</c:v>
                </c:pt>
                <c:pt idx="334">
                  <c:v>106</c:v>
                </c:pt>
                <c:pt idx="335">
                  <c:v>106</c:v>
                </c:pt>
                <c:pt idx="336">
                  <c:v>106</c:v>
                </c:pt>
                <c:pt idx="337">
                  <c:v>106</c:v>
                </c:pt>
                <c:pt idx="338">
                  <c:v>106</c:v>
                </c:pt>
                <c:pt idx="339">
                  <c:v>106</c:v>
                </c:pt>
                <c:pt idx="340">
                  <c:v>106</c:v>
                </c:pt>
                <c:pt idx="341">
                  <c:v>106</c:v>
                </c:pt>
                <c:pt idx="342">
                  <c:v>106</c:v>
                </c:pt>
                <c:pt idx="343">
                  <c:v>106</c:v>
                </c:pt>
                <c:pt idx="344">
                  <c:v>106</c:v>
                </c:pt>
                <c:pt idx="345">
                  <c:v>106</c:v>
                </c:pt>
                <c:pt idx="346">
                  <c:v>106</c:v>
                </c:pt>
                <c:pt idx="347">
                  <c:v>106</c:v>
                </c:pt>
                <c:pt idx="348">
                  <c:v>106</c:v>
                </c:pt>
                <c:pt idx="349">
                  <c:v>106</c:v>
                </c:pt>
                <c:pt idx="350">
                  <c:v>106</c:v>
                </c:pt>
                <c:pt idx="351">
                  <c:v>106</c:v>
                </c:pt>
                <c:pt idx="352">
                  <c:v>106</c:v>
                </c:pt>
                <c:pt idx="353">
                  <c:v>106</c:v>
                </c:pt>
                <c:pt idx="354">
                  <c:v>106</c:v>
                </c:pt>
                <c:pt idx="355">
                  <c:v>106</c:v>
                </c:pt>
                <c:pt idx="356">
                  <c:v>106</c:v>
                </c:pt>
                <c:pt idx="357">
                  <c:v>106</c:v>
                </c:pt>
                <c:pt idx="358">
                  <c:v>106</c:v>
                </c:pt>
                <c:pt idx="359">
                  <c:v>106</c:v>
                </c:pt>
                <c:pt idx="360">
                  <c:v>106</c:v>
                </c:pt>
                <c:pt idx="361">
                  <c:v>106</c:v>
                </c:pt>
                <c:pt idx="362">
                  <c:v>106</c:v>
                </c:pt>
                <c:pt idx="363">
                  <c:v>106</c:v>
                </c:pt>
                <c:pt idx="364">
                  <c:v>106</c:v>
                </c:pt>
              </c:numCache>
            </c:numRef>
          </c:val>
          <c:smooth val="0"/>
          <c:extLst>
            <c:ext xmlns:c16="http://schemas.microsoft.com/office/drawing/2014/chart" uri="{C3380CC4-5D6E-409C-BE32-E72D297353CC}">
              <c16:uniqueId val="{00000000-7D7D-4CE3-BCB9-D3628E6BCB7A}"/>
            </c:ext>
          </c:extLst>
        </c:ser>
        <c:dLbls>
          <c:showLegendKey val="0"/>
          <c:showVal val="0"/>
          <c:showCatName val="0"/>
          <c:showSerName val="0"/>
          <c:showPercent val="0"/>
          <c:showBubbleSize val="0"/>
        </c:dLbls>
        <c:smooth val="0"/>
        <c:axId val="293341280"/>
        <c:axId val="293339640"/>
      </c:lineChart>
      <c:dateAx>
        <c:axId val="29334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39640"/>
        <c:crosses val="autoZero"/>
        <c:auto val="1"/>
        <c:lblOffset val="100"/>
        <c:baseTimeUnit val="days"/>
      </c:dateAx>
      <c:valAx>
        <c:axId val="29333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4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 Organic Reach</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c:v>
                </c:pt>
                <c:pt idx="1">
                  <c:v>58</c:v>
                </c:pt>
                <c:pt idx="2">
                  <c:v>17</c:v>
                </c:pt>
                <c:pt idx="3">
                  <c:v>7</c:v>
                </c:pt>
                <c:pt idx="4">
                  <c:v>5</c:v>
                </c:pt>
                <c:pt idx="5">
                  <c:v>1</c:v>
                </c:pt>
                <c:pt idx="6">
                  <c:v>1</c:v>
                </c:pt>
                <c:pt idx="7">
                  <c:v>0</c:v>
                </c:pt>
                <c:pt idx="8">
                  <c:v>43</c:v>
                </c:pt>
                <c:pt idx="9">
                  <c:v>10</c:v>
                </c:pt>
                <c:pt idx="10">
                  <c:v>11</c:v>
                </c:pt>
                <c:pt idx="11">
                  <c:v>3</c:v>
                </c:pt>
                <c:pt idx="12">
                  <c:v>2</c:v>
                </c:pt>
                <c:pt idx="13">
                  <c:v>2</c:v>
                </c:pt>
                <c:pt idx="14">
                  <c:v>38</c:v>
                </c:pt>
                <c:pt idx="15">
                  <c:v>20</c:v>
                </c:pt>
                <c:pt idx="16">
                  <c:v>4</c:v>
                </c:pt>
                <c:pt idx="17">
                  <c:v>2</c:v>
                </c:pt>
                <c:pt idx="18">
                  <c:v>3</c:v>
                </c:pt>
                <c:pt idx="19">
                  <c:v>1</c:v>
                </c:pt>
                <c:pt idx="20">
                  <c:v>8</c:v>
                </c:pt>
                <c:pt idx="21">
                  <c:v>83</c:v>
                </c:pt>
                <c:pt idx="22">
                  <c:v>60</c:v>
                </c:pt>
                <c:pt idx="23">
                  <c:v>20</c:v>
                </c:pt>
                <c:pt idx="24">
                  <c:v>7</c:v>
                </c:pt>
                <c:pt idx="25">
                  <c:v>3</c:v>
                </c:pt>
                <c:pt idx="26">
                  <c:v>1</c:v>
                </c:pt>
                <c:pt idx="27">
                  <c:v>1</c:v>
                </c:pt>
                <c:pt idx="28">
                  <c:v>0</c:v>
                </c:pt>
                <c:pt idx="29">
                  <c:v>2</c:v>
                </c:pt>
                <c:pt idx="30">
                  <c:v>0</c:v>
                </c:pt>
                <c:pt idx="31">
                  <c:v>16</c:v>
                </c:pt>
                <c:pt idx="32">
                  <c:v>4</c:v>
                </c:pt>
                <c:pt idx="33">
                  <c:v>0</c:v>
                </c:pt>
                <c:pt idx="34">
                  <c:v>1</c:v>
                </c:pt>
                <c:pt idx="35">
                  <c:v>13</c:v>
                </c:pt>
                <c:pt idx="36">
                  <c:v>2</c:v>
                </c:pt>
                <c:pt idx="37">
                  <c:v>1</c:v>
                </c:pt>
                <c:pt idx="38">
                  <c:v>0</c:v>
                </c:pt>
                <c:pt idx="39">
                  <c:v>0</c:v>
                </c:pt>
                <c:pt idx="40">
                  <c:v>0</c:v>
                </c:pt>
                <c:pt idx="41">
                  <c:v>1</c:v>
                </c:pt>
                <c:pt idx="42">
                  <c:v>2</c:v>
                </c:pt>
                <c:pt idx="43">
                  <c:v>0</c:v>
                </c:pt>
                <c:pt idx="44">
                  <c:v>6</c:v>
                </c:pt>
                <c:pt idx="45">
                  <c:v>43</c:v>
                </c:pt>
                <c:pt idx="46">
                  <c:v>18</c:v>
                </c:pt>
                <c:pt idx="47">
                  <c:v>6</c:v>
                </c:pt>
                <c:pt idx="48">
                  <c:v>1</c:v>
                </c:pt>
                <c:pt idx="49">
                  <c:v>0</c:v>
                </c:pt>
                <c:pt idx="50">
                  <c:v>203</c:v>
                </c:pt>
                <c:pt idx="51">
                  <c:v>156</c:v>
                </c:pt>
                <c:pt idx="52">
                  <c:v>57</c:v>
                </c:pt>
                <c:pt idx="53">
                  <c:v>37</c:v>
                </c:pt>
                <c:pt idx="54">
                  <c:v>25</c:v>
                </c:pt>
                <c:pt idx="55">
                  <c:v>8</c:v>
                </c:pt>
                <c:pt idx="56">
                  <c:v>3</c:v>
                </c:pt>
                <c:pt idx="57">
                  <c:v>17</c:v>
                </c:pt>
                <c:pt idx="58">
                  <c:v>7</c:v>
                </c:pt>
                <c:pt idx="59">
                  <c:v>6</c:v>
                </c:pt>
                <c:pt idx="60">
                  <c:v>1</c:v>
                </c:pt>
                <c:pt idx="61">
                  <c:v>2</c:v>
                </c:pt>
                <c:pt idx="62">
                  <c:v>2</c:v>
                </c:pt>
                <c:pt idx="63">
                  <c:v>1</c:v>
                </c:pt>
                <c:pt idx="64">
                  <c:v>0</c:v>
                </c:pt>
                <c:pt idx="65">
                  <c:v>0</c:v>
                </c:pt>
                <c:pt idx="66">
                  <c:v>84</c:v>
                </c:pt>
                <c:pt idx="67">
                  <c:v>46</c:v>
                </c:pt>
                <c:pt idx="68">
                  <c:v>19</c:v>
                </c:pt>
                <c:pt idx="69">
                  <c:v>7</c:v>
                </c:pt>
                <c:pt idx="70">
                  <c:v>6</c:v>
                </c:pt>
                <c:pt idx="71">
                  <c:v>0</c:v>
                </c:pt>
                <c:pt idx="72">
                  <c:v>24</c:v>
                </c:pt>
                <c:pt idx="73">
                  <c:v>7</c:v>
                </c:pt>
                <c:pt idx="74">
                  <c:v>1</c:v>
                </c:pt>
                <c:pt idx="75">
                  <c:v>2</c:v>
                </c:pt>
                <c:pt idx="76">
                  <c:v>0</c:v>
                </c:pt>
                <c:pt idx="77">
                  <c:v>16</c:v>
                </c:pt>
                <c:pt idx="78">
                  <c:v>3</c:v>
                </c:pt>
                <c:pt idx="79">
                  <c:v>0</c:v>
                </c:pt>
                <c:pt idx="80">
                  <c:v>0</c:v>
                </c:pt>
                <c:pt idx="81">
                  <c:v>1</c:v>
                </c:pt>
                <c:pt idx="82">
                  <c:v>1</c:v>
                </c:pt>
                <c:pt idx="83">
                  <c:v>1</c:v>
                </c:pt>
                <c:pt idx="84">
                  <c:v>0</c:v>
                </c:pt>
                <c:pt idx="85">
                  <c:v>2</c:v>
                </c:pt>
                <c:pt idx="86">
                  <c:v>15</c:v>
                </c:pt>
                <c:pt idx="87">
                  <c:v>4</c:v>
                </c:pt>
                <c:pt idx="88">
                  <c:v>0</c:v>
                </c:pt>
                <c:pt idx="89">
                  <c:v>1</c:v>
                </c:pt>
                <c:pt idx="90">
                  <c:v>1</c:v>
                </c:pt>
                <c:pt idx="91">
                  <c:v>1</c:v>
                </c:pt>
                <c:pt idx="92">
                  <c:v>0</c:v>
                </c:pt>
                <c:pt idx="93">
                  <c:v>52</c:v>
                </c:pt>
                <c:pt idx="94">
                  <c:v>20</c:v>
                </c:pt>
                <c:pt idx="95">
                  <c:v>8</c:v>
                </c:pt>
                <c:pt idx="96">
                  <c:v>4</c:v>
                </c:pt>
                <c:pt idx="97">
                  <c:v>1</c:v>
                </c:pt>
                <c:pt idx="98">
                  <c:v>17</c:v>
                </c:pt>
                <c:pt idx="99">
                  <c:v>2</c:v>
                </c:pt>
                <c:pt idx="100">
                  <c:v>2</c:v>
                </c:pt>
                <c:pt idx="101">
                  <c:v>2</c:v>
                </c:pt>
                <c:pt idx="102">
                  <c:v>0</c:v>
                </c:pt>
                <c:pt idx="103">
                  <c:v>0</c:v>
                </c:pt>
                <c:pt idx="104">
                  <c:v>1</c:v>
                </c:pt>
                <c:pt idx="105">
                  <c:v>1</c:v>
                </c:pt>
                <c:pt idx="106">
                  <c:v>1</c:v>
                </c:pt>
                <c:pt idx="107">
                  <c:v>14</c:v>
                </c:pt>
                <c:pt idx="108">
                  <c:v>4</c:v>
                </c:pt>
                <c:pt idx="109">
                  <c:v>1</c:v>
                </c:pt>
                <c:pt idx="110">
                  <c:v>0</c:v>
                </c:pt>
                <c:pt idx="111">
                  <c:v>1</c:v>
                </c:pt>
                <c:pt idx="112">
                  <c:v>1</c:v>
                </c:pt>
                <c:pt idx="113">
                  <c:v>0</c:v>
                </c:pt>
                <c:pt idx="114">
                  <c:v>19</c:v>
                </c:pt>
                <c:pt idx="115">
                  <c:v>3</c:v>
                </c:pt>
                <c:pt idx="116">
                  <c:v>1</c:v>
                </c:pt>
                <c:pt idx="117">
                  <c:v>0</c:v>
                </c:pt>
                <c:pt idx="118">
                  <c:v>2</c:v>
                </c:pt>
                <c:pt idx="119">
                  <c:v>0</c:v>
                </c:pt>
                <c:pt idx="120">
                  <c:v>1</c:v>
                </c:pt>
                <c:pt idx="121">
                  <c:v>1</c:v>
                </c:pt>
                <c:pt idx="122">
                  <c:v>16</c:v>
                </c:pt>
                <c:pt idx="123">
                  <c:v>2</c:v>
                </c:pt>
                <c:pt idx="124">
                  <c:v>2</c:v>
                </c:pt>
                <c:pt idx="125">
                  <c:v>2</c:v>
                </c:pt>
                <c:pt idx="126">
                  <c:v>2</c:v>
                </c:pt>
                <c:pt idx="127">
                  <c:v>13</c:v>
                </c:pt>
                <c:pt idx="128">
                  <c:v>0</c:v>
                </c:pt>
                <c:pt idx="129">
                  <c:v>1</c:v>
                </c:pt>
                <c:pt idx="130">
                  <c:v>0</c:v>
                </c:pt>
                <c:pt idx="131">
                  <c:v>0</c:v>
                </c:pt>
                <c:pt idx="132">
                  <c:v>1</c:v>
                </c:pt>
                <c:pt idx="133">
                  <c:v>0</c:v>
                </c:pt>
                <c:pt idx="134">
                  <c:v>0</c:v>
                </c:pt>
                <c:pt idx="135">
                  <c:v>1</c:v>
                </c:pt>
                <c:pt idx="136">
                  <c:v>14</c:v>
                </c:pt>
                <c:pt idx="137">
                  <c:v>4</c:v>
                </c:pt>
                <c:pt idx="138">
                  <c:v>2</c:v>
                </c:pt>
                <c:pt idx="139">
                  <c:v>1</c:v>
                </c:pt>
                <c:pt idx="140">
                  <c:v>1</c:v>
                </c:pt>
                <c:pt idx="141">
                  <c:v>14</c:v>
                </c:pt>
                <c:pt idx="142">
                  <c:v>16</c:v>
                </c:pt>
                <c:pt idx="143">
                  <c:v>1</c:v>
                </c:pt>
                <c:pt idx="144">
                  <c:v>0</c:v>
                </c:pt>
                <c:pt idx="145">
                  <c:v>5</c:v>
                </c:pt>
                <c:pt idx="146">
                  <c:v>0</c:v>
                </c:pt>
                <c:pt idx="147">
                  <c:v>3</c:v>
                </c:pt>
                <c:pt idx="148">
                  <c:v>12</c:v>
                </c:pt>
                <c:pt idx="149">
                  <c:v>3</c:v>
                </c:pt>
                <c:pt idx="150">
                  <c:v>0</c:v>
                </c:pt>
                <c:pt idx="151">
                  <c:v>0</c:v>
                </c:pt>
                <c:pt idx="152">
                  <c:v>0</c:v>
                </c:pt>
                <c:pt idx="153">
                  <c:v>1</c:v>
                </c:pt>
                <c:pt idx="154">
                  <c:v>0</c:v>
                </c:pt>
                <c:pt idx="155">
                  <c:v>55</c:v>
                </c:pt>
                <c:pt idx="156">
                  <c:v>63</c:v>
                </c:pt>
                <c:pt idx="157">
                  <c:v>28</c:v>
                </c:pt>
                <c:pt idx="158">
                  <c:v>243</c:v>
                </c:pt>
                <c:pt idx="159">
                  <c:v>53</c:v>
                </c:pt>
                <c:pt idx="160">
                  <c:v>21</c:v>
                </c:pt>
                <c:pt idx="161">
                  <c:v>32</c:v>
                </c:pt>
                <c:pt idx="162">
                  <c:v>6</c:v>
                </c:pt>
                <c:pt idx="163">
                  <c:v>3</c:v>
                </c:pt>
                <c:pt idx="164">
                  <c:v>1</c:v>
                </c:pt>
                <c:pt idx="165">
                  <c:v>1</c:v>
                </c:pt>
                <c:pt idx="166">
                  <c:v>1</c:v>
                </c:pt>
                <c:pt idx="167">
                  <c:v>2</c:v>
                </c:pt>
                <c:pt idx="168">
                  <c:v>1</c:v>
                </c:pt>
                <c:pt idx="169">
                  <c:v>22</c:v>
                </c:pt>
                <c:pt idx="170">
                  <c:v>6</c:v>
                </c:pt>
                <c:pt idx="171">
                  <c:v>0</c:v>
                </c:pt>
                <c:pt idx="172">
                  <c:v>1</c:v>
                </c:pt>
                <c:pt idx="173">
                  <c:v>0</c:v>
                </c:pt>
                <c:pt idx="174">
                  <c:v>0</c:v>
                </c:pt>
                <c:pt idx="175">
                  <c:v>0</c:v>
                </c:pt>
                <c:pt idx="176">
                  <c:v>1</c:v>
                </c:pt>
                <c:pt idx="177">
                  <c:v>2</c:v>
                </c:pt>
                <c:pt idx="178">
                  <c:v>0</c:v>
                </c:pt>
                <c:pt idx="179">
                  <c:v>0</c:v>
                </c:pt>
                <c:pt idx="180">
                  <c:v>0</c:v>
                </c:pt>
                <c:pt idx="181">
                  <c:v>1</c:v>
                </c:pt>
                <c:pt idx="182">
                  <c:v>1</c:v>
                </c:pt>
                <c:pt idx="183">
                  <c:v>0</c:v>
                </c:pt>
                <c:pt idx="184">
                  <c:v>0</c:v>
                </c:pt>
                <c:pt idx="185">
                  <c:v>1</c:v>
                </c:pt>
                <c:pt idx="186">
                  <c:v>0</c:v>
                </c:pt>
                <c:pt idx="187">
                  <c:v>1</c:v>
                </c:pt>
                <c:pt idx="188">
                  <c:v>1</c:v>
                </c:pt>
                <c:pt idx="189">
                  <c:v>1</c:v>
                </c:pt>
                <c:pt idx="190">
                  <c:v>22</c:v>
                </c:pt>
                <c:pt idx="191">
                  <c:v>5</c:v>
                </c:pt>
                <c:pt idx="192">
                  <c:v>1</c:v>
                </c:pt>
                <c:pt idx="193">
                  <c:v>3</c:v>
                </c:pt>
                <c:pt idx="194">
                  <c:v>0</c:v>
                </c:pt>
                <c:pt idx="195">
                  <c:v>1</c:v>
                </c:pt>
                <c:pt idx="196">
                  <c:v>0</c:v>
                </c:pt>
                <c:pt idx="197">
                  <c:v>0</c:v>
                </c:pt>
                <c:pt idx="198">
                  <c:v>0</c:v>
                </c:pt>
                <c:pt idx="199">
                  <c:v>1</c:v>
                </c:pt>
                <c:pt idx="200">
                  <c:v>0</c:v>
                </c:pt>
                <c:pt idx="201">
                  <c:v>0</c:v>
                </c:pt>
                <c:pt idx="202">
                  <c:v>0</c:v>
                </c:pt>
                <c:pt idx="203">
                  <c:v>0</c:v>
                </c:pt>
                <c:pt idx="204">
                  <c:v>22</c:v>
                </c:pt>
                <c:pt idx="205">
                  <c:v>1</c:v>
                </c:pt>
                <c:pt idx="206">
                  <c:v>2</c:v>
                </c:pt>
                <c:pt idx="207">
                  <c:v>2</c:v>
                </c:pt>
                <c:pt idx="208">
                  <c:v>1</c:v>
                </c:pt>
                <c:pt idx="209">
                  <c:v>0</c:v>
                </c:pt>
                <c:pt idx="210">
                  <c:v>1</c:v>
                </c:pt>
                <c:pt idx="211">
                  <c:v>1</c:v>
                </c:pt>
                <c:pt idx="212">
                  <c:v>0</c:v>
                </c:pt>
                <c:pt idx="213">
                  <c:v>0</c:v>
                </c:pt>
                <c:pt idx="214">
                  <c:v>1</c:v>
                </c:pt>
                <c:pt idx="215">
                  <c:v>0</c:v>
                </c:pt>
                <c:pt idx="216">
                  <c:v>4</c:v>
                </c:pt>
                <c:pt idx="217">
                  <c:v>7</c:v>
                </c:pt>
                <c:pt idx="218">
                  <c:v>2</c:v>
                </c:pt>
                <c:pt idx="219">
                  <c:v>19</c:v>
                </c:pt>
                <c:pt idx="220">
                  <c:v>6</c:v>
                </c:pt>
                <c:pt idx="221">
                  <c:v>1</c:v>
                </c:pt>
                <c:pt idx="222">
                  <c:v>2</c:v>
                </c:pt>
                <c:pt idx="223">
                  <c:v>0</c:v>
                </c:pt>
                <c:pt idx="224">
                  <c:v>0</c:v>
                </c:pt>
                <c:pt idx="225">
                  <c:v>5</c:v>
                </c:pt>
                <c:pt idx="226">
                  <c:v>0</c:v>
                </c:pt>
                <c:pt idx="227">
                  <c:v>1</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1</c:v>
                </c:pt>
                <c:pt idx="243">
                  <c:v>0</c:v>
                </c:pt>
                <c:pt idx="244">
                  <c:v>0</c:v>
                </c:pt>
                <c:pt idx="245">
                  <c:v>0</c:v>
                </c:pt>
                <c:pt idx="246">
                  <c:v>20</c:v>
                </c:pt>
                <c:pt idx="247">
                  <c:v>3</c:v>
                </c:pt>
                <c:pt idx="248">
                  <c:v>1</c:v>
                </c:pt>
                <c:pt idx="249">
                  <c:v>0</c:v>
                </c:pt>
                <c:pt idx="250">
                  <c:v>1</c:v>
                </c:pt>
                <c:pt idx="251">
                  <c:v>0</c:v>
                </c:pt>
                <c:pt idx="252">
                  <c:v>2</c:v>
                </c:pt>
                <c:pt idx="253">
                  <c:v>2</c:v>
                </c:pt>
                <c:pt idx="254">
                  <c:v>0</c:v>
                </c:pt>
                <c:pt idx="255">
                  <c:v>0</c:v>
                </c:pt>
                <c:pt idx="256">
                  <c:v>0</c:v>
                </c:pt>
                <c:pt idx="257">
                  <c:v>0</c:v>
                </c:pt>
                <c:pt idx="258">
                  <c:v>1</c:v>
                </c:pt>
                <c:pt idx="259">
                  <c:v>1</c:v>
                </c:pt>
                <c:pt idx="260">
                  <c:v>1</c:v>
                </c:pt>
                <c:pt idx="261">
                  <c:v>0</c:v>
                </c:pt>
                <c:pt idx="262">
                  <c:v>1</c:v>
                </c:pt>
                <c:pt idx="263">
                  <c:v>0</c:v>
                </c:pt>
                <c:pt idx="264">
                  <c:v>0</c:v>
                </c:pt>
                <c:pt idx="265">
                  <c:v>0</c:v>
                </c:pt>
                <c:pt idx="266">
                  <c:v>0</c:v>
                </c:pt>
                <c:pt idx="267">
                  <c:v>140</c:v>
                </c:pt>
                <c:pt idx="268">
                  <c:v>29</c:v>
                </c:pt>
                <c:pt idx="269">
                  <c:v>17</c:v>
                </c:pt>
                <c:pt idx="270">
                  <c:v>10</c:v>
                </c:pt>
                <c:pt idx="271">
                  <c:v>3</c:v>
                </c:pt>
                <c:pt idx="272">
                  <c:v>0</c:v>
                </c:pt>
                <c:pt idx="273">
                  <c:v>2</c:v>
                </c:pt>
                <c:pt idx="274">
                  <c:v>0</c:v>
                </c:pt>
                <c:pt idx="275">
                  <c:v>1</c:v>
                </c:pt>
                <c:pt idx="276">
                  <c:v>0</c:v>
                </c:pt>
                <c:pt idx="277">
                  <c:v>1</c:v>
                </c:pt>
                <c:pt idx="278">
                  <c:v>1</c:v>
                </c:pt>
                <c:pt idx="279">
                  <c:v>0</c:v>
                </c:pt>
                <c:pt idx="280">
                  <c:v>1</c:v>
                </c:pt>
                <c:pt idx="281">
                  <c:v>5</c:v>
                </c:pt>
                <c:pt idx="282">
                  <c:v>20</c:v>
                </c:pt>
                <c:pt idx="283">
                  <c:v>141</c:v>
                </c:pt>
                <c:pt idx="284">
                  <c:v>70</c:v>
                </c:pt>
                <c:pt idx="285">
                  <c:v>25</c:v>
                </c:pt>
                <c:pt idx="286">
                  <c:v>17</c:v>
                </c:pt>
                <c:pt idx="287">
                  <c:v>75</c:v>
                </c:pt>
                <c:pt idx="288">
                  <c:v>46</c:v>
                </c:pt>
                <c:pt idx="289">
                  <c:v>31</c:v>
                </c:pt>
                <c:pt idx="290">
                  <c:v>109</c:v>
                </c:pt>
                <c:pt idx="291">
                  <c:v>23</c:v>
                </c:pt>
                <c:pt idx="292">
                  <c:v>19</c:v>
                </c:pt>
                <c:pt idx="293">
                  <c:v>145</c:v>
                </c:pt>
                <c:pt idx="294">
                  <c:v>264</c:v>
                </c:pt>
                <c:pt idx="295">
                  <c:v>67</c:v>
                </c:pt>
                <c:pt idx="296">
                  <c:v>36</c:v>
                </c:pt>
                <c:pt idx="297">
                  <c:v>35</c:v>
                </c:pt>
                <c:pt idx="298">
                  <c:v>14</c:v>
                </c:pt>
                <c:pt idx="299">
                  <c:v>7</c:v>
                </c:pt>
                <c:pt idx="300">
                  <c:v>2</c:v>
                </c:pt>
                <c:pt idx="301">
                  <c:v>3</c:v>
                </c:pt>
                <c:pt idx="302">
                  <c:v>4</c:v>
                </c:pt>
                <c:pt idx="303">
                  <c:v>0</c:v>
                </c:pt>
                <c:pt idx="304">
                  <c:v>4</c:v>
                </c:pt>
                <c:pt idx="305">
                  <c:v>2</c:v>
                </c:pt>
                <c:pt idx="306">
                  <c:v>2</c:v>
                </c:pt>
                <c:pt idx="307">
                  <c:v>5</c:v>
                </c:pt>
                <c:pt idx="308">
                  <c:v>1</c:v>
                </c:pt>
                <c:pt idx="309">
                  <c:v>2</c:v>
                </c:pt>
                <c:pt idx="310">
                  <c:v>1</c:v>
                </c:pt>
                <c:pt idx="311">
                  <c:v>1</c:v>
                </c:pt>
                <c:pt idx="312">
                  <c:v>2</c:v>
                </c:pt>
                <c:pt idx="313">
                  <c:v>1</c:v>
                </c:pt>
                <c:pt idx="314">
                  <c:v>1</c:v>
                </c:pt>
                <c:pt idx="315">
                  <c:v>33</c:v>
                </c:pt>
                <c:pt idx="316">
                  <c:v>5</c:v>
                </c:pt>
                <c:pt idx="317">
                  <c:v>1</c:v>
                </c:pt>
                <c:pt idx="318">
                  <c:v>3</c:v>
                </c:pt>
                <c:pt idx="319">
                  <c:v>1</c:v>
                </c:pt>
                <c:pt idx="320">
                  <c:v>0</c:v>
                </c:pt>
                <c:pt idx="321">
                  <c:v>3</c:v>
                </c:pt>
                <c:pt idx="322">
                  <c:v>0</c:v>
                </c:pt>
                <c:pt idx="323">
                  <c:v>2</c:v>
                </c:pt>
                <c:pt idx="324">
                  <c:v>2</c:v>
                </c:pt>
                <c:pt idx="325">
                  <c:v>21</c:v>
                </c:pt>
                <c:pt idx="326">
                  <c:v>4</c:v>
                </c:pt>
                <c:pt idx="327">
                  <c:v>1</c:v>
                </c:pt>
                <c:pt idx="328">
                  <c:v>2</c:v>
                </c:pt>
                <c:pt idx="329">
                  <c:v>0</c:v>
                </c:pt>
                <c:pt idx="330">
                  <c:v>1</c:v>
                </c:pt>
                <c:pt idx="331">
                  <c:v>0</c:v>
                </c:pt>
                <c:pt idx="332">
                  <c:v>0</c:v>
                </c:pt>
                <c:pt idx="333">
                  <c:v>1</c:v>
                </c:pt>
                <c:pt idx="334">
                  <c:v>1</c:v>
                </c:pt>
                <c:pt idx="335">
                  <c:v>2</c:v>
                </c:pt>
                <c:pt idx="336">
                  <c:v>1</c:v>
                </c:pt>
                <c:pt idx="337">
                  <c:v>0</c:v>
                </c:pt>
                <c:pt idx="338">
                  <c:v>2</c:v>
                </c:pt>
                <c:pt idx="339">
                  <c:v>1</c:v>
                </c:pt>
                <c:pt idx="340">
                  <c:v>1</c:v>
                </c:pt>
                <c:pt idx="341">
                  <c:v>1</c:v>
                </c:pt>
                <c:pt idx="342">
                  <c:v>3</c:v>
                </c:pt>
                <c:pt idx="343">
                  <c:v>1</c:v>
                </c:pt>
                <c:pt idx="344">
                  <c:v>1</c:v>
                </c:pt>
                <c:pt idx="345">
                  <c:v>1</c:v>
                </c:pt>
                <c:pt idx="346">
                  <c:v>0</c:v>
                </c:pt>
                <c:pt idx="347">
                  <c:v>3</c:v>
                </c:pt>
                <c:pt idx="348">
                  <c:v>3</c:v>
                </c:pt>
                <c:pt idx="349">
                  <c:v>0</c:v>
                </c:pt>
                <c:pt idx="350">
                  <c:v>0</c:v>
                </c:pt>
                <c:pt idx="351">
                  <c:v>1</c:v>
                </c:pt>
                <c:pt idx="352">
                  <c:v>1</c:v>
                </c:pt>
                <c:pt idx="353">
                  <c:v>0</c:v>
                </c:pt>
                <c:pt idx="354">
                  <c:v>0</c:v>
                </c:pt>
                <c:pt idx="355">
                  <c:v>4</c:v>
                </c:pt>
                <c:pt idx="356">
                  <c:v>0</c:v>
                </c:pt>
                <c:pt idx="357">
                  <c:v>0</c:v>
                </c:pt>
                <c:pt idx="358">
                  <c:v>2</c:v>
                </c:pt>
                <c:pt idx="359">
                  <c:v>1</c:v>
                </c:pt>
                <c:pt idx="360">
                  <c:v>0</c:v>
                </c:pt>
                <c:pt idx="361">
                  <c:v>0</c:v>
                </c:pt>
                <c:pt idx="362">
                  <c:v>1</c:v>
                </c:pt>
                <c:pt idx="363">
                  <c:v>0</c:v>
                </c:pt>
                <c:pt idx="364">
                  <c:v>0</c:v>
                </c:pt>
              </c:numCache>
            </c:numRef>
          </c:val>
          <c:smooth val="0"/>
          <c:extLst>
            <c:ext xmlns:c16="http://schemas.microsoft.com/office/drawing/2014/chart" uri="{C3380CC4-5D6E-409C-BE32-E72D297353CC}">
              <c16:uniqueId val="{00000000-068F-4A35-8E6A-909ABE637B6A}"/>
            </c:ext>
          </c:extLst>
        </c:ser>
        <c:ser>
          <c:idx val="1"/>
          <c:order val="1"/>
          <c:tx>
            <c:strRef>
              <c:f>Sheet1!$C$1</c:f>
              <c:strCache>
                <c:ptCount val="1"/>
                <c:pt idx="0">
                  <c:v>Buss AG Paid Reach</c:v>
                </c:pt>
              </c:strCache>
            </c:strRef>
          </c:tx>
          <c:spPr>
            <a:ln w="28575" cap="rnd">
              <a:solidFill>
                <a:schemeClr val="accent2"/>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Sheet1!$C$2:$C$366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1-068F-4A35-8E6A-909ABE637B6A}"/>
            </c:ext>
          </c:extLst>
        </c:ser>
        <c:ser>
          <c:idx val="2"/>
          <c:order val="2"/>
          <c:tx>
            <c:strRef>
              <c:f>Sheet1!$D$1</c:f>
              <c:strCache>
                <c:ptCount val="1"/>
                <c:pt idx="0">
                  <c:v>Buss AG Viral Reach</c:v>
                </c:pt>
              </c:strCache>
            </c:strRef>
          </c:tx>
          <c:spPr>
            <a:ln w="28575" cap="rnd">
              <a:solidFill>
                <a:schemeClr val="accent3"/>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Sheet1!$D$2:$D$366</c:f>
              <c:numCache>
                <c:formatCode>General</c:formatCode>
                <c:ptCount val="365"/>
                <c:pt idx="0">
                  <c:v>1</c:v>
                </c:pt>
                <c:pt idx="1">
                  <c:v>47</c:v>
                </c:pt>
                <c:pt idx="2">
                  <c:v>16</c:v>
                </c:pt>
                <c:pt idx="3">
                  <c:v>5</c:v>
                </c:pt>
                <c:pt idx="4">
                  <c:v>5</c:v>
                </c:pt>
                <c:pt idx="5">
                  <c:v>0</c:v>
                </c:pt>
                <c:pt idx="6">
                  <c:v>1</c:v>
                </c:pt>
                <c:pt idx="7">
                  <c:v>0</c:v>
                </c:pt>
                <c:pt idx="8">
                  <c:v>31</c:v>
                </c:pt>
                <c:pt idx="9">
                  <c:v>8</c:v>
                </c:pt>
                <c:pt idx="10">
                  <c:v>11</c:v>
                </c:pt>
                <c:pt idx="11">
                  <c:v>3</c:v>
                </c:pt>
                <c:pt idx="12">
                  <c:v>2</c:v>
                </c:pt>
                <c:pt idx="13">
                  <c:v>1</c:v>
                </c:pt>
                <c:pt idx="14">
                  <c:v>25</c:v>
                </c:pt>
                <c:pt idx="15">
                  <c:v>20</c:v>
                </c:pt>
                <c:pt idx="16">
                  <c:v>4</c:v>
                </c:pt>
                <c:pt idx="17">
                  <c:v>1</c:v>
                </c:pt>
                <c:pt idx="18">
                  <c:v>2</c:v>
                </c:pt>
                <c:pt idx="19">
                  <c:v>1</c:v>
                </c:pt>
                <c:pt idx="20">
                  <c:v>1</c:v>
                </c:pt>
                <c:pt idx="21">
                  <c:v>70</c:v>
                </c:pt>
                <c:pt idx="22">
                  <c:v>57</c:v>
                </c:pt>
                <c:pt idx="23">
                  <c:v>18</c:v>
                </c:pt>
                <c:pt idx="24">
                  <c:v>6</c:v>
                </c:pt>
                <c:pt idx="25">
                  <c:v>3</c:v>
                </c:pt>
                <c:pt idx="26">
                  <c:v>0</c:v>
                </c:pt>
                <c:pt idx="27">
                  <c:v>1</c:v>
                </c:pt>
                <c:pt idx="28">
                  <c:v>0</c:v>
                </c:pt>
                <c:pt idx="29">
                  <c:v>1</c:v>
                </c:pt>
                <c:pt idx="30">
                  <c:v>0</c:v>
                </c:pt>
                <c:pt idx="31">
                  <c:v>0</c:v>
                </c:pt>
                <c:pt idx="32">
                  <c:v>0</c:v>
                </c:pt>
                <c:pt idx="33">
                  <c:v>0</c:v>
                </c:pt>
                <c:pt idx="34">
                  <c:v>0</c:v>
                </c:pt>
                <c:pt idx="35">
                  <c:v>1</c:v>
                </c:pt>
                <c:pt idx="36">
                  <c:v>0</c:v>
                </c:pt>
                <c:pt idx="37">
                  <c:v>0</c:v>
                </c:pt>
                <c:pt idx="38">
                  <c:v>0</c:v>
                </c:pt>
                <c:pt idx="39">
                  <c:v>0</c:v>
                </c:pt>
                <c:pt idx="40">
                  <c:v>0</c:v>
                </c:pt>
                <c:pt idx="41">
                  <c:v>0</c:v>
                </c:pt>
                <c:pt idx="42">
                  <c:v>0</c:v>
                </c:pt>
                <c:pt idx="43">
                  <c:v>0</c:v>
                </c:pt>
                <c:pt idx="44">
                  <c:v>0</c:v>
                </c:pt>
                <c:pt idx="45">
                  <c:v>33</c:v>
                </c:pt>
                <c:pt idx="46">
                  <c:v>16</c:v>
                </c:pt>
                <c:pt idx="47">
                  <c:v>5</c:v>
                </c:pt>
                <c:pt idx="48">
                  <c:v>1</c:v>
                </c:pt>
                <c:pt idx="49">
                  <c:v>0</c:v>
                </c:pt>
                <c:pt idx="50">
                  <c:v>186</c:v>
                </c:pt>
                <c:pt idx="51">
                  <c:v>156</c:v>
                </c:pt>
                <c:pt idx="52">
                  <c:v>56</c:v>
                </c:pt>
                <c:pt idx="53">
                  <c:v>37</c:v>
                </c:pt>
                <c:pt idx="54">
                  <c:v>25</c:v>
                </c:pt>
                <c:pt idx="55">
                  <c:v>7</c:v>
                </c:pt>
                <c:pt idx="56">
                  <c:v>3</c:v>
                </c:pt>
                <c:pt idx="57">
                  <c:v>2</c:v>
                </c:pt>
                <c:pt idx="58">
                  <c:v>3</c:v>
                </c:pt>
                <c:pt idx="59">
                  <c:v>4</c:v>
                </c:pt>
                <c:pt idx="60">
                  <c:v>1</c:v>
                </c:pt>
                <c:pt idx="61">
                  <c:v>2</c:v>
                </c:pt>
                <c:pt idx="62">
                  <c:v>1</c:v>
                </c:pt>
                <c:pt idx="63">
                  <c:v>1</c:v>
                </c:pt>
                <c:pt idx="64">
                  <c:v>0</c:v>
                </c:pt>
                <c:pt idx="65">
                  <c:v>0</c:v>
                </c:pt>
                <c:pt idx="66">
                  <c:v>73</c:v>
                </c:pt>
                <c:pt idx="67">
                  <c:v>31</c:v>
                </c:pt>
                <c:pt idx="68">
                  <c:v>11</c:v>
                </c:pt>
                <c:pt idx="69">
                  <c:v>6</c:v>
                </c:pt>
                <c:pt idx="70">
                  <c:v>6</c:v>
                </c:pt>
                <c:pt idx="71">
                  <c:v>0</c:v>
                </c:pt>
                <c:pt idx="72">
                  <c:v>4</c:v>
                </c:pt>
                <c:pt idx="73">
                  <c:v>0</c:v>
                </c:pt>
                <c:pt idx="74">
                  <c:v>0</c:v>
                </c:pt>
                <c:pt idx="75">
                  <c:v>2</c:v>
                </c:pt>
                <c:pt idx="76">
                  <c:v>0</c:v>
                </c:pt>
                <c:pt idx="77">
                  <c:v>0</c:v>
                </c:pt>
                <c:pt idx="78">
                  <c:v>1</c:v>
                </c:pt>
                <c:pt idx="79">
                  <c:v>0</c:v>
                </c:pt>
                <c:pt idx="80">
                  <c:v>0</c:v>
                </c:pt>
                <c:pt idx="81">
                  <c:v>1</c:v>
                </c:pt>
                <c:pt idx="82">
                  <c:v>1</c:v>
                </c:pt>
                <c:pt idx="83">
                  <c:v>0</c:v>
                </c:pt>
                <c:pt idx="84">
                  <c:v>0</c:v>
                </c:pt>
                <c:pt idx="85">
                  <c:v>1</c:v>
                </c:pt>
                <c:pt idx="86">
                  <c:v>0</c:v>
                </c:pt>
                <c:pt idx="87">
                  <c:v>0</c:v>
                </c:pt>
                <c:pt idx="88">
                  <c:v>0</c:v>
                </c:pt>
                <c:pt idx="89">
                  <c:v>1</c:v>
                </c:pt>
                <c:pt idx="90">
                  <c:v>1</c:v>
                </c:pt>
                <c:pt idx="91">
                  <c:v>1</c:v>
                </c:pt>
                <c:pt idx="92">
                  <c:v>0</c:v>
                </c:pt>
                <c:pt idx="93">
                  <c:v>33</c:v>
                </c:pt>
                <c:pt idx="94">
                  <c:v>19</c:v>
                </c:pt>
                <c:pt idx="95">
                  <c:v>5</c:v>
                </c:pt>
                <c:pt idx="96">
                  <c:v>4</c:v>
                </c:pt>
                <c:pt idx="97">
                  <c:v>1</c:v>
                </c:pt>
                <c:pt idx="98">
                  <c:v>1</c:v>
                </c:pt>
                <c:pt idx="99">
                  <c:v>0</c:v>
                </c:pt>
                <c:pt idx="100">
                  <c:v>1</c:v>
                </c:pt>
                <c:pt idx="101">
                  <c:v>0</c:v>
                </c:pt>
                <c:pt idx="102">
                  <c:v>0</c:v>
                </c:pt>
                <c:pt idx="103">
                  <c:v>0</c:v>
                </c:pt>
                <c:pt idx="104">
                  <c:v>0</c:v>
                </c:pt>
                <c:pt idx="105">
                  <c:v>0</c:v>
                </c:pt>
                <c:pt idx="106">
                  <c:v>1</c:v>
                </c:pt>
                <c:pt idx="107">
                  <c:v>1</c:v>
                </c:pt>
                <c:pt idx="108">
                  <c:v>0</c:v>
                </c:pt>
                <c:pt idx="109">
                  <c:v>0</c:v>
                </c:pt>
                <c:pt idx="110">
                  <c:v>0</c:v>
                </c:pt>
                <c:pt idx="111">
                  <c:v>0</c:v>
                </c:pt>
                <c:pt idx="112">
                  <c:v>0</c:v>
                </c:pt>
                <c:pt idx="113">
                  <c:v>0</c:v>
                </c:pt>
                <c:pt idx="114">
                  <c:v>1</c:v>
                </c:pt>
                <c:pt idx="115">
                  <c:v>0</c:v>
                </c:pt>
                <c:pt idx="116">
                  <c:v>0</c:v>
                </c:pt>
                <c:pt idx="117">
                  <c:v>0</c:v>
                </c:pt>
                <c:pt idx="118">
                  <c:v>0</c:v>
                </c:pt>
                <c:pt idx="119">
                  <c:v>0</c:v>
                </c:pt>
                <c:pt idx="120">
                  <c:v>1</c:v>
                </c:pt>
                <c:pt idx="121">
                  <c:v>0</c:v>
                </c:pt>
                <c:pt idx="122">
                  <c:v>1</c:v>
                </c:pt>
                <c:pt idx="123">
                  <c:v>1</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1</c:v>
                </c:pt>
                <c:pt idx="139">
                  <c:v>0</c:v>
                </c:pt>
                <c:pt idx="140">
                  <c:v>0</c:v>
                </c:pt>
                <c:pt idx="141">
                  <c:v>0</c:v>
                </c:pt>
                <c:pt idx="142">
                  <c:v>1</c:v>
                </c:pt>
                <c:pt idx="143">
                  <c:v>0</c:v>
                </c:pt>
                <c:pt idx="144">
                  <c:v>0</c:v>
                </c:pt>
                <c:pt idx="145">
                  <c:v>0</c:v>
                </c:pt>
                <c:pt idx="146">
                  <c:v>0</c:v>
                </c:pt>
                <c:pt idx="147">
                  <c:v>0</c:v>
                </c:pt>
                <c:pt idx="148">
                  <c:v>1</c:v>
                </c:pt>
                <c:pt idx="149">
                  <c:v>0</c:v>
                </c:pt>
                <c:pt idx="150">
                  <c:v>0</c:v>
                </c:pt>
                <c:pt idx="151">
                  <c:v>0</c:v>
                </c:pt>
                <c:pt idx="152">
                  <c:v>0</c:v>
                </c:pt>
                <c:pt idx="153">
                  <c:v>0</c:v>
                </c:pt>
                <c:pt idx="154">
                  <c:v>0</c:v>
                </c:pt>
                <c:pt idx="155">
                  <c:v>46</c:v>
                </c:pt>
                <c:pt idx="156">
                  <c:v>61</c:v>
                </c:pt>
                <c:pt idx="157">
                  <c:v>24</c:v>
                </c:pt>
                <c:pt idx="158">
                  <c:v>242</c:v>
                </c:pt>
                <c:pt idx="159">
                  <c:v>51</c:v>
                </c:pt>
                <c:pt idx="160">
                  <c:v>21</c:v>
                </c:pt>
                <c:pt idx="161">
                  <c:v>14</c:v>
                </c:pt>
                <c:pt idx="162">
                  <c:v>2</c:v>
                </c:pt>
                <c:pt idx="163">
                  <c:v>1</c:v>
                </c:pt>
                <c:pt idx="164">
                  <c:v>0</c:v>
                </c:pt>
                <c:pt idx="165">
                  <c:v>1</c:v>
                </c:pt>
                <c:pt idx="166">
                  <c:v>0</c:v>
                </c:pt>
                <c:pt idx="167">
                  <c:v>0</c:v>
                </c:pt>
                <c:pt idx="168">
                  <c:v>0</c:v>
                </c:pt>
                <c:pt idx="169">
                  <c:v>3</c:v>
                </c:pt>
                <c:pt idx="170">
                  <c:v>2</c:v>
                </c:pt>
                <c:pt idx="171">
                  <c:v>0</c:v>
                </c:pt>
                <c:pt idx="172">
                  <c:v>0</c:v>
                </c:pt>
                <c:pt idx="173">
                  <c:v>0</c:v>
                </c:pt>
                <c:pt idx="174">
                  <c:v>0</c:v>
                </c:pt>
                <c:pt idx="175">
                  <c:v>0</c:v>
                </c:pt>
                <c:pt idx="176">
                  <c:v>1</c:v>
                </c:pt>
                <c:pt idx="177">
                  <c:v>1</c:v>
                </c:pt>
                <c:pt idx="178">
                  <c:v>0</c:v>
                </c:pt>
                <c:pt idx="179">
                  <c:v>0</c:v>
                </c:pt>
                <c:pt idx="180">
                  <c:v>0</c:v>
                </c:pt>
                <c:pt idx="181">
                  <c:v>0</c:v>
                </c:pt>
                <c:pt idx="182">
                  <c:v>0</c:v>
                </c:pt>
                <c:pt idx="183">
                  <c:v>0</c:v>
                </c:pt>
                <c:pt idx="184">
                  <c:v>0</c:v>
                </c:pt>
                <c:pt idx="185">
                  <c:v>0</c:v>
                </c:pt>
                <c:pt idx="186">
                  <c:v>0</c:v>
                </c:pt>
                <c:pt idx="187">
                  <c:v>0</c:v>
                </c:pt>
                <c:pt idx="188">
                  <c:v>0</c:v>
                </c:pt>
                <c:pt idx="189">
                  <c:v>0</c:v>
                </c:pt>
                <c:pt idx="190">
                  <c:v>1</c:v>
                </c:pt>
                <c:pt idx="191">
                  <c:v>0</c:v>
                </c:pt>
                <c:pt idx="192">
                  <c:v>0</c:v>
                </c:pt>
                <c:pt idx="193">
                  <c:v>2</c:v>
                </c:pt>
                <c:pt idx="194">
                  <c:v>0</c:v>
                </c:pt>
                <c:pt idx="195">
                  <c:v>1</c:v>
                </c:pt>
                <c:pt idx="196">
                  <c:v>0</c:v>
                </c:pt>
                <c:pt idx="197">
                  <c:v>0</c:v>
                </c:pt>
                <c:pt idx="198">
                  <c:v>0</c:v>
                </c:pt>
                <c:pt idx="199">
                  <c:v>1</c:v>
                </c:pt>
                <c:pt idx="200">
                  <c:v>0</c:v>
                </c:pt>
                <c:pt idx="201">
                  <c:v>0</c:v>
                </c:pt>
                <c:pt idx="202">
                  <c:v>0</c:v>
                </c:pt>
                <c:pt idx="203">
                  <c:v>0</c:v>
                </c:pt>
                <c:pt idx="204">
                  <c:v>1</c:v>
                </c:pt>
                <c:pt idx="205">
                  <c:v>0</c:v>
                </c:pt>
                <c:pt idx="206">
                  <c:v>0</c:v>
                </c:pt>
                <c:pt idx="207">
                  <c:v>2</c:v>
                </c:pt>
                <c:pt idx="208">
                  <c:v>0</c:v>
                </c:pt>
                <c:pt idx="209">
                  <c:v>0</c:v>
                </c:pt>
                <c:pt idx="210">
                  <c:v>0</c:v>
                </c:pt>
                <c:pt idx="211">
                  <c:v>1</c:v>
                </c:pt>
                <c:pt idx="212">
                  <c:v>0</c:v>
                </c:pt>
                <c:pt idx="213">
                  <c:v>0</c:v>
                </c:pt>
                <c:pt idx="214">
                  <c:v>1</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1</c:v>
                </c:pt>
                <c:pt idx="243">
                  <c:v>0</c:v>
                </c:pt>
                <c:pt idx="244">
                  <c:v>0</c:v>
                </c:pt>
                <c:pt idx="245">
                  <c:v>0</c:v>
                </c:pt>
                <c:pt idx="246">
                  <c:v>0</c:v>
                </c:pt>
                <c:pt idx="247">
                  <c:v>0</c:v>
                </c:pt>
                <c:pt idx="248">
                  <c:v>0</c:v>
                </c:pt>
                <c:pt idx="249">
                  <c:v>0</c:v>
                </c:pt>
                <c:pt idx="250">
                  <c:v>1</c:v>
                </c:pt>
                <c:pt idx="251">
                  <c:v>0</c:v>
                </c:pt>
                <c:pt idx="252">
                  <c:v>0</c:v>
                </c:pt>
                <c:pt idx="253">
                  <c:v>2</c:v>
                </c:pt>
                <c:pt idx="254">
                  <c:v>0</c:v>
                </c:pt>
                <c:pt idx="255">
                  <c:v>0</c:v>
                </c:pt>
                <c:pt idx="256">
                  <c:v>0</c:v>
                </c:pt>
                <c:pt idx="257">
                  <c:v>0</c:v>
                </c:pt>
                <c:pt idx="258">
                  <c:v>1</c:v>
                </c:pt>
                <c:pt idx="259">
                  <c:v>1</c:v>
                </c:pt>
                <c:pt idx="260">
                  <c:v>0</c:v>
                </c:pt>
                <c:pt idx="261">
                  <c:v>0</c:v>
                </c:pt>
                <c:pt idx="262">
                  <c:v>0</c:v>
                </c:pt>
                <c:pt idx="263">
                  <c:v>0</c:v>
                </c:pt>
                <c:pt idx="264">
                  <c:v>0</c:v>
                </c:pt>
                <c:pt idx="265">
                  <c:v>0</c:v>
                </c:pt>
                <c:pt idx="266">
                  <c:v>0</c:v>
                </c:pt>
                <c:pt idx="267">
                  <c:v>120</c:v>
                </c:pt>
                <c:pt idx="268">
                  <c:v>27</c:v>
                </c:pt>
                <c:pt idx="269">
                  <c:v>15</c:v>
                </c:pt>
                <c:pt idx="270">
                  <c:v>9</c:v>
                </c:pt>
                <c:pt idx="271">
                  <c:v>3</c:v>
                </c:pt>
                <c:pt idx="272">
                  <c:v>0</c:v>
                </c:pt>
                <c:pt idx="273">
                  <c:v>1</c:v>
                </c:pt>
                <c:pt idx="274">
                  <c:v>0</c:v>
                </c:pt>
                <c:pt idx="275">
                  <c:v>0</c:v>
                </c:pt>
                <c:pt idx="276">
                  <c:v>0</c:v>
                </c:pt>
                <c:pt idx="277">
                  <c:v>1</c:v>
                </c:pt>
                <c:pt idx="278">
                  <c:v>0</c:v>
                </c:pt>
                <c:pt idx="279">
                  <c:v>0</c:v>
                </c:pt>
                <c:pt idx="280">
                  <c:v>0</c:v>
                </c:pt>
                <c:pt idx="281">
                  <c:v>3</c:v>
                </c:pt>
                <c:pt idx="282">
                  <c:v>0</c:v>
                </c:pt>
                <c:pt idx="283">
                  <c:v>139</c:v>
                </c:pt>
                <c:pt idx="284">
                  <c:v>68</c:v>
                </c:pt>
                <c:pt idx="285">
                  <c:v>24</c:v>
                </c:pt>
                <c:pt idx="286">
                  <c:v>16</c:v>
                </c:pt>
                <c:pt idx="287">
                  <c:v>60</c:v>
                </c:pt>
                <c:pt idx="288">
                  <c:v>39</c:v>
                </c:pt>
                <c:pt idx="289">
                  <c:v>7</c:v>
                </c:pt>
                <c:pt idx="290">
                  <c:v>77</c:v>
                </c:pt>
                <c:pt idx="291">
                  <c:v>19</c:v>
                </c:pt>
                <c:pt idx="292">
                  <c:v>14</c:v>
                </c:pt>
                <c:pt idx="293">
                  <c:v>142</c:v>
                </c:pt>
                <c:pt idx="294">
                  <c:v>243</c:v>
                </c:pt>
                <c:pt idx="295">
                  <c:v>62</c:v>
                </c:pt>
                <c:pt idx="296">
                  <c:v>35</c:v>
                </c:pt>
                <c:pt idx="297">
                  <c:v>34</c:v>
                </c:pt>
                <c:pt idx="298">
                  <c:v>14</c:v>
                </c:pt>
                <c:pt idx="299">
                  <c:v>7</c:v>
                </c:pt>
                <c:pt idx="300">
                  <c:v>2</c:v>
                </c:pt>
                <c:pt idx="301">
                  <c:v>3</c:v>
                </c:pt>
                <c:pt idx="302">
                  <c:v>2</c:v>
                </c:pt>
                <c:pt idx="303">
                  <c:v>0</c:v>
                </c:pt>
                <c:pt idx="304">
                  <c:v>4</c:v>
                </c:pt>
                <c:pt idx="305">
                  <c:v>1</c:v>
                </c:pt>
                <c:pt idx="306">
                  <c:v>1</c:v>
                </c:pt>
                <c:pt idx="307">
                  <c:v>3</c:v>
                </c:pt>
                <c:pt idx="308">
                  <c:v>1</c:v>
                </c:pt>
                <c:pt idx="309">
                  <c:v>2</c:v>
                </c:pt>
                <c:pt idx="310">
                  <c:v>1</c:v>
                </c:pt>
                <c:pt idx="311">
                  <c:v>1</c:v>
                </c:pt>
                <c:pt idx="312">
                  <c:v>2</c:v>
                </c:pt>
                <c:pt idx="313">
                  <c:v>0</c:v>
                </c:pt>
                <c:pt idx="314">
                  <c:v>1</c:v>
                </c:pt>
                <c:pt idx="315">
                  <c:v>0</c:v>
                </c:pt>
                <c:pt idx="316">
                  <c:v>2</c:v>
                </c:pt>
                <c:pt idx="317">
                  <c:v>0</c:v>
                </c:pt>
                <c:pt idx="318">
                  <c:v>2</c:v>
                </c:pt>
                <c:pt idx="319">
                  <c:v>0</c:v>
                </c:pt>
                <c:pt idx="320">
                  <c:v>0</c:v>
                </c:pt>
                <c:pt idx="321">
                  <c:v>2</c:v>
                </c:pt>
                <c:pt idx="322">
                  <c:v>0</c:v>
                </c:pt>
                <c:pt idx="323">
                  <c:v>0</c:v>
                </c:pt>
                <c:pt idx="324">
                  <c:v>1</c:v>
                </c:pt>
                <c:pt idx="325">
                  <c:v>0</c:v>
                </c:pt>
                <c:pt idx="326">
                  <c:v>0</c:v>
                </c:pt>
                <c:pt idx="327">
                  <c:v>0</c:v>
                </c:pt>
                <c:pt idx="328">
                  <c:v>2</c:v>
                </c:pt>
                <c:pt idx="329">
                  <c:v>0</c:v>
                </c:pt>
                <c:pt idx="330">
                  <c:v>0</c:v>
                </c:pt>
                <c:pt idx="331">
                  <c:v>0</c:v>
                </c:pt>
                <c:pt idx="332">
                  <c:v>0</c:v>
                </c:pt>
                <c:pt idx="333">
                  <c:v>1</c:v>
                </c:pt>
                <c:pt idx="334">
                  <c:v>1</c:v>
                </c:pt>
                <c:pt idx="335">
                  <c:v>1</c:v>
                </c:pt>
                <c:pt idx="336">
                  <c:v>0</c:v>
                </c:pt>
                <c:pt idx="337">
                  <c:v>0</c:v>
                </c:pt>
                <c:pt idx="338">
                  <c:v>1</c:v>
                </c:pt>
                <c:pt idx="339">
                  <c:v>0</c:v>
                </c:pt>
                <c:pt idx="340">
                  <c:v>0</c:v>
                </c:pt>
                <c:pt idx="341">
                  <c:v>1</c:v>
                </c:pt>
                <c:pt idx="342">
                  <c:v>3</c:v>
                </c:pt>
                <c:pt idx="343">
                  <c:v>0</c:v>
                </c:pt>
                <c:pt idx="344">
                  <c:v>0</c:v>
                </c:pt>
                <c:pt idx="345">
                  <c:v>0</c:v>
                </c:pt>
                <c:pt idx="346">
                  <c:v>0</c:v>
                </c:pt>
                <c:pt idx="347">
                  <c:v>2</c:v>
                </c:pt>
                <c:pt idx="348">
                  <c:v>0</c:v>
                </c:pt>
                <c:pt idx="349">
                  <c:v>0</c:v>
                </c:pt>
                <c:pt idx="350">
                  <c:v>0</c:v>
                </c:pt>
                <c:pt idx="351">
                  <c:v>1</c:v>
                </c:pt>
                <c:pt idx="352">
                  <c:v>1</c:v>
                </c:pt>
                <c:pt idx="353">
                  <c:v>0</c:v>
                </c:pt>
                <c:pt idx="354">
                  <c:v>0</c:v>
                </c:pt>
                <c:pt idx="355">
                  <c:v>3</c:v>
                </c:pt>
                <c:pt idx="356">
                  <c:v>0</c:v>
                </c:pt>
                <c:pt idx="357">
                  <c:v>0</c:v>
                </c:pt>
                <c:pt idx="358">
                  <c:v>2</c:v>
                </c:pt>
                <c:pt idx="359">
                  <c:v>1</c:v>
                </c:pt>
                <c:pt idx="360">
                  <c:v>0</c:v>
                </c:pt>
                <c:pt idx="361">
                  <c:v>0</c:v>
                </c:pt>
                <c:pt idx="362">
                  <c:v>0</c:v>
                </c:pt>
                <c:pt idx="363">
                  <c:v>0</c:v>
                </c:pt>
                <c:pt idx="364">
                  <c:v>0</c:v>
                </c:pt>
              </c:numCache>
            </c:numRef>
          </c:val>
          <c:smooth val="0"/>
          <c:extLst>
            <c:ext xmlns:c16="http://schemas.microsoft.com/office/drawing/2014/chart" uri="{C3380CC4-5D6E-409C-BE32-E72D297353CC}">
              <c16:uniqueId val="{00000002-068F-4A35-8E6A-909ABE637B6A}"/>
            </c:ext>
          </c:extLst>
        </c:ser>
        <c:dLbls>
          <c:showLegendKey val="0"/>
          <c:showVal val="0"/>
          <c:showCatName val="0"/>
          <c:showSerName val="0"/>
          <c:showPercent val="0"/>
          <c:showBubbleSize val="0"/>
        </c:dLbls>
        <c:smooth val="0"/>
        <c:axId val="558325760"/>
        <c:axId val="558326088"/>
      </c:lineChart>
      <c:dateAx>
        <c:axId val="55832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26088"/>
        <c:crosses val="autoZero"/>
        <c:auto val="1"/>
        <c:lblOffset val="100"/>
        <c:baseTimeUnit val="days"/>
      </c:dateAx>
      <c:valAx>
        <c:axId val="55832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2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4.3956043956044004</c:v>
                </c:pt>
                <c:pt idx="2">
                  <c:v>0</c:v>
                </c:pt>
                <c:pt idx="3">
                  <c:v>0</c:v>
                </c:pt>
                <c:pt idx="4">
                  <c:v>0</c:v>
                </c:pt>
                <c:pt idx="5">
                  <c:v>0</c:v>
                </c:pt>
                <c:pt idx="6">
                  <c:v>0</c:v>
                </c:pt>
                <c:pt idx="7">
                  <c:v>0</c:v>
                </c:pt>
                <c:pt idx="8">
                  <c:v>3.2967032967033001</c:v>
                </c:pt>
                <c:pt idx="9">
                  <c:v>0</c:v>
                </c:pt>
                <c:pt idx="10">
                  <c:v>0</c:v>
                </c:pt>
                <c:pt idx="11">
                  <c:v>0</c:v>
                </c:pt>
                <c:pt idx="12">
                  <c:v>0</c:v>
                </c:pt>
                <c:pt idx="13">
                  <c:v>0</c:v>
                </c:pt>
                <c:pt idx="14">
                  <c:v>3.2967032967033001</c:v>
                </c:pt>
                <c:pt idx="15">
                  <c:v>0</c:v>
                </c:pt>
                <c:pt idx="16">
                  <c:v>0</c:v>
                </c:pt>
                <c:pt idx="17">
                  <c:v>0</c:v>
                </c:pt>
                <c:pt idx="18">
                  <c:v>0</c:v>
                </c:pt>
                <c:pt idx="19">
                  <c:v>0</c:v>
                </c:pt>
                <c:pt idx="20">
                  <c:v>0</c:v>
                </c:pt>
                <c:pt idx="21">
                  <c:v>5.4945054945054901</c:v>
                </c:pt>
                <c:pt idx="22">
                  <c:v>0</c:v>
                </c:pt>
                <c:pt idx="23">
                  <c:v>0</c:v>
                </c:pt>
                <c:pt idx="24">
                  <c:v>0</c:v>
                </c:pt>
                <c:pt idx="25">
                  <c:v>0</c:v>
                </c:pt>
                <c:pt idx="26">
                  <c:v>0</c:v>
                </c:pt>
                <c:pt idx="27">
                  <c:v>0</c:v>
                </c:pt>
                <c:pt idx="28">
                  <c:v>0</c:v>
                </c:pt>
                <c:pt idx="29">
                  <c:v>0</c:v>
                </c:pt>
                <c:pt idx="30">
                  <c:v>0</c:v>
                </c:pt>
                <c:pt idx="31">
                  <c:v>3.2608695652173898</c:v>
                </c:pt>
                <c:pt idx="32">
                  <c:v>0</c:v>
                </c:pt>
                <c:pt idx="33">
                  <c:v>0</c:v>
                </c:pt>
                <c:pt idx="34">
                  <c:v>0</c:v>
                </c:pt>
                <c:pt idx="35">
                  <c:v>1.0869565217391299</c:v>
                </c:pt>
                <c:pt idx="36">
                  <c:v>0</c:v>
                </c:pt>
                <c:pt idx="37">
                  <c:v>0</c:v>
                </c:pt>
                <c:pt idx="38">
                  <c:v>0</c:v>
                </c:pt>
                <c:pt idx="39">
                  <c:v>0</c:v>
                </c:pt>
                <c:pt idx="40">
                  <c:v>0</c:v>
                </c:pt>
                <c:pt idx="41">
                  <c:v>0</c:v>
                </c:pt>
                <c:pt idx="42">
                  <c:v>0</c:v>
                </c:pt>
                <c:pt idx="43">
                  <c:v>0</c:v>
                </c:pt>
                <c:pt idx="44">
                  <c:v>0</c:v>
                </c:pt>
                <c:pt idx="45">
                  <c:v>2.1739130434782599</c:v>
                </c:pt>
                <c:pt idx="46">
                  <c:v>0</c:v>
                </c:pt>
                <c:pt idx="47">
                  <c:v>0</c:v>
                </c:pt>
                <c:pt idx="48">
                  <c:v>0</c:v>
                </c:pt>
                <c:pt idx="49">
                  <c:v>0</c:v>
                </c:pt>
                <c:pt idx="50">
                  <c:v>7.6086956521739104</c:v>
                </c:pt>
                <c:pt idx="51">
                  <c:v>0</c:v>
                </c:pt>
                <c:pt idx="52">
                  <c:v>0</c:v>
                </c:pt>
                <c:pt idx="53">
                  <c:v>0</c:v>
                </c:pt>
                <c:pt idx="54">
                  <c:v>0</c:v>
                </c:pt>
                <c:pt idx="55">
                  <c:v>0</c:v>
                </c:pt>
                <c:pt idx="56">
                  <c:v>0</c:v>
                </c:pt>
                <c:pt idx="57">
                  <c:v>2.1505376344085998</c:v>
                </c:pt>
                <c:pt idx="58">
                  <c:v>0</c:v>
                </c:pt>
                <c:pt idx="59">
                  <c:v>0</c:v>
                </c:pt>
                <c:pt idx="60">
                  <c:v>0</c:v>
                </c:pt>
                <c:pt idx="61">
                  <c:v>0</c:v>
                </c:pt>
                <c:pt idx="62">
                  <c:v>0</c:v>
                </c:pt>
                <c:pt idx="63">
                  <c:v>0</c:v>
                </c:pt>
                <c:pt idx="64">
                  <c:v>0</c:v>
                </c:pt>
                <c:pt idx="65">
                  <c:v>0</c:v>
                </c:pt>
                <c:pt idx="66">
                  <c:v>9.67741935483871</c:v>
                </c:pt>
                <c:pt idx="67">
                  <c:v>0</c:v>
                </c:pt>
                <c:pt idx="68">
                  <c:v>0</c:v>
                </c:pt>
                <c:pt idx="69">
                  <c:v>0</c:v>
                </c:pt>
                <c:pt idx="70">
                  <c:v>0</c:v>
                </c:pt>
                <c:pt idx="71">
                  <c:v>0</c:v>
                </c:pt>
                <c:pt idx="72">
                  <c:v>4.3478260869565197</c:v>
                </c:pt>
                <c:pt idx="73">
                  <c:v>0</c:v>
                </c:pt>
                <c:pt idx="74">
                  <c:v>0</c:v>
                </c:pt>
                <c:pt idx="75">
                  <c:v>0</c:v>
                </c:pt>
                <c:pt idx="76">
                  <c:v>0</c:v>
                </c:pt>
                <c:pt idx="77">
                  <c:v>2.1739130434782599</c:v>
                </c:pt>
                <c:pt idx="78">
                  <c:v>0</c:v>
                </c:pt>
                <c:pt idx="79">
                  <c:v>0</c:v>
                </c:pt>
                <c:pt idx="80">
                  <c:v>0</c:v>
                </c:pt>
                <c:pt idx="81">
                  <c:v>0</c:v>
                </c:pt>
                <c:pt idx="82">
                  <c:v>0</c:v>
                </c:pt>
                <c:pt idx="83">
                  <c:v>0</c:v>
                </c:pt>
                <c:pt idx="84">
                  <c:v>0</c:v>
                </c:pt>
                <c:pt idx="85">
                  <c:v>0</c:v>
                </c:pt>
                <c:pt idx="86">
                  <c:v>3.2608695652173898</c:v>
                </c:pt>
                <c:pt idx="87">
                  <c:v>0</c:v>
                </c:pt>
                <c:pt idx="88">
                  <c:v>0</c:v>
                </c:pt>
                <c:pt idx="89">
                  <c:v>0</c:v>
                </c:pt>
                <c:pt idx="90">
                  <c:v>0</c:v>
                </c:pt>
                <c:pt idx="91">
                  <c:v>0</c:v>
                </c:pt>
                <c:pt idx="92">
                  <c:v>0</c:v>
                </c:pt>
                <c:pt idx="93">
                  <c:v>2.1739130434782599</c:v>
                </c:pt>
                <c:pt idx="94">
                  <c:v>0</c:v>
                </c:pt>
                <c:pt idx="95">
                  <c:v>0</c:v>
                </c:pt>
                <c:pt idx="96">
                  <c:v>0</c:v>
                </c:pt>
                <c:pt idx="97">
                  <c:v>0</c:v>
                </c:pt>
                <c:pt idx="98">
                  <c:v>5.4945054945054901</c:v>
                </c:pt>
                <c:pt idx="99">
                  <c:v>0</c:v>
                </c:pt>
                <c:pt idx="100">
                  <c:v>0</c:v>
                </c:pt>
                <c:pt idx="101">
                  <c:v>0</c:v>
                </c:pt>
                <c:pt idx="102">
                  <c:v>0</c:v>
                </c:pt>
                <c:pt idx="103">
                  <c:v>0</c:v>
                </c:pt>
                <c:pt idx="104">
                  <c:v>0</c:v>
                </c:pt>
                <c:pt idx="105">
                  <c:v>0</c:v>
                </c:pt>
                <c:pt idx="106">
                  <c:v>0</c:v>
                </c:pt>
                <c:pt idx="107">
                  <c:v>2.1978021978022002</c:v>
                </c:pt>
                <c:pt idx="108">
                  <c:v>0</c:v>
                </c:pt>
                <c:pt idx="109">
                  <c:v>0</c:v>
                </c:pt>
                <c:pt idx="110">
                  <c:v>0</c:v>
                </c:pt>
                <c:pt idx="111">
                  <c:v>0</c:v>
                </c:pt>
                <c:pt idx="112">
                  <c:v>0</c:v>
                </c:pt>
                <c:pt idx="113">
                  <c:v>0</c:v>
                </c:pt>
                <c:pt idx="114">
                  <c:v>2.1978021978022002</c:v>
                </c:pt>
                <c:pt idx="115">
                  <c:v>0</c:v>
                </c:pt>
                <c:pt idx="116">
                  <c:v>0</c:v>
                </c:pt>
                <c:pt idx="117">
                  <c:v>0</c:v>
                </c:pt>
                <c:pt idx="118">
                  <c:v>0</c:v>
                </c:pt>
                <c:pt idx="119">
                  <c:v>0</c:v>
                </c:pt>
                <c:pt idx="120">
                  <c:v>0</c:v>
                </c:pt>
                <c:pt idx="121">
                  <c:v>0</c:v>
                </c:pt>
                <c:pt idx="122">
                  <c:v>2.1505376344085998</c:v>
                </c:pt>
                <c:pt idx="123">
                  <c:v>0</c:v>
                </c:pt>
                <c:pt idx="124">
                  <c:v>0</c:v>
                </c:pt>
                <c:pt idx="125">
                  <c:v>0</c:v>
                </c:pt>
                <c:pt idx="126">
                  <c:v>0</c:v>
                </c:pt>
                <c:pt idx="127">
                  <c:v>3.2258064516128999</c:v>
                </c:pt>
                <c:pt idx="128">
                  <c:v>0</c:v>
                </c:pt>
                <c:pt idx="129">
                  <c:v>0</c:v>
                </c:pt>
                <c:pt idx="130">
                  <c:v>0</c:v>
                </c:pt>
                <c:pt idx="131">
                  <c:v>0</c:v>
                </c:pt>
                <c:pt idx="132">
                  <c:v>0</c:v>
                </c:pt>
                <c:pt idx="133">
                  <c:v>0</c:v>
                </c:pt>
                <c:pt idx="134">
                  <c:v>0</c:v>
                </c:pt>
                <c:pt idx="135">
                  <c:v>0</c:v>
                </c:pt>
                <c:pt idx="136">
                  <c:v>3.2258064516128999</c:v>
                </c:pt>
                <c:pt idx="137">
                  <c:v>0</c:v>
                </c:pt>
                <c:pt idx="138">
                  <c:v>0</c:v>
                </c:pt>
                <c:pt idx="139">
                  <c:v>0</c:v>
                </c:pt>
                <c:pt idx="140">
                  <c:v>0</c:v>
                </c:pt>
                <c:pt idx="141">
                  <c:v>2.12765957446809</c:v>
                </c:pt>
                <c:pt idx="142">
                  <c:v>5.31914893617021</c:v>
                </c:pt>
                <c:pt idx="143">
                  <c:v>0</c:v>
                </c:pt>
                <c:pt idx="144">
                  <c:v>0</c:v>
                </c:pt>
                <c:pt idx="145">
                  <c:v>0</c:v>
                </c:pt>
                <c:pt idx="146">
                  <c:v>0</c:v>
                </c:pt>
                <c:pt idx="147">
                  <c:v>0</c:v>
                </c:pt>
                <c:pt idx="148">
                  <c:v>3.1578947368421102</c:v>
                </c:pt>
                <c:pt idx="149">
                  <c:v>0</c:v>
                </c:pt>
                <c:pt idx="150">
                  <c:v>0</c:v>
                </c:pt>
                <c:pt idx="151">
                  <c:v>0</c:v>
                </c:pt>
                <c:pt idx="152">
                  <c:v>0</c:v>
                </c:pt>
                <c:pt idx="153">
                  <c:v>0</c:v>
                </c:pt>
                <c:pt idx="154">
                  <c:v>0</c:v>
                </c:pt>
                <c:pt idx="155">
                  <c:v>8.4210526315789505</c:v>
                </c:pt>
                <c:pt idx="156">
                  <c:v>0</c:v>
                </c:pt>
                <c:pt idx="157">
                  <c:v>0</c:v>
                </c:pt>
                <c:pt idx="158">
                  <c:v>0</c:v>
                </c:pt>
                <c:pt idx="159">
                  <c:v>0</c:v>
                </c:pt>
                <c:pt idx="160">
                  <c:v>0</c:v>
                </c:pt>
                <c:pt idx="161">
                  <c:v>2.0618556701030899</c:v>
                </c:pt>
                <c:pt idx="162">
                  <c:v>0</c:v>
                </c:pt>
                <c:pt idx="163">
                  <c:v>0</c:v>
                </c:pt>
                <c:pt idx="164">
                  <c:v>0</c:v>
                </c:pt>
                <c:pt idx="165">
                  <c:v>0</c:v>
                </c:pt>
                <c:pt idx="166">
                  <c:v>0</c:v>
                </c:pt>
                <c:pt idx="167">
                  <c:v>0</c:v>
                </c:pt>
                <c:pt idx="168">
                  <c:v>0</c:v>
                </c:pt>
                <c:pt idx="169">
                  <c:v>1.0309278350515501</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3.06122448979592</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3.06122448979592</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4.0816326530612201</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4.0404040404040398</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6.8627450980392197</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0.96153846153846201</c:v>
                </c:pt>
                <c:pt idx="283">
                  <c:v>0</c:v>
                </c:pt>
                <c:pt idx="284">
                  <c:v>0</c:v>
                </c:pt>
                <c:pt idx="285">
                  <c:v>0</c:v>
                </c:pt>
                <c:pt idx="286">
                  <c:v>0</c:v>
                </c:pt>
                <c:pt idx="287">
                  <c:v>5.71428571428571</c:v>
                </c:pt>
                <c:pt idx="288">
                  <c:v>0</c:v>
                </c:pt>
                <c:pt idx="289">
                  <c:v>2.8571428571428599</c:v>
                </c:pt>
                <c:pt idx="290">
                  <c:v>9.5238095238095202</c:v>
                </c:pt>
                <c:pt idx="291">
                  <c:v>0</c:v>
                </c:pt>
                <c:pt idx="292">
                  <c:v>0</c:v>
                </c:pt>
                <c:pt idx="293">
                  <c:v>0</c:v>
                </c:pt>
                <c:pt idx="294">
                  <c:v>2.8571428571428599</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3.7735849056603801</c:v>
                </c:pt>
                <c:pt idx="316">
                  <c:v>0</c:v>
                </c:pt>
                <c:pt idx="317">
                  <c:v>0</c:v>
                </c:pt>
                <c:pt idx="318">
                  <c:v>0</c:v>
                </c:pt>
                <c:pt idx="319">
                  <c:v>0</c:v>
                </c:pt>
                <c:pt idx="320">
                  <c:v>0</c:v>
                </c:pt>
                <c:pt idx="321">
                  <c:v>0</c:v>
                </c:pt>
                <c:pt idx="322">
                  <c:v>0</c:v>
                </c:pt>
                <c:pt idx="323">
                  <c:v>0</c:v>
                </c:pt>
                <c:pt idx="324">
                  <c:v>0</c:v>
                </c:pt>
                <c:pt idx="325">
                  <c:v>2.8301886792452802</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3E2D-4261-8F42-B19920C8C827}"/>
            </c:ext>
          </c:extLst>
        </c:ser>
        <c:dLbls>
          <c:showLegendKey val="0"/>
          <c:showVal val="0"/>
          <c:showCatName val="0"/>
          <c:showSerName val="0"/>
          <c:showPercent val="0"/>
          <c:showBubbleSize val="0"/>
        </c:dLbls>
        <c:smooth val="0"/>
        <c:axId val="558360528"/>
        <c:axId val="558354952"/>
      </c:lineChart>
      <c:dateAx>
        <c:axId val="55836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54952"/>
        <c:crosses val="autoZero"/>
        <c:auto val="1"/>
        <c:lblOffset val="100"/>
        <c:baseTimeUnit val="days"/>
      </c:dateAx>
      <c:valAx>
        <c:axId val="55835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6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c:v>
                </c:pt>
                <c:pt idx="1">
                  <c:v>9</c:v>
                </c:pt>
                <c:pt idx="2">
                  <c:v>2</c:v>
                </c:pt>
                <c:pt idx="3">
                  <c:v>0</c:v>
                </c:pt>
                <c:pt idx="4">
                  <c:v>0</c:v>
                </c:pt>
                <c:pt idx="5">
                  <c:v>0</c:v>
                </c:pt>
                <c:pt idx="6">
                  <c:v>1</c:v>
                </c:pt>
                <c:pt idx="7">
                  <c:v>1</c:v>
                </c:pt>
                <c:pt idx="8">
                  <c:v>4</c:v>
                </c:pt>
                <c:pt idx="9">
                  <c:v>2</c:v>
                </c:pt>
                <c:pt idx="10">
                  <c:v>2</c:v>
                </c:pt>
                <c:pt idx="11">
                  <c:v>0</c:v>
                </c:pt>
                <c:pt idx="12">
                  <c:v>0</c:v>
                </c:pt>
                <c:pt idx="13">
                  <c:v>0</c:v>
                </c:pt>
                <c:pt idx="14">
                  <c:v>6</c:v>
                </c:pt>
                <c:pt idx="15">
                  <c:v>0</c:v>
                </c:pt>
                <c:pt idx="16">
                  <c:v>0</c:v>
                </c:pt>
                <c:pt idx="17">
                  <c:v>0</c:v>
                </c:pt>
                <c:pt idx="18">
                  <c:v>0</c:v>
                </c:pt>
                <c:pt idx="19">
                  <c:v>1</c:v>
                </c:pt>
                <c:pt idx="20">
                  <c:v>3</c:v>
                </c:pt>
                <c:pt idx="21">
                  <c:v>22</c:v>
                </c:pt>
                <c:pt idx="22">
                  <c:v>8</c:v>
                </c:pt>
                <c:pt idx="23">
                  <c:v>5</c:v>
                </c:pt>
                <c:pt idx="24">
                  <c:v>1</c:v>
                </c:pt>
                <c:pt idx="25">
                  <c:v>0</c:v>
                </c:pt>
                <c:pt idx="26">
                  <c:v>1</c:v>
                </c:pt>
                <c:pt idx="27">
                  <c:v>0</c:v>
                </c:pt>
                <c:pt idx="28">
                  <c:v>0</c:v>
                </c:pt>
                <c:pt idx="29">
                  <c:v>0</c:v>
                </c:pt>
                <c:pt idx="30">
                  <c:v>0</c:v>
                </c:pt>
                <c:pt idx="31">
                  <c:v>5</c:v>
                </c:pt>
                <c:pt idx="32">
                  <c:v>1</c:v>
                </c:pt>
                <c:pt idx="33">
                  <c:v>0</c:v>
                </c:pt>
                <c:pt idx="34">
                  <c:v>0</c:v>
                </c:pt>
                <c:pt idx="35">
                  <c:v>3</c:v>
                </c:pt>
                <c:pt idx="36">
                  <c:v>0</c:v>
                </c:pt>
                <c:pt idx="37">
                  <c:v>0</c:v>
                </c:pt>
                <c:pt idx="38">
                  <c:v>1</c:v>
                </c:pt>
                <c:pt idx="39">
                  <c:v>0</c:v>
                </c:pt>
                <c:pt idx="40">
                  <c:v>0</c:v>
                </c:pt>
                <c:pt idx="41">
                  <c:v>0</c:v>
                </c:pt>
                <c:pt idx="42">
                  <c:v>0</c:v>
                </c:pt>
                <c:pt idx="43">
                  <c:v>0</c:v>
                </c:pt>
                <c:pt idx="44">
                  <c:v>3</c:v>
                </c:pt>
                <c:pt idx="45">
                  <c:v>5</c:v>
                </c:pt>
                <c:pt idx="46">
                  <c:v>0</c:v>
                </c:pt>
                <c:pt idx="47">
                  <c:v>0</c:v>
                </c:pt>
                <c:pt idx="48">
                  <c:v>0</c:v>
                </c:pt>
                <c:pt idx="49">
                  <c:v>1</c:v>
                </c:pt>
                <c:pt idx="50">
                  <c:v>20</c:v>
                </c:pt>
                <c:pt idx="51">
                  <c:v>6</c:v>
                </c:pt>
                <c:pt idx="52">
                  <c:v>6</c:v>
                </c:pt>
                <c:pt idx="53">
                  <c:v>1</c:v>
                </c:pt>
                <c:pt idx="54">
                  <c:v>3</c:v>
                </c:pt>
                <c:pt idx="55">
                  <c:v>1</c:v>
                </c:pt>
                <c:pt idx="56">
                  <c:v>0</c:v>
                </c:pt>
                <c:pt idx="57">
                  <c:v>2</c:v>
                </c:pt>
                <c:pt idx="58">
                  <c:v>1</c:v>
                </c:pt>
                <c:pt idx="59">
                  <c:v>2</c:v>
                </c:pt>
                <c:pt idx="60">
                  <c:v>0</c:v>
                </c:pt>
                <c:pt idx="61">
                  <c:v>0</c:v>
                </c:pt>
                <c:pt idx="62">
                  <c:v>0</c:v>
                </c:pt>
                <c:pt idx="63">
                  <c:v>0</c:v>
                </c:pt>
                <c:pt idx="64">
                  <c:v>0</c:v>
                </c:pt>
                <c:pt idx="65">
                  <c:v>1</c:v>
                </c:pt>
                <c:pt idx="66">
                  <c:v>16</c:v>
                </c:pt>
                <c:pt idx="67">
                  <c:v>1</c:v>
                </c:pt>
                <c:pt idx="68">
                  <c:v>3</c:v>
                </c:pt>
                <c:pt idx="69">
                  <c:v>0</c:v>
                </c:pt>
                <c:pt idx="70">
                  <c:v>1</c:v>
                </c:pt>
                <c:pt idx="71">
                  <c:v>0</c:v>
                </c:pt>
                <c:pt idx="72">
                  <c:v>5</c:v>
                </c:pt>
                <c:pt idx="73">
                  <c:v>1</c:v>
                </c:pt>
                <c:pt idx="74">
                  <c:v>0</c:v>
                </c:pt>
                <c:pt idx="75">
                  <c:v>0</c:v>
                </c:pt>
                <c:pt idx="76">
                  <c:v>0</c:v>
                </c:pt>
                <c:pt idx="77">
                  <c:v>3</c:v>
                </c:pt>
                <c:pt idx="78">
                  <c:v>0</c:v>
                </c:pt>
                <c:pt idx="79">
                  <c:v>0</c:v>
                </c:pt>
                <c:pt idx="80">
                  <c:v>0</c:v>
                </c:pt>
                <c:pt idx="81">
                  <c:v>0</c:v>
                </c:pt>
                <c:pt idx="82">
                  <c:v>0</c:v>
                </c:pt>
                <c:pt idx="83">
                  <c:v>0</c:v>
                </c:pt>
                <c:pt idx="84">
                  <c:v>1</c:v>
                </c:pt>
                <c:pt idx="85">
                  <c:v>0</c:v>
                </c:pt>
                <c:pt idx="86">
                  <c:v>4</c:v>
                </c:pt>
                <c:pt idx="87">
                  <c:v>0</c:v>
                </c:pt>
                <c:pt idx="88">
                  <c:v>0</c:v>
                </c:pt>
                <c:pt idx="89">
                  <c:v>0</c:v>
                </c:pt>
                <c:pt idx="90">
                  <c:v>0</c:v>
                </c:pt>
                <c:pt idx="91">
                  <c:v>1</c:v>
                </c:pt>
                <c:pt idx="92">
                  <c:v>0</c:v>
                </c:pt>
                <c:pt idx="93">
                  <c:v>8</c:v>
                </c:pt>
                <c:pt idx="94">
                  <c:v>2</c:v>
                </c:pt>
                <c:pt idx="95">
                  <c:v>0</c:v>
                </c:pt>
                <c:pt idx="96">
                  <c:v>0</c:v>
                </c:pt>
                <c:pt idx="97">
                  <c:v>0</c:v>
                </c:pt>
                <c:pt idx="98">
                  <c:v>6</c:v>
                </c:pt>
                <c:pt idx="99">
                  <c:v>0</c:v>
                </c:pt>
                <c:pt idx="100">
                  <c:v>1</c:v>
                </c:pt>
                <c:pt idx="101">
                  <c:v>0</c:v>
                </c:pt>
                <c:pt idx="102">
                  <c:v>0</c:v>
                </c:pt>
                <c:pt idx="103">
                  <c:v>0</c:v>
                </c:pt>
                <c:pt idx="104">
                  <c:v>0</c:v>
                </c:pt>
                <c:pt idx="105">
                  <c:v>1</c:v>
                </c:pt>
                <c:pt idx="106">
                  <c:v>0</c:v>
                </c:pt>
                <c:pt idx="107">
                  <c:v>3</c:v>
                </c:pt>
                <c:pt idx="108">
                  <c:v>0</c:v>
                </c:pt>
                <c:pt idx="109">
                  <c:v>0</c:v>
                </c:pt>
                <c:pt idx="110">
                  <c:v>1</c:v>
                </c:pt>
                <c:pt idx="111">
                  <c:v>0</c:v>
                </c:pt>
                <c:pt idx="112">
                  <c:v>1</c:v>
                </c:pt>
                <c:pt idx="113">
                  <c:v>1</c:v>
                </c:pt>
                <c:pt idx="114">
                  <c:v>9</c:v>
                </c:pt>
                <c:pt idx="115">
                  <c:v>0</c:v>
                </c:pt>
                <c:pt idx="116">
                  <c:v>0</c:v>
                </c:pt>
                <c:pt idx="117">
                  <c:v>0</c:v>
                </c:pt>
                <c:pt idx="118">
                  <c:v>1</c:v>
                </c:pt>
                <c:pt idx="119">
                  <c:v>0</c:v>
                </c:pt>
                <c:pt idx="120">
                  <c:v>0</c:v>
                </c:pt>
                <c:pt idx="121">
                  <c:v>0</c:v>
                </c:pt>
                <c:pt idx="122">
                  <c:v>4</c:v>
                </c:pt>
                <c:pt idx="123">
                  <c:v>0</c:v>
                </c:pt>
                <c:pt idx="124">
                  <c:v>0</c:v>
                </c:pt>
                <c:pt idx="125">
                  <c:v>0</c:v>
                </c:pt>
                <c:pt idx="126">
                  <c:v>0</c:v>
                </c:pt>
                <c:pt idx="127">
                  <c:v>2</c:v>
                </c:pt>
                <c:pt idx="128">
                  <c:v>0</c:v>
                </c:pt>
                <c:pt idx="129">
                  <c:v>2</c:v>
                </c:pt>
                <c:pt idx="130">
                  <c:v>0</c:v>
                </c:pt>
                <c:pt idx="131">
                  <c:v>0</c:v>
                </c:pt>
                <c:pt idx="132">
                  <c:v>0</c:v>
                </c:pt>
                <c:pt idx="133">
                  <c:v>0</c:v>
                </c:pt>
                <c:pt idx="134">
                  <c:v>0</c:v>
                </c:pt>
                <c:pt idx="135">
                  <c:v>0</c:v>
                </c:pt>
                <c:pt idx="136">
                  <c:v>4</c:v>
                </c:pt>
                <c:pt idx="137">
                  <c:v>0</c:v>
                </c:pt>
                <c:pt idx="138">
                  <c:v>0</c:v>
                </c:pt>
                <c:pt idx="139">
                  <c:v>0</c:v>
                </c:pt>
                <c:pt idx="140">
                  <c:v>3</c:v>
                </c:pt>
                <c:pt idx="141">
                  <c:v>1</c:v>
                </c:pt>
                <c:pt idx="142">
                  <c:v>7</c:v>
                </c:pt>
                <c:pt idx="143">
                  <c:v>0</c:v>
                </c:pt>
                <c:pt idx="144">
                  <c:v>1</c:v>
                </c:pt>
                <c:pt idx="145">
                  <c:v>1</c:v>
                </c:pt>
                <c:pt idx="146">
                  <c:v>0</c:v>
                </c:pt>
                <c:pt idx="147">
                  <c:v>1</c:v>
                </c:pt>
                <c:pt idx="148">
                  <c:v>2</c:v>
                </c:pt>
                <c:pt idx="149">
                  <c:v>0</c:v>
                </c:pt>
                <c:pt idx="150">
                  <c:v>0</c:v>
                </c:pt>
                <c:pt idx="151">
                  <c:v>0</c:v>
                </c:pt>
                <c:pt idx="152">
                  <c:v>0</c:v>
                </c:pt>
                <c:pt idx="153">
                  <c:v>0</c:v>
                </c:pt>
                <c:pt idx="154">
                  <c:v>0</c:v>
                </c:pt>
                <c:pt idx="155">
                  <c:v>8</c:v>
                </c:pt>
                <c:pt idx="156">
                  <c:v>12</c:v>
                </c:pt>
                <c:pt idx="157">
                  <c:v>1</c:v>
                </c:pt>
                <c:pt idx="158">
                  <c:v>6</c:v>
                </c:pt>
                <c:pt idx="159">
                  <c:v>2</c:v>
                </c:pt>
                <c:pt idx="160">
                  <c:v>0</c:v>
                </c:pt>
                <c:pt idx="161">
                  <c:v>9</c:v>
                </c:pt>
                <c:pt idx="162">
                  <c:v>1</c:v>
                </c:pt>
                <c:pt idx="163">
                  <c:v>0</c:v>
                </c:pt>
                <c:pt idx="164">
                  <c:v>0</c:v>
                </c:pt>
                <c:pt idx="165">
                  <c:v>0</c:v>
                </c:pt>
                <c:pt idx="166">
                  <c:v>0</c:v>
                </c:pt>
                <c:pt idx="167">
                  <c:v>0</c:v>
                </c:pt>
                <c:pt idx="168">
                  <c:v>0</c:v>
                </c:pt>
                <c:pt idx="169">
                  <c:v>3</c:v>
                </c:pt>
                <c:pt idx="170">
                  <c:v>0</c:v>
                </c:pt>
                <c:pt idx="171">
                  <c:v>1</c:v>
                </c:pt>
                <c:pt idx="172">
                  <c:v>0</c:v>
                </c:pt>
                <c:pt idx="173">
                  <c:v>0</c:v>
                </c:pt>
                <c:pt idx="174">
                  <c:v>0</c:v>
                </c:pt>
                <c:pt idx="175">
                  <c:v>0</c:v>
                </c:pt>
                <c:pt idx="176">
                  <c:v>0</c:v>
                </c:pt>
                <c:pt idx="177">
                  <c:v>0</c:v>
                </c:pt>
                <c:pt idx="178">
                  <c:v>0</c:v>
                </c:pt>
                <c:pt idx="179">
                  <c:v>1</c:v>
                </c:pt>
                <c:pt idx="180">
                  <c:v>0</c:v>
                </c:pt>
                <c:pt idx="181">
                  <c:v>1</c:v>
                </c:pt>
                <c:pt idx="182">
                  <c:v>0</c:v>
                </c:pt>
                <c:pt idx="183">
                  <c:v>0</c:v>
                </c:pt>
                <c:pt idx="184">
                  <c:v>0</c:v>
                </c:pt>
                <c:pt idx="185">
                  <c:v>0</c:v>
                </c:pt>
                <c:pt idx="186">
                  <c:v>1</c:v>
                </c:pt>
                <c:pt idx="187">
                  <c:v>0</c:v>
                </c:pt>
                <c:pt idx="188">
                  <c:v>1</c:v>
                </c:pt>
                <c:pt idx="189">
                  <c:v>0</c:v>
                </c:pt>
                <c:pt idx="190">
                  <c:v>5</c:v>
                </c:pt>
                <c:pt idx="191">
                  <c:v>0</c:v>
                </c:pt>
                <c:pt idx="192">
                  <c:v>0</c:v>
                </c:pt>
                <c:pt idx="193">
                  <c:v>0</c:v>
                </c:pt>
                <c:pt idx="194">
                  <c:v>0</c:v>
                </c:pt>
                <c:pt idx="195">
                  <c:v>0</c:v>
                </c:pt>
                <c:pt idx="196">
                  <c:v>1</c:v>
                </c:pt>
                <c:pt idx="197">
                  <c:v>0</c:v>
                </c:pt>
                <c:pt idx="198">
                  <c:v>0</c:v>
                </c:pt>
                <c:pt idx="199">
                  <c:v>0</c:v>
                </c:pt>
                <c:pt idx="200">
                  <c:v>0</c:v>
                </c:pt>
                <c:pt idx="201">
                  <c:v>0</c:v>
                </c:pt>
                <c:pt idx="202">
                  <c:v>0</c:v>
                </c:pt>
                <c:pt idx="203">
                  <c:v>0</c:v>
                </c:pt>
                <c:pt idx="204">
                  <c:v>7</c:v>
                </c:pt>
                <c:pt idx="205">
                  <c:v>0</c:v>
                </c:pt>
                <c:pt idx="206">
                  <c:v>0</c:v>
                </c:pt>
                <c:pt idx="207">
                  <c:v>0</c:v>
                </c:pt>
                <c:pt idx="208">
                  <c:v>0</c:v>
                </c:pt>
                <c:pt idx="209">
                  <c:v>0</c:v>
                </c:pt>
                <c:pt idx="210">
                  <c:v>1</c:v>
                </c:pt>
                <c:pt idx="211">
                  <c:v>1</c:v>
                </c:pt>
                <c:pt idx="212">
                  <c:v>0</c:v>
                </c:pt>
                <c:pt idx="213">
                  <c:v>0</c:v>
                </c:pt>
                <c:pt idx="214">
                  <c:v>0</c:v>
                </c:pt>
                <c:pt idx="215">
                  <c:v>0</c:v>
                </c:pt>
                <c:pt idx="216">
                  <c:v>0</c:v>
                </c:pt>
                <c:pt idx="217">
                  <c:v>0</c:v>
                </c:pt>
                <c:pt idx="218">
                  <c:v>0</c:v>
                </c:pt>
                <c:pt idx="219">
                  <c:v>4</c:v>
                </c:pt>
                <c:pt idx="220">
                  <c:v>2</c:v>
                </c:pt>
                <c:pt idx="221">
                  <c:v>0</c:v>
                </c:pt>
                <c:pt idx="222">
                  <c:v>2</c:v>
                </c:pt>
                <c:pt idx="223">
                  <c:v>0</c:v>
                </c:pt>
                <c:pt idx="224">
                  <c:v>0</c:v>
                </c:pt>
                <c:pt idx="225">
                  <c:v>0</c:v>
                </c:pt>
                <c:pt idx="226">
                  <c:v>0</c:v>
                </c:pt>
                <c:pt idx="227">
                  <c:v>2</c:v>
                </c:pt>
                <c:pt idx="228">
                  <c:v>2</c:v>
                </c:pt>
                <c:pt idx="229">
                  <c:v>0</c:v>
                </c:pt>
                <c:pt idx="230">
                  <c:v>0</c:v>
                </c:pt>
                <c:pt idx="231">
                  <c:v>0</c:v>
                </c:pt>
                <c:pt idx="232">
                  <c:v>0</c:v>
                </c:pt>
                <c:pt idx="233">
                  <c:v>0</c:v>
                </c:pt>
                <c:pt idx="234">
                  <c:v>0</c:v>
                </c:pt>
                <c:pt idx="235">
                  <c:v>0</c:v>
                </c:pt>
                <c:pt idx="236">
                  <c:v>1</c:v>
                </c:pt>
                <c:pt idx="237">
                  <c:v>0</c:v>
                </c:pt>
                <c:pt idx="238">
                  <c:v>0</c:v>
                </c:pt>
                <c:pt idx="239">
                  <c:v>1</c:v>
                </c:pt>
                <c:pt idx="240">
                  <c:v>0</c:v>
                </c:pt>
                <c:pt idx="241">
                  <c:v>0</c:v>
                </c:pt>
                <c:pt idx="242">
                  <c:v>0</c:v>
                </c:pt>
                <c:pt idx="243">
                  <c:v>0</c:v>
                </c:pt>
                <c:pt idx="244">
                  <c:v>0</c:v>
                </c:pt>
                <c:pt idx="245">
                  <c:v>1</c:v>
                </c:pt>
                <c:pt idx="246">
                  <c:v>4</c:v>
                </c:pt>
                <c:pt idx="247">
                  <c:v>2</c:v>
                </c:pt>
                <c:pt idx="248">
                  <c:v>2</c:v>
                </c:pt>
                <c:pt idx="249">
                  <c:v>0</c:v>
                </c:pt>
                <c:pt idx="250">
                  <c:v>0</c:v>
                </c:pt>
                <c:pt idx="251">
                  <c:v>0</c:v>
                </c:pt>
                <c:pt idx="252">
                  <c:v>1</c:v>
                </c:pt>
                <c:pt idx="253">
                  <c:v>0</c:v>
                </c:pt>
                <c:pt idx="254">
                  <c:v>0</c:v>
                </c:pt>
                <c:pt idx="255">
                  <c:v>0</c:v>
                </c:pt>
                <c:pt idx="256">
                  <c:v>0</c:v>
                </c:pt>
                <c:pt idx="257">
                  <c:v>0</c:v>
                </c:pt>
                <c:pt idx="258">
                  <c:v>0</c:v>
                </c:pt>
                <c:pt idx="259">
                  <c:v>1</c:v>
                </c:pt>
                <c:pt idx="260">
                  <c:v>0</c:v>
                </c:pt>
                <c:pt idx="261">
                  <c:v>0</c:v>
                </c:pt>
                <c:pt idx="262">
                  <c:v>0</c:v>
                </c:pt>
                <c:pt idx="263">
                  <c:v>0</c:v>
                </c:pt>
                <c:pt idx="264">
                  <c:v>0</c:v>
                </c:pt>
                <c:pt idx="265">
                  <c:v>0</c:v>
                </c:pt>
                <c:pt idx="266">
                  <c:v>0</c:v>
                </c:pt>
                <c:pt idx="267">
                  <c:v>27</c:v>
                </c:pt>
                <c:pt idx="268">
                  <c:v>6</c:v>
                </c:pt>
                <c:pt idx="269">
                  <c:v>0</c:v>
                </c:pt>
                <c:pt idx="270">
                  <c:v>1</c:v>
                </c:pt>
                <c:pt idx="271">
                  <c:v>1</c:v>
                </c:pt>
                <c:pt idx="272">
                  <c:v>0</c:v>
                </c:pt>
                <c:pt idx="273">
                  <c:v>0</c:v>
                </c:pt>
                <c:pt idx="274">
                  <c:v>0</c:v>
                </c:pt>
                <c:pt idx="275">
                  <c:v>0</c:v>
                </c:pt>
                <c:pt idx="276">
                  <c:v>0</c:v>
                </c:pt>
                <c:pt idx="277">
                  <c:v>0</c:v>
                </c:pt>
                <c:pt idx="278">
                  <c:v>0</c:v>
                </c:pt>
                <c:pt idx="279">
                  <c:v>0</c:v>
                </c:pt>
                <c:pt idx="280">
                  <c:v>0</c:v>
                </c:pt>
                <c:pt idx="281">
                  <c:v>1</c:v>
                </c:pt>
                <c:pt idx="282">
                  <c:v>3</c:v>
                </c:pt>
                <c:pt idx="283">
                  <c:v>72</c:v>
                </c:pt>
                <c:pt idx="284">
                  <c:v>47</c:v>
                </c:pt>
                <c:pt idx="285">
                  <c:v>14</c:v>
                </c:pt>
                <c:pt idx="286">
                  <c:v>6</c:v>
                </c:pt>
                <c:pt idx="287">
                  <c:v>11</c:v>
                </c:pt>
                <c:pt idx="288">
                  <c:v>5</c:v>
                </c:pt>
                <c:pt idx="289">
                  <c:v>9</c:v>
                </c:pt>
                <c:pt idx="290">
                  <c:v>35</c:v>
                </c:pt>
                <c:pt idx="291">
                  <c:v>8</c:v>
                </c:pt>
                <c:pt idx="292">
                  <c:v>3</c:v>
                </c:pt>
                <c:pt idx="293">
                  <c:v>19</c:v>
                </c:pt>
                <c:pt idx="294">
                  <c:v>21</c:v>
                </c:pt>
                <c:pt idx="295">
                  <c:v>4</c:v>
                </c:pt>
                <c:pt idx="296">
                  <c:v>25</c:v>
                </c:pt>
                <c:pt idx="297">
                  <c:v>2</c:v>
                </c:pt>
                <c:pt idx="298">
                  <c:v>1</c:v>
                </c:pt>
                <c:pt idx="299">
                  <c:v>0</c:v>
                </c:pt>
                <c:pt idx="300">
                  <c:v>0</c:v>
                </c:pt>
                <c:pt idx="301">
                  <c:v>0</c:v>
                </c:pt>
                <c:pt idx="302">
                  <c:v>0</c:v>
                </c:pt>
                <c:pt idx="303">
                  <c:v>1</c:v>
                </c:pt>
                <c:pt idx="304">
                  <c:v>0</c:v>
                </c:pt>
                <c:pt idx="305">
                  <c:v>0</c:v>
                </c:pt>
                <c:pt idx="306">
                  <c:v>1</c:v>
                </c:pt>
                <c:pt idx="307">
                  <c:v>1</c:v>
                </c:pt>
                <c:pt idx="308">
                  <c:v>0</c:v>
                </c:pt>
                <c:pt idx="309">
                  <c:v>0</c:v>
                </c:pt>
                <c:pt idx="310">
                  <c:v>0</c:v>
                </c:pt>
                <c:pt idx="311">
                  <c:v>0</c:v>
                </c:pt>
                <c:pt idx="312">
                  <c:v>0</c:v>
                </c:pt>
                <c:pt idx="313">
                  <c:v>0</c:v>
                </c:pt>
                <c:pt idx="314">
                  <c:v>0</c:v>
                </c:pt>
                <c:pt idx="315">
                  <c:v>9</c:v>
                </c:pt>
                <c:pt idx="316">
                  <c:v>1</c:v>
                </c:pt>
                <c:pt idx="317">
                  <c:v>0</c:v>
                </c:pt>
                <c:pt idx="318">
                  <c:v>0</c:v>
                </c:pt>
                <c:pt idx="319">
                  <c:v>0</c:v>
                </c:pt>
                <c:pt idx="320">
                  <c:v>0</c:v>
                </c:pt>
                <c:pt idx="321">
                  <c:v>0</c:v>
                </c:pt>
                <c:pt idx="322">
                  <c:v>0</c:v>
                </c:pt>
                <c:pt idx="323">
                  <c:v>7</c:v>
                </c:pt>
                <c:pt idx="324">
                  <c:v>1</c:v>
                </c:pt>
                <c:pt idx="325">
                  <c:v>6</c:v>
                </c:pt>
                <c:pt idx="326">
                  <c:v>1</c:v>
                </c:pt>
                <c:pt idx="327">
                  <c:v>1</c:v>
                </c:pt>
                <c:pt idx="328">
                  <c:v>0</c:v>
                </c:pt>
                <c:pt idx="329">
                  <c:v>1</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1</c:v>
                </c:pt>
                <c:pt idx="345">
                  <c:v>0</c:v>
                </c:pt>
                <c:pt idx="346">
                  <c:v>0</c:v>
                </c:pt>
                <c:pt idx="347">
                  <c:v>0</c:v>
                </c:pt>
                <c:pt idx="348">
                  <c:v>0</c:v>
                </c:pt>
                <c:pt idx="349">
                  <c:v>1</c:v>
                </c:pt>
                <c:pt idx="350">
                  <c:v>0</c:v>
                </c:pt>
                <c:pt idx="351">
                  <c:v>0</c:v>
                </c:pt>
                <c:pt idx="352">
                  <c:v>0</c:v>
                </c:pt>
                <c:pt idx="353">
                  <c:v>0</c:v>
                </c:pt>
                <c:pt idx="354">
                  <c:v>0</c:v>
                </c:pt>
                <c:pt idx="355">
                  <c:v>0</c:v>
                </c:pt>
                <c:pt idx="356">
                  <c:v>0</c:v>
                </c:pt>
                <c:pt idx="357">
                  <c:v>0</c:v>
                </c:pt>
                <c:pt idx="358">
                  <c:v>0</c:v>
                </c:pt>
                <c:pt idx="359">
                  <c:v>0</c:v>
                </c:pt>
                <c:pt idx="360">
                  <c:v>0</c:v>
                </c:pt>
                <c:pt idx="361">
                  <c:v>1</c:v>
                </c:pt>
                <c:pt idx="362">
                  <c:v>0</c:v>
                </c:pt>
                <c:pt idx="363">
                  <c:v>0</c:v>
                </c:pt>
                <c:pt idx="364">
                  <c:v>2</c:v>
                </c:pt>
              </c:numCache>
            </c:numRef>
          </c:val>
          <c:smooth val="0"/>
          <c:extLst>
            <c:ext xmlns:c16="http://schemas.microsoft.com/office/drawing/2014/chart" uri="{C3380CC4-5D6E-409C-BE32-E72D297353CC}">
              <c16:uniqueId val="{00000000-5A1E-4585-B3CC-E42A0F4736BE}"/>
            </c:ext>
          </c:extLst>
        </c:ser>
        <c:dLbls>
          <c:showLegendKey val="0"/>
          <c:showVal val="0"/>
          <c:showCatName val="0"/>
          <c:showSerName val="0"/>
          <c:showPercent val="0"/>
          <c:showBubbleSize val="0"/>
        </c:dLbls>
        <c:smooth val="0"/>
        <c:axId val="558352984"/>
        <c:axId val="558356592"/>
      </c:lineChart>
      <c:dateAx>
        <c:axId val="55835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56592"/>
        <c:crosses val="autoZero"/>
        <c:auto val="1"/>
        <c:lblOffset val="100"/>
        <c:baseTimeUnit val="days"/>
      </c:dateAx>
      <c:valAx>
        <c:axId val="55835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5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1</c:v>
                </c:pt>
                <c:pt idx="2">
                  <c:v>3</c:v>
                </c:pt>
                <c:pt idx="3">
                  <c:v>0</c:v>
                </c:pt>
                <c:pt idx="4">
                  <c:v>1</c:v>
                </c:pt>
                <c:pt idx="5">
                  <c:v>0</c:v>
                </c:pt>
                <c:pt idx="6">
                  <c:v>20</c:v>
                </c:pt>
                <c:pt idx="7">
                  <c:v>5</c:v>
                </c:pt>
                <c:pt idx="8">
                  <c:v>0</c:v>
                </c:pt>
                <c:pt idx="9">
                  <c:v>2</c:v>
                </c:pt>
                <c:pt idx="10">
                  <c:v>0</c:v>
                </c:pt>
                <c:pt idx="11">
                  <c:v>0</c:v>
                </c:pt>
                <c:pt idx="12">
                  <c:v>2</c:v>
                </c:pt>
                <c:pt idx="13">
                  <c:v>1</c:v>
                </c:pt>
                <c:pt idx="14">
                  <c:v>0</c:v>
                </c:pt>
                <c:pt idx="15">
                  <c:v>6</c:v>
                </c:pt>
                <c:pt idx="16">
                  <c:v>0</c:v>
                </c:pt>
                <c:pt idx="17">
                  <c:v>1</c:v>
                </c:pt>
                <c:pt idx="18">
                  <c:v>2</c:v>
                </c:pt>
                <c:pt idx="19">
                  <c:v>1</c:v>
                </c:pt>
                <c:pt idx="20">
                  <c:v>4</c:v>
                </c:pt>
                <c:pt idx="21">
                  <c:v>1</c:v>
                </c:pt>
                <c:pt idx="22">
                  <c:v>1</c:v>
                </c:pt>
                <c:pt idx="23">
                  <c:v>1</c:v>
                </c:pt>
                <c:pt idx="24">
                  <c:v>1</c:v>
                </c:pt>
                <c:pt idx="25">
                  <c:v>0</c:v>
                </c:pt>
                <c:pt idx="26">
                  <c:v>3</c:v>
                </c:pt>
                <c:pt idx="27">
                  <c:v>1</c:v>
                </c:pt>
                <c:pt idx="28">
                  <c:v>21</c:v>
                </c:pt>
                <c:pt idx="29">
                  <c:v>0</c:v>
                </c:pt>
                <c:pt idx="30">
                  <c:v>1</c:v>
                </c:pt>
                <c:pt idx="31">
                  <c:v>2</c:v>
                </c:pt>
                <c:pt idx="32">
                  <c:v>0</c:v>
                </c:pt>
                <c:pt idx="33">
                  <c:v>1</c:v>
                </c:pt>
                <c:pt idx="34">
                  <c:v>0</c:v>
                </c:pt>
                <c:pt idx="35">
                  <c:v>0</c:v>
                </c:pt>
                <c:pt idx="36">
                  <c:v>2</c:v>
                </c:pt>
                <c:pt idx="37">
                  <c:v>1</c:v>
                </c:pt>
                <c:pt idx="38">
                  <c:v>2</c:v>
                </c:pt>
                <c:pt idx="39">
                  <c:v>1</c:v>
                </c:pt>
                <c:pt idx="40">
                  <c:v>1</c:v>
                </c:pt>
                <c:pt idx="41">
                  <c:v>4</c:v>
                </c:pt>
                <c:pt idx="42">
                  <c:v>4</c:v>
                </c:pt>
                <c:pt idx="43">
                  <c:v>1</c:v>
                </c:pt>
                <c:pt idx="44">
                  <c:v>13</c:v>
                </c:pt>
                <c:pt idx="45">
                  <c:v>1</c:v>
                </c:pt>
                <c:pt idx="46">
                  <c:v>0</c:v>
                </c:pt>
                <c:pt idx="47">
                  <c:v>3</c:v>
                </c:pt>
                <c:pt idx="48">
                  <c:v>0</c:v>
                </c:pt>
                <c:pt idx="49">
                  <c:v>4</c:v>
                </c:pt>
                <c:pt idx="50">
                  <c:v>2</c:v>
                </c:pt>
                <c:pt idx="51">
                  <c:v>0</c:v>
                </c:pt>
                <c:pt idx="52">
                  <c:v>4</c:v>
                </c:pt>
                <c:pt idx="53">
                  <c:v>0</c:v>
                </c:pt>
                <c:pt idx="54">
                  <c:v>5</c:v>
                </c:pt>
                <c:pt idx="55">
                  <c:v>0</c:v>
                </c:pt>
                <c:pt idx="56">
                  <c:v>3</c:v>
                </c:pt>
                <c:pt idx="57">
                  <c:v>4</c:v>
                </c:pt>
                <c:pt idx="58">
                  <c:v>0</c:v>
                </c:pt>
                <c:pt idx="59">
                  <c:v>0</c:v>
                </c:pt>
                <c:pt idx="60">
                  <c:v>0</c:v>
                </c:pt>
                <c:pt idx="61">
                  <c:v>0</c:v>
                </c:pt>
                <c:pt idx="62">
                  <c:v>3</c:v>
                </c:pt>
                <c:pt idx="63">
                  <c:v>4</c:v>
                </c:pt>
                <c:pt idx="64">
                  <c:v>6</c:v>
                </c:pt>
                <c:pt idx="65">
                  <c:v>5</c:v>
                </c:pt>
                <c:pt idx="66">
                  <c:v>3</c:v>
                </c:pt>
                <c:pt idx="67">
                  <c:v>2</c:v>
                </c:pt>
                <c:pt idx="68">
                  <c:v>0</c:v>
                </c:pt>
                <c:pt idx="69">
                  <c:v>0</c:v>
                </c:pt>
                <c:pt idx="70">
                  <c:v>0</c:v>
                </c:pt>
                <c:pt idx="71">
                  <c:v>2</c:v>
                </c:pt>
                <c:pt idx="72">
                  <c:v>4</c:v>
                </c:pt>
                <c:pt idx="73">
                  <c:v>0</c:v>
                </c:pt>
                <c:pt idx="74">
                  <c:v>0</c:v>
                </c:pt>
                <c:pt idx="75">
                  <c:v>1</c:v>
                </c:pt>
                <c:pt idx="76">
                  <c:v>2</c:v>
                </c:pt>
                <c:pt idx="77">
                  <c:v>0</c:v>
                </c:pt>
                <c:pt idx="78">
                  <c:v>0</c:v>
                </c:pt>
                <c:pt idx="79">
                  <c:v>0</c:v>
                </c:pt>
                <c:pt idx="80">
                  <c:v>3</c:v>
                </c:pt>
                <c:pt idx="81">
                  <c:v>0</c:v>
                </c:pt>
                <c:pt idx="82">
                  <c:v>2</c:v>
                </c:pt>
                <c:pt idx="83">
                  <c:v>1</c:v>
                </c:pt>
                <c:pt idx="84">
                  <c:v>2</c:v>
                </c:pt>
                <c:pt idx="85">
                  <c:v>2</c:v>
                </c:pt>
                <c:pt idx="86">
                  <c:v>0</c:v>
                </c:pt>
                <c:pt idx="87">
                  <c:v>0</c:v>
                </c:pt>
                <c:pt idx="88">
                  <c:v>1</c:v>
                </c:pt>
                <c:pt idx="89">
                  <c:v>1</c:v>
                </c:pt>
                <c:pt idx="90">
                  <c:v>3</c:v>
                </c:pt>
                <c:pt idx="91">
                  <c:v>4</c:v>
                </c:pt>
                <c:pt idx="92">
                  <c:v>0</c:v>
                </c:pt>
                <c:pt idx="93">
                  <c:v>2</c:v>
                </c:pt>
                <c:pt idx="94">
                  <c:v>1</c:v>
                </c:pt>
                <c:pt idx="95">
                  <c:v>0</c:v>
                </c:pt>
                <c:pt idx="96">
                  <c:v>0</c:v>
                </c:pt>
                <c:pt idx="97">
                  <c:v>0</c:v>
                </c:pt>
                <c:pt idx="98">
                  <c:v>1</c:v>
                </c:pt>
                <c:pt idx="99">
                  <c:v>2</c:v>
                </c:pt>
                <c:pt idx="100">
                  <c:v>4</c:v>
                </c:pt>
                <c:pt idx="101">
                  <c:v>2</c:v>
                </c:pt>
                <c:pt idx="102">
                  <c:v>0</c:v>
                </c:pt>
                <c:pt idx="103">
                  <c:v>0</c:v>
                </c:pt>
                <c:pt idx="104">
                  <c:v>0</c:v>
                </c:pt>
                <c:pt idx="105">
                  <c:v>2</c:v>
                </c:pt>
                <c:pt idx="106">
                  <c:v>0</c:v>
                </c:pt>
                <c:pt idx="107">
                  <c:v>4</c:v>
                </c:pt>
                <c:pt idx="108">
                  <c:v>2</c:v>
                </c:pt>
                <c:pt idx="109">
                  <c:v>1</c:v>
                </c:pt>
                <c:pt idx="110">
                  <c:v>1</c:v>
                </c:pt>
                <c:pt idx="111">
                  <c:v>0</c:v>
                </c:pt>
                <c:pt idx="112">
                  <c:v>5</c:v>
                </c:pt>
                <c:pt idx="113">
                  <c:v>3</c:v>
                </c:pt>
                <c:pt idx="114">
                  <c:v>3</c:v>
                </c:pt>
                <c:pt idx="115">
                  <c:v>1</c:v>
                </c:pt>
                <c:pt idx="116">
                  <c:v>5</c:v>
                </c:pt>
                <c:pt idx="117">
                  <c:v>0</c:v>
                </c:pt>
                <c:pt idx="118">
                  <c:v>5</c:v>
                </c:pt>
                <c:pt idx="119">
                  <c:v>8</c:v>
                </c:pt>
                <c:pt idx="120">
                  <c:v>2</c:v>
                </c:pt>
                <c:pt idx="121">
                  <c:v>7</c:v>
                </c:pt>
                <c:pt idx="122">
                  <c:v>5</c:v>
                </c:pt>
                <c:pt idx="123">
                  <c:v>0</c:v>
                </c:pt>
                <c:pt idx="124">
                  <c:v>1</c:v>
                </c:pt>
                <c:pt idx="125">
                  <c:v>1</c:v>
                </c:pt>
                <c:pt idx="126">
                  <c:v>5</c:v>
                </c:pt>
                <c:pt idx="127">
                  <c:v>1</c:v>
                </c:pt>
                <c:pt idx="128">
                  <c:v>2</c:v>
                </c:pt>
                <c:pt idx="129">
                  <c:v>31</c:v>
                </c:pt>
                <c:pt idx="130">
                  <c:v>1</c:v>
                </c:pt>
                <c:pt idx="131">
                  <c:v>4</c:v>
                </c:pt>
                <c:pt idx="132">
                  <c:v>2</c:v>
                </c:pt>
                <c:pt idx="133">
                  <c:v>2</c:v>
                </c:pt>
                <c:pt idx="134">
                  <c:v>1</c:v>
                </c:pt>
                <c:pt idx="135">
                  <c:v>2</c:v>
                </c:pt>
                <c:pt idx="136">
                  <c:v>7</c:v>
                </c:pt>
                <c:pt idx="137">
                  <c:v>2</c:v>
                </c:pt>
                <c:pt idx="138">
                  <c:v>0</c:v>
                </c:pt>
                <c:pt idx="139">
                  <c:v>4</c:v>
                </c:pt>
                <c:pt idx="140">
                  <c:v>3</c:v>
                </c:pt>
                <c:pt idx="141">
                  <c:v>5</c:v>
                </c:pt>
                <c:pt idx="142">
                  <c:v>2</c:v>
                </c:pt>
                <c:pt idx="143">
                  <c:v>3</c:v>
                </c:pt>
                <c:pt idx="144">
                  <c:v>0</c:v>
                </c:pt>
                <c:pt idx="145">
                  <c:v>4</c:v>
                </c:pt>
                <c:pt idx="146">
                  <c:v>2</c:v>
                </c:pt>
                <c:pt idx="147">
                  <c:v>2</c:v>
                </c:pt>
                <c:pt idx="148">
                  <c:v>0</c:v>
                </c:pt>
                <c:pt idx="149">
                  <c:v>0</c:v>
                </c:pt>
                <c:pt idx="150">
                  <c:v>1</c:v>
                </c:pt>
                <c:pt idx="151">
                  <c:v>1</c:v>
                </c:pt>
                <c:pt idx="152">
                  <c:v>0</c:v>
                </c:pt>
                <c:pt idx="153">
                  <c:v>2</c:v>
                </c:pt>
                <c:pt idx="154">
                  <c:v>0</c:v>
                </c:pt>
                <c:pt idx="155">
                  <c:v>6</c:v>
                </c:pt>
                <c:pt idx="156">
                  <c:v>13</c:v>
                </c:pt>
                <c:pt idx="157">
                  <c:v>6</c:v>
                </c:pt>
                <c:pt idx="158">
                  <c:v>4</c:v>
                </c:pt>
                <c:pt idx="159">
                  <c:v>6</c:v>
                </c:pt>
                <c:pt idx="160">
                  <c:v>1</c:v>
                </c:pt>
                <c:pt idx="161">
                  <c:v>5</c:v>
                </c:pt>
                <c:pt idx="162">
                  <c:v>1</c:v>
                </c:pt>
                <c:pt idx="163">
                  <c:v>4</c:v>
                </c:pt>
                <c:pt idx="164">
                  <c:v>2</c:v>
                </c:pt>
                <c:pt idx="165">
                  <c:v>1</c:v>
                </c:pt>
                <c:pt idx="166">
                  <c:v>4</c:v>
                </c:pt>
                <c:pt idx="167">
                  <c:v>2</c:v>
                </c:pt>
                <c:pt idx="168">
                  <c:v>0</c:v>
                </c:pt>
                <c:pt idx="169">
                  <c:v>4</c:v>
                </c:pt>
                <c:pt idx="170">
                  <c:v>3</c:v>
                </c:pt>
                <c:pt idx="171">
                  <c:v>1</c:v>
                </c:pt>
                <c:pt idx="172">
                  <c:v>2</c:v>
                </c:pt>
                <c:pt idx="173">
                  <c:v>5</c:v>
                </c:pt>
                <c:pt idx="174">
                  <c:v>5</c:v>
                </c:pt>
                <c:pt idx="175">
                  <c:v>1</c:v>
                </c:pt>
                <c:pt idx="176">
                  <c:v>0</c:v>
                </c:pt>
                <c:pt idx="177">
                  <c:v>1</c:v>
                </c:pt>
                <c:pt idx="178">
                  <c:v>0</c:v>
                </c:pt>
                <c:pt idx="179">
                  <c:v>5</c:v>
                </c:pt>
                <c:pt idx="180">
                  <c:v>0</c:v>
                </c:pt>
                <c:pt idx="181">
                  <c:v>3</c:v>
                </c:pt>
                <c:pt idx="182">
                  <c:v>3</c:v>
                </c:pt>
                <c:pt idx="183">
                  <c:v>1</c:v>
                </c:pt>
                <c:pt idx="184">
                  <c:v>4</c:v>
                </c:pt>
                <c:pt idx="185">
                  <c:v>1</c:v>
                </c:pt>
                <c:pt idx="186">
                  <c:v>3</c:v>
                </c:pt>
                <c:pt idx="187">
                  <c:v>3</c:v>
                </c:pt>
                <c:pt idx="188">
                  <c:v>4</c:v>
                </c:pt>
                <c:pt idx="189">
                  <c:v>1</c:v>
                </c:pt>
                <c:pt idx="190">
                  <c:v>4</c:v>
                </c:pt>
                <c:pt idx="191">
                  <c:v>1</c:v>
                </c:pt>
                <c:pt idx="192">
                  <c:v>0</c:v>
                </c:pt>
                <c:pt idx="193">
                  <c:v>0</c:v>
                </c:pt>
                <c:pt idx="194">
                  <c:v>2</c:v>
                </c:pt>
                <c:pt idx="195">
                  <c:v>2</c:v>
                </c:pt>
                <c:pt idx="196">
                  <c:v>0</c:v>
                </c:pt>
                <c:pt idx="197">
                  <c:v>0</c:v>
                </c:pt>
                <c:pt idx="198">
                  <c:v>0</c:v>
                </c:pt>
                <c:pt idx="199">
                  <c:v>5</c:v>
                </c:pt>
                <c:pt idx="200">
                  <c:v>0</c:v>
                </c:pt>
                <c:pt idx="201">
                  <c:v>0</c:v>
                </c:pt>
                <c:pt idx="202">
                  <c:v>0</c:v>
                </c:pt>
                <c:pt idx="203">
                  <c:v>1</c:v>
                </c:pt>
                <c:pt idx="204">
                  <c:v>2</c:v>
                </c:pt>
                <c:pt idx="205">
                  <c:v>0</c:v>
                </c:pt>
                <c:pt idx="206">
                  <c:v>2</c:v>
                </c:pt>
                <c:pt idx="207">
                  <c:v>4</c:v>
                </c:pt>
                <c:pt idx="208">
                  <c:v>5</c:v>
                </c:pt>
                <c:pt idx="209">
                  <c:v>1</c:v>
                </c:pt>
                <c:pt idx="210">
                  <c:v>3</c:v>
                </c:pt>
                <c:pt idx="211">
                  <c:v>0</c:v>
                </c:pt>
                <c:pt idx="212">
                  <c:v>0</c:v>
                </c:pt>
                <c:pt idx="213">
                  <c:v>1</c:v>
                </c:pt>
                <c:pt idx="214">
                  <c:v>2</c:v>
                </c:pt>
                <c:pt idx="215">
                  <c:v>0</c:v>
                </c:pt>
                <c:pt idx="216">
                  <c:v>1</c:v>
                </c:pt>
                <c:pt idx="217">
                  <c:v>0</c:v>
                </c:pt>
                <c:pt idx="218">
                  <c:v>1</c:v>
                </c:pt>
                <c:pt idx="219">
                  <c:v>5</c:v>
                </c:pt>
                <c:pt idx="220">
                  <c:v>5</c:v>
                </c:pt>
                <c:pt idx="221">
                  <c:v>0</c:v>
                </c:pt>
                <c:pt idx="222">
                  <c:v>3</c:v>
                </c:pt>
                <c:pt idx="223">
                  <c:v>0</c:v>
                </c:pt>
                <c:pt idx="224">
                  <c:v>1</c:v>
                </c:pt>
                <c:pt idx="225">
                  <c:v>3</c:v>
                </c:pt>
                <c:pt idx="226">
                  <c:v>0</c:v>
                </c:pt>
                <c:pt idx="227">
                  <c:v>11</c:v>
                </c:pt>
                <c:pt idx="228">
                  <c:v>0</c:v>
                </c:pt>
                <c:pt idx="229">
                  <c:v>0</c:v>
                </c:pt>
                <c:pt idx="230">
                  <c:v>4</c:v>
                </c:pt>
                <c:pt idx="231">
                  <c:v>3</c:v>
                </c:pt>
                <c:pt idx="232">
                  <c:v>1</c:v>
                </c:pt>
                <c:pt idx="233">
                  <c:v>2</c:v>
                </c:pt>
                <c:pt idx="234">
                  <c:v>1</c:v>
                </c:pt>
                <c:pt idx="235">
                  <c:v>5</c:v>
                </c:pt>
                <c:pt idx="236">
                  <c:v>0</c:v>
                </c:pt>
                <c:pt idx="237">
                  <c:v>2</c:v>
                </c:pt>
                <c:pt idx="238">
                  <c:v>3</c:v>
                </c:pt>
                <c:pt idx="239">
                  <c:v>0</c:v>
                </c:pt>
                <c:pt idx="240">
                  <c:v>1</c:v>
                </c:pt>
                <c:pt idx="241">
                  <c:v>1</c:v>
                </c:pt>
                <c:pt idx="242">
                  <c:v>1</c:v>
                </c:pt>
                <c:pt idx="243">
                  <c:v>1</c:v>
                </c:pt>
                <c:pt idx="244">
                  <c:v>0</c:v>
                </c:pt>
                <c:pt idx="245">
                  <c:v>0</c:v>
                </c:pt>
                <c:pt idx="246">
                  <c:v>2</c:v>
                </c:pt>
                <c:pt idx="247">
                  <c:v>1</c:v>
                </c:pt>
                <c:pt idx="248">
                  <c:v>12</c:v>
                </c:pt>
                <c:pt idx="249">
                  <c:v>0</c:v>
                </c:pt>
                <c:pt idx="250">
                  <c:v>0</c:v>
                </c:pt>
                <c:pt idx="251">
                  <c:v>2</c:v>
                </c:pt>
                <c:pt idx="252">
                  <c:v>2</c:v>
                </c:pt>
                <c:pt idx="253">
                  <c:v>1</c:v>
                </c:pt>
                <c:pt idx="254">
                  <c:v>0</c:v>
                </c:pt>
                <c:pt idx="255">
                  <c:v>0</c:v>
                </c:pt>
                <c:pt idx="256">
                  <c:v>0</c:v>
                </c:pt>
                <c:pt idx="257">
                  <c:v>2</c:v>
                </c:pt>
                <c:pt idx="258">
                  <c:v>0</c:v>
                </c:pt>
                <c:pt idx="259">
                  <c:v>5</c:v>
                </c:pt>
                <c:pt idx="260">
                  <c:v>3</c:v>
                </c:pt>
                <c:pt idx="261">
                  <c:v>1</c:v>
                </c:pt>
                <c:pt idx="262">
                  <c:v>9</c:v>
                </c:pt>
                <c:pt idx="263">
                  <c:v>0</c:v>
                </c:pt>
                <c:pt idx="264">
                  <c:v>0</c:v>
                </c:pt>
                <c:pt idx="265">
                  <c:v>6</c:v>
                </c:pt>
                <c:pt idx="266">
                  <c:v>0</c:v>
                </c:pt>
                <c:pt idx="267">
                  <c:v>1</c:v>
                </c:pt>
                <c:pt idx="268">
                  <c:v>4</c:v>
                </c:pt>
                <c:pt idx="269">
                  <c:v>0</c:v>
                </c:pt>
                <c:pt idx="270">
                  <c:v>1</c:v>
                </c:pt>
                <c:pt idx="271">
                  <c:v>0</c:v>
                </c:pt>
                <c:pt idx="272">
                  <c:v>0</c:v>
                </c:pt>
                <c:pt idx="273">
                  <c:v>1</c:v>
                </c:pt>
                <c:pt idx="274">
                  <c:v>0</c:v>
                </c:pt>
                <c:pt idx="275">
                  <c:v>2</c:v>
                </c:pt>
                <c:pt idx="276">
                  <c:v>5</c:v>
                </c:pt>
                <c:pt idx="277">
                  <c:v>2</c:v>
                </c:pt>
                <c:pt idx="278">
                  <c:v>3</c:v>
                </c:pt>
                <c:pt idx="279">
                  <c:v>0</c:v>
                </c:pt>
                <c:pt idx="280">
                  <c:v>2</c:v>
                </c:pt>
                <c:pt idx="281">
                  <c:v>3</c:v>
                </c:pt>
                <c:pt idx="282">
                  <c:v>2</c:v>
                </c:pt>
                <c:pt idx="283">
                  <c:v>13</c:v>
                </c:pt>
                <c:pt idx="284">
                  <c:v>9</c:v>
                </c:pt>
                <c:pt idx="285">
                  <c:v>4</c:v>
                </c:pt>
                <c:pt idx="286">
                  <c:v>5</c:v>
                </c:pt>
                <c:pt idx="287">
                  <c:v>4</c:v>
                </c:pt>
                <c:pt idx="288">
                  <c:v>12</c:v>
                </c:pt>
                <c:pt idx="289">
                  <c:v>13</c:v>
                </c:pt>
                <c:pt idx="290">
                  <c:v>22</c:v>
                </c:pt>
                <c:pt idx="291">
                  <c:v>5</c:v>
                </c:pt>
                <c:pt idx="292">
                  <c:v>3</c:v>
                </c:pt>
                <c:pt idx="293">
                  <c:v>5</c:v>
                </c:pt>
                <c:pt idx="294">
                  <c:v>1</c:v>
                </c:pt>
                <c:pt idx="295">
                  <c:v>9</c:v>
                </c:pt>
                <c:pt idx="296">
                  <c:v>1</c:v>
                </c:pt>
                <c:pt idx="297">
                  <c:v>1</c:v>
                </c:pt>
                <c:pt idx="298">
                  <c:v>0</c:v>
                </c:pt>
                <c:pt idx="299">
                  <c:v>0</c:v>
                </c:pt>
                <c:pt idx="300">
                  <c:v>2</c:v>
                </c:pt>
                <c:pt idx="301">
                  <c:v>0</c:v>
                </c:pt>
                <c:pt idx="302">
                  <c:v>5</c:v>
                </c:pt>
                <c:pt idx="303">
                  <c:v>1</c:v>
                </c:pt>
                <c:pt idx="304">
                  <c:v>1</c:v>
                </c:pt>
                <c:pt idx="305">
                  <c:v>0</c:v>
                </c:pt>
                <c:pt idx="306">
                  <c:v>5</c:v>
                </c:pt>
                <c:pt idx="307">
                  <c:v>2</c:v>
                </c:pt>
                <c:pt idx="308">
                  <c:v>1</c:v>
                </c:pt>
                <c:pt idx="309">
                  <c:v>0</c:v>
                </c:pt>
                <c:pt idx="310">
                  <c:v>0</c:v>
                </c:pt>
                <c:pt idx="311">
                  <c:v>2</c:v>
                </c:pt>
                <c:pt idx="312">
                  <c:v>0</c:v>
                </c:pt>
                <c:pt idx="313">
                  <c:v>1</c:v>
                </c:pt>
                <c:pt idx="314">
                  <c:v>1</c:v>
                </c:pt>
                <c:pt idx="315">
                  <c:v>4</c:v>
                </c:pt>
                <c:pt idx="316">
                  <c:v>0</c:v>
                </c:pt>
                <c:pt idx="317">
                  <c:v>0</c:v>
                </c:pt>
                <c:pt idx="318">
                  <c:v>1</c:v>
                </c:pt>
                <c:pt idx="319">
                  <c:v>2</c:v>
                </c:pt>
                <c:pt idx="320">
                  <c:v>0</c:v>
                </c:pt>
                <c:pt idx="321">
                  <c:v>2</c:v>
                </c:pt>
                <c:pt idx="322">
                  <c:v>1</c:v>
                </c:pt>
                <c:pt idx="323">
                  <c:v>4</c:v>
                </c:pt>
                <c:pt idx="324">
                  <c:v>4</c:v>
                </c:pt>
                <c:pt idx="325">
                  <c:v>8</c:v>
                </c:pt>
                <c:pt idx="326">
                  <c:v>2</c:v>
                </c:pt>
                <c:pt idx="327">
                  <c:v>2</c:v>
                </c:pt>
                <c:pt idx="328">
                  <c:v>4</c:v>
                </c:pt>
                <c:pt idx="329">
                  <c:v>0</c:v>
                </c:pt>
                <c:pt idx="330">
                  <c:v>5</c:v>
                </c:pt>
                <c:pt idx="331">
                  <c:v>0</c:v>
                </c:pt>
                <c:pt idx="332">
                  <c:v>1</c:v>
                </c:pt>
                <c:pt idx="333">
                  <c:v>1</c:v>
                </c:pt>
                <c:pt idx="334">
                  <c:v>0</c:v>
                </c:pt>
                <c:pt idx="335">
                  <c:v>1</c:v>
                </c:pt>
                <c:pt idx="336">
                  <c:v>10</c:v>
                </c:pt>
                <c:pt idx="337">
                  <c:v>3</c:v>
                </c:pt>
                <c:pt idx="338">
                  <c:v>4</c:v>
                </c:pt>
                <c:pt idx="339">
                  <c:v>2</c:v>
                </c:pt>
                <c:pt idx="340">
                  <c:v>5</c:v>
                </c:pt>
                <c:pt idx="341">
                  <c:v>1</c:v>
                </c:pt>
                <c:pt idx="342">
                  <c:v>0</c:v>
                </c:pt>
                <c:pt idx="343">
                  <c:v>1</c:v>
                </c:pt>
                <c:pt idx="344">
                  <c:v>3</c:v>
                </c:pt>
                <c:pt idx="345">
                  <c:v>0</c:v>
                </c:pt>
                <c:pt idx="346">
                  <c:v>8</c:v>
                </c:pt>
                <c:pt idx="347">
                  <c:v>0</c:v>
                </c:pt>
                <c:pt idx="348">
                  <c:v>4</c:v>
                </c:pt>
                <c:pt idx="349">
                  <c:v>9</c:v>
                </c:pt>
                <c:pt idx="350">
                  <c:v>3</c:v>
                </c:pt>
                <c:pt idx="351">
                  <c:v>0</c:v>
                </c:pt>
                <c:pt idx="352">
                  <c:v>6</c:v>
                </c:pt>
                <c:pt idx="353">
                  <c:v>12</c:v>
                </c:pt>
                <c:pt idx="354">
                  <c:v>0</c:v>
                </c:pt>
                <c:pt idx="355">
                  <c:v>0</c:v>
                </c:pt>
                <c:pt idx="356">
                  <c:v>0</c:v>
                </c:pt>
                <c:pt idx="357">
                  <c:v>1</c:v>
                </c:pt>
                <c:pt idx="358">
                  <c:v>1</c:v>
                </c:pt>
                <c:pt idx="359">
                  <c:v>1</c:v>
                </c:pt>
                <c:pt idx="360">
                  <c:v>0</c:v>
                </c:pt>
                <c:pt idx="361">
                  <c:v>0</c:v>
                </c:pt>
                <c:pt idx="362">
                  <c:v>2</c:v>
                </c:pt>
                <c:pt idx="363">
                  <c:v>4</c:v>
                </c:pt>
                <c:pt idx="364">
                  <c:v>2</c:v>
                </c:pt>
              </c:numCache>
            </c:numRef>
          </c:val>
          <c:smooth val="0"/>
          <c:extLst>
            <c:ext xmlns:c16="http://schemas.microsoft.com/office/drawing/2014/chart" uri="{C3380CC4-5D6E-409C-BE32-E72D297353CC}">
              <c16:uniqueId val="{00000000-EB3B-4F92-86C1-EFC600CD07BC}"/>
            </c:ext>
          </c:extLst>
        </c:ser>
        <c:dLbls>
          <c:showLegendKey val="0"/>
          <c:showVal val="0"/>
          <c:showCatName val="0"/>
          <c:showSerName val="0"/>
          <c:showPercent val="0"/>
          <c:showBubbleSize val="0"/>
        </c:dLbls>
        <c:smooth val="0"/>
        <c:axId val="558386440"/>
        <c:axId val="558384800"/>
      </c:lineChart>
      <c:dateAx>
        <c:axId val="55838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84800"/>
        <c:crosses val="autoZero"/>
        <c:auto val="1"/>
        <c:lblOffset val="100"/>
        <c:baseTimeUnit val="days"/>
      </c:dateAx>
      <c:valAx>
        <c:axId val="55838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838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34C5-33F7-438E-B0CA-EACB7B409555}"/>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4066B3B4-56A8-423E-8733-6CF422860CC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540590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A9DDD-3C6C-4521-96AC-E8DFD50B8A84}"/>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14F20912-4617-424A-8706-EE85CE1A7D34}"/>
              </a:ext>
            </a:extLst>
          </p:cNvPr>
          <p:cNvGraphicFramePr>
            <a:graphicFrameLocks noGrp="1"/>
          </p:cNvGraphicFramePr>
          <p:nvPr>
            <p:ph type="tbl" sz="quarter" idx="13"/>
            <p:extLst>
              <p:ext uri="{D42A27DB-BD31-4B8C-83A1-F6EECF244321}">
                <p14:modId xmlns:p14="http://schemas.microsoft.com/office/powerpoint/2010/main" val="2487007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456878795"/>
                    </a:ext>
                  </a:extLst>
                </a:gridCol>
                <a:gridCol w="493776">
                  <a:extLst>
                    <a:ext uri="{9D8B030D-6E8A-4147-A177-3AD203B41FA5}">
                      <a16:colId xmlns:a16="http://schemas.microsoft.com/office/drawing/2014/main" val="366983595"/>
                    </a:ext>
                  </a:extLst>
                </a:gridCol>
                <a:gridCol w="246888">
                  <a:extLst>
                    <a:ext uri="{9D8B030D-6E8A-4147-A177-3AD203B41FA5}">
                      <a16:colId xmlns:a16="http://schemas.microsoft.com/office/drawing/2014/main" val="2896829791"/>
                    </a:ext>
                  </a:extLst>
                </a:gridCol>
                <a:gridCol w="246888">
                  <a:extLst>
                    <a:ext uri="{9D8B030D-6E8A-4147-A177-3AD203B41FA5}">
                      <a16:colId xmlns:a16="http://schemas.microsoft.com/office/drawing/2014/main" val="3976510787"/>
                    </a:ext>
                  </a:extLst>
                </a:gridCol>
                <a:gridCol w="246888">
                  <a:extLst>
                    <a:ext uri="{9D8B030D-6E8A-4147-A177-3AD203B41FA5}">
                      <a16:colId xmlns:a16="http://schemas.microsoft.com/office/drawing/2014/main" val="1913695950"/>
                    </a:ext>
                  </a:extLst>
                </a:gridCol>
                <a:gridCol w="246888">
                  <a:extLst>
                    <a:ext uri="{9D8B030D-6E8A-4147-A177-3AD203B41FA5}">
                      <a16:colId xmlns:a16="http://schemas.microsoft.com/office/drawing/2014/main" val="589123714"/>
                    </a:ext>
                  </a:extLst>
                </a:gridCol>
                <a:gridCol w="246888">
                  <a:extLst>
                    <a:ext uri="{9D8B030D-6E8A-4147-A177-3AD203B41FA5}">
                      <a16:colId xmlns:a16="http://schemas.microsoft.com/office/drawing/2014/main" val="755382392"/>
                    </a:ext>
                  </a:extLst>
                </a:gridCol>
                <a:gridCol w="246888">
                  <a:extLst>
                    <a:ext uri="{9D8B030D-6E8A-4147-A177-3AD203B41FA5}">
                      <a16:colId xmlns:a16="http://schemas.microsoft.com/office/drawing/2014/main" val="1018793791"/>
                    </a:ext>
                  </a:extLst>
                </a:gridCol>
                <a:gridCol w="246888">
                  <a:extLst>
                    <a:ext uri="{9D8B030D-6E8A-4147-A177-3AD203B41FA5}">
                      <a16:colId xmlns:a16="http://schemas.microsoft.com/office/drawing/2014/main" val="561057642"/>
                    </a:ext>
                  </a:extLst>
                </a:gridCol>
                <a:gridCol w="246888">
                  <a:extLst>
                    <a:ext uri="{9D8B030D-6E8A-4147-A177-3AD203B41FA5}">
                      <a16:colId xmlns:a16="http://schemas.microsoft.com/office/drawing/2014/main" val="3037963739"/>
                    </a:ext>
                  </a:extLst>
                </a:gridCol>
                <a:gridCol w="246888">
                  <a:extLst>
                    <a:ext uri="{9D8B030D-6E8A-4147-A177-3AD203B41FA5}">
                      <a16:colId xmlns:a16="http://schemas.microsoft.com/office/drawing/2014/main" val="1202947436"/>
                    </a:ext>
                  </a:extLst>
                </a:gridCol>
                <a:gridCol w="246888">
                  <a:extLst>
                    <a:ext uri="{9D8B030D-6E8A-4147-A177-3AD203B41FA5}">
                      <a16:colId xmlns:a16="http://schemas.microsoft.com/office/drawing/2014/main" val="940829367"/>
                    </a:ext>
                  </a:extLst>
                </a:gridCol>
                <a:gridCol w="246888">
                  <a:extLst>
                    <a:ext uri="{9D8B030D-6E8A-4147-A177-3AD203B41FA5}">
                      <a16:colId xmlns:a16="http://schemas.microsoft.com/office/drawing/2014/main" val="1435431108"/>
                    </a:ext>
                  </a:extLst>
                </a:gridCol>
                <a:gridCol w="246888">
                  <a:extLst>
                    <a:ext uri="{9D8B030D-6E8A-4147-A177-3AD203B41FA5}">
                      <a16:colId xmlns:a16="http://schemas.microsoft.com/office/drawing/2014/main" val="1482311014"/>
                    </a:ext>
                  </a:extLst>
                </a:gridCol>
                <a:gridCol w="246888">
                  <a:extLst>
                    <a:ext uri="{9D8B030D-6E8A-4147-A177-3AD203B41FA5}">
                      <a16:colId xmlns:a16="http://schemas.microsoft.com/office/drawing/2014/main" val="3226389455"/>
                    </a:ext>
                  </a:extLst>
                </a:gridCol>
                <a:gridCol w="246888">
                  <a:extLst>
                    <a:ext uri="{9D8B030D-6E8A-4147-A177-3AD203B41FA5}">
                      <a16:colId xmlns:a16="http://schemas.microsoft.com/office/drawing/2014/main" val="3630112242"/>
                    </a:ext>
                  </a:extLst>
                </a:gridCol>
                <a:gridCol w="246888">
                  <a:extLst>
                    <a:ext uri="{9D8B030D-6E8A-4147-A177-3AD203B41FA5}">
                      <a16:colId xmlns:a16="http://schemas.microsoft.com/office/drawing/2014/main" val="4041900819"/>
                    </a:ext>
                  </a:extLst>
                </a:gridCol>
                <a:gridCol w="246888">
                  <a:extLst>
                    <a:ext uri="{9D8B030D-6E8A-4147-A177-3AD203B41FA5}">
                      <a16:colId xmlns:a16="http://schemas.microsoft.com/office/drawing/2014/main" val="1058756739"/>
                    </a:ext>
                  </a:extLst>
                </a:gridCol>
                <a:gridCol w="246888">
                  <a:extLst>
                    <a:ext uri="{9D8B030D-6E8A-4147-A177-3AD203B41FA5}">
                      <a16:colId xmlns:a16="http://schemas.microsoft.com/office/drawing/2014/main" val="1904982875"/>
                    </a:ext>
                  </a:extLst>
                </a:gridCol>
                <a:gridCol w="246888">
                  <a:extLst>
                    <a:ext uri="{9D8B030D-6E8A-4147-A177-3AD203B41FA5}">
                      <a16:colId xmlns:a16="http://schemas.microsoft.com/office/drawing/2014/main" val="3919244165"/>
                    </a:ext>
                  </a:extLst>
                </a:gridCol>
                <a:gridCol w="246888">
                  <a:extLst>
                    <a:ext uri="{9D8B030D-6E8A-4147-A177-3AD203B41FA5}">
                      <a16:colId xmlns:a16="http://schemas.microsoft.com/office/drawing/2014/main" val="3970258365"/>
                    </a:ext>
                  </a:extLst>
                </a:gridCol>
                <a:gridCol w="246888">
                  <a:extLst>
                    <a:ext uri="{9D8B030D-6E8A-4147-A177-3AD203B41FA5}">
                      <a16:colId xmlns:a16="http://schemas.microsoft.com/office/drawing/2014/main" val="2645222301"/>
                    </a:ext>
                  </a:extLst>
                </a:gridCol>
                <a:gridCol w="246888">
                  <a:extLst>
                    <a:ext uri="{9D8B030D-6E8A-4147-A177-3AD203B41FA5}">
                      <a16:colId xmlns:a16="http://schemas.microsoft.com/office/drawing/2014/main" val="5271881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8612981"/>
                  </a:ext>
                </a:extLst>
              </a:tr>
              <a:tr h="370840">
                <a:tc>
                  <a:txBody>
                    <a:bodyPr/>
                    <a:lstStyle/>
                    <a:p>
                      <a:r>
                        <a:rPr lang="en-US" sz="1000"/>
                        <a:t>Buss AG</a:t>
                      </a:r>
                    </a:p>
                  </a:txBody>
                  <a:tcPr/>
                </a:tc>
                <a:tc>
                  <a:txBody>
                    <a:bodyPr/>
                    <a:lstStyle/>
                    <a:p>
                      <a:r>
                        <a:rPr lang="en-US" sz="1000"/>
                        <a:t>106</a:t>
                      </a:r>
                    </a:p>
                  </a:txBody>
                  <a:tcPr/>
                </a:tc>
                <a:tc>
                  <a:txBody>
                    <a:bodyPr/>
                    <a:lstStyle/>
                    <a:p>
                      <a:r>
                        <a:rPr lang="en-US" sz="1000"/>
                        <a:t>15</a:t>
                      </a:r>
                    </a:p>
                  </a:txBody>
                  <a:tcPr/>
                </a:tc>
                <a:tc>
                  <a:txBody>
                    <a:bodyPr/>
                    <a:lstStyle/>
                    <a:p>
                      <a:r>
                        <a:rPr lang="en-US" sz="1000"/>
                        <a:t>38</a:t>
                      </a:r>
                    </a:p>
                  </a:txBody>
                  <a:tcPr/>
                </a:tc>
                <a:tc>
                  <a:txBody>
                    <a:bodyPr/>
                    <a:lstStyle/>
                    <a:p>
                      <a:r>
                        <a:rPr lang="en-US" sz="1000"/>
                        <a:t>0</a:t>
                      </a:r>
                    </a:p>
                  </a:txBody>
                  <a:tcPr/>
                </a:tc>
                <a:tc>
                  <a:txBody>
                    <a:bodyPr/>
                    <a:lstStyle/>
                    <a:p>
                      <a:r>
                        <a:rPr lang="en-US" sz="1000"/>
                        <a:t>28</a:t>
                      </a:r>
                    </a:p>
                  </a:txBody>
                  <a:tcPr/>
                </a:tc>
                <a:tc>
                  <a:txBody>
                    <a:bodyPr/>
                    <a:lstStyle/>
                    <a:p>
                      <a:r>
                        <a:rPr lang="en-US" sz="1000"/>
                        <a:t>0</a:t>
                      </a:r>
                    </a:p>
                  </a:txBody>
                  <a:tcPr/>
                </a:tc>
                <a:tc>
                  <a:txBody>
                    <a:bodyPr/>
                    <a:lstStyle/>
                    <a:p>
                      <a:r>
                        <a:rPr lang="en-US" sz="1000"/>
                        <a:t>10</a:t>
                      </a:r>
                    </a:p>
                  </a:txBody>
                  <a:tcPr/>
                </a:tc>
                <a:tc>
                  <a:txBody>
                    <a:bodyPr/>
                    <a:lstStyle/>
                    <a:p>
                      <a:r>
                        <a:rPr lang="en-US" sz="1000"/>
                        <a:t>116</a:t>
                      </a:r>
                    </a:p>
                  </a:txBody>
                  <a:tcPr/>
                </a:tc>
                <a:tc>
                  <a:txBody>
                    <a:bodyPr/>
                    <a:lstStyle/>
                    <a:p>
                      <a:r>
                        <a:rPr lang="en-US" sz="1000"/>
                        <a:t>0</a:t>
                      </a:r>
                    </a:p>
                  </a:txBody>
                  <a:tcPr/>
                </a:tc>
                <a:tc>
                  <a:txBody>
                    <a:bodyPr/>
                    <a:lstStyle/>
                    <a:p>
                      <a:r>
                        <a:rPr lang="en-US" sz="1000"/>
                        <a:t>112</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139</a:t>
                      </a:r>
                    </a:p>
                  </a:txBody>
                  <a:tcPr/>
                </a:tc>
                <a:tc>
                  <a:txBody>
                    <a:bodyPr/>
                    <a:lstStyle/>
                    <a:p>
                      <a:r>
                        <a:rPr lang="en-US" sz="1000"/>
                        <a:t>0</a:t>
                      </a:r>
                    </a:p>
                  </a:txBody>
                  <a:tcPr/>
                </a:tc>
                <a:tc>
                  <a:txBody>
                    <a:bodyPr/>
                    <a:lstStyle/>
                    <a:p>
                      <a:r>
                        <a:rPr lang="en-US" sz="1000"/>
                        <a:t>0</a:t>
                      </a:r>
                    </a:p>
                  </a:txBody>
                  <a:tcPr/>
                </a:tc>
                <a:tc>
                  <a:txBody>
                    <a:bodyPr/>
                    <a:lstStyle/>
                    <a:p>
                      <a:r>
                        <a:rPr lang="en-US" sz="1000"/>
                        <a:t>3.7325 %</a:t>
                      </a:r>
                    </a:p>
                  </a:txBody>
                  <a:tcPr/>
                </a:tc>
                <a:tc>
                  <a:txBody>
                    <a:bodyPr/>
                    <a:lstStyle/>
                    <a:p>
                      <a:r>
                        <a:rPr lang="en-US" sz="1000"/>
                        <a:t>0.0 %</a:t>
                      </a:r>
                    </a:p>
                  </a:txBody>
                  <a:tcPr/>
                </a:tc>
                <a:extLst>
                  <a:ext uri="{0D108BD9-81ED-4DB2-BD59-A6C34878D82A}">
                    <a16:rowId xmlns:a16="http://schemas.microsoft.com/office/drawing/2014/main" val="2314496407"/>
                  </a:ext>
                </a:extLst>
              </a:tr>
            </a:tbl>
          </a:graphicData>
        </a:graphic>
      </p:graphicFrame>
      <p:sp>
        <p:nvSpPr>
          <p:cNvPr id="4" name="Text Placeholder 3">
            <a:extLst>
              <a:ext uri="{FF2B5EF4-FFF2-40B4-BE49-F238E27FC236}">
                <a16:creationId xmlns:a16="http://schemas.microsoft.com/office/drawing/2014/main" id="{C93F5C1F-A3B8-4526-B9EA-BB074900634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265194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80694-9FFE-4354-B233-0C747F43F57C}"/>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F0B7C4C3-D3DA-4E06-AB99-124D70BF5D1B}"/>
              </a:ext>
            </a:extLst>
          </p:cNvPr>
          <p:cNvGraphicFramePr>
            <a:graphicFrameLocks noGrp="1"/>
          </p:cNvGraphicFramePr>
          <p:nvPr>
            <p:ph type="tbl" sz="quarter" idx="13"/>
            <p:extLst>
              <p:ext uri="{D42A27DB-BD31-4B8C-83A1-F6EECF244321}">
                <p14:modId xmlns:p14="http://schemas.microsoft.com/office/powerpoint/2010/main" val="344439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732825853"/>
                    </a:ext>
                  </a:extLst>
                </a:gridCol>
                <a:gridCol w="208280">
                  <a:extLst>
                    <a:ext uri="{9D8B030D-6E8A-4147-A177-3AD203B41FA5}">
                      <a16:colId xmlns:a16="http://schemas.microsoft.com/office/drawing/2014/main" val="330984466"/>
                    </a:ext>
                  </a:extLst>
                </a:gridCol>
                <a:gridCol w="208280">
                  <a:extLst>
                    <a:ext uri="{9D8B030D-6E8A-4147-A177-3AD203B41FA5}">
                      <a16:colId xmlns:a16="http://schemas.microsoft.com/office/drawing/2014/main" val="2505402151"/>
                    </a:ext>
                  </a:extLst>
                </a:gridCol>
                <a:gridCol w="208280">
                  <a:extLst>
                    <a:ext uri="{9D8B030D-6E8A-4147-A177-3AD203B41FA5}">
                      <a16:colId xmlns:a16="http://schemas.microsoft.com/office/drawing/2014/main" val="3557567025"/>
                    </a:ext>
                  </a:extLst>
                </a:gridCol>
                <a:gridCol w="208280">
                  <a:extLst>
                    <a:ext uri="{9D8B030D-6E8A-4147-A177-3AD203B41FA5}">
                      <a16:colId xmlns:a16="http://schemas.microsoft.com/office/drawing/2014/main" val="1536086153"/>
                    </a:ext>
                  </a:extLst>
                </a:gridCol>
                <a:gridCol w="208280">
                  <a:extLst>
                    <a:ext uri="{9D8B030D-6E8A-4147-A177-3AD203B41FA5}">
                      <a16:colId xmlns:a16="http://schemas.microsoft.com/office/drawing/2014/main" val="2378531678"/>
                    </a:ext>
                  </a:extLst>
                </a:gridCol>
                <a:gridCol w="208280">
                  <a:extLst>
                    <a:ext uri="{9D8B030D-6E8A-4147-A177-3AD203B41FA5}">
                      <a16:colId xmlns:a16="http://schemas.microsoft.com/office/drawing/2014/main" val="3532680840"/>
                    </a:ext>
                  </a:extLst>
                </a:gridCol>
                <a:gridCol w="208280">
                  <a:extLst>
                    <a:ext uri="{9D8B030D-6E8A-4147-A177-3AD203B41FA5}">
                      <a16:colId xmlns:a16="http://schemas.microsoft.com/office/drawing/2014/main" val="2415390321"/>
                    </a:ext>
                  </a:extLst>
                </a:gridCol>
                <a:gridCol w="208280">
                  <a:extLst>
                    <a:ext uri="{9D8B030D-6E8A-4147-A177-3AD203B41FA5}">
                      <a16:colId xmlns:a16="http://schemas.microsoft.com/office/drawing/2014/main" val="1920107335"/>
                    </a:ext>
                  </a:extLst>
                </a:gridCol>
                <a:gridCol w="208280">
                  <a:extLst>
                    <a:ext uri="{9D8B030D-6E8A-4147-A177-3AD203B41FA5}">
                      <a16:colId xmlns:a16="http://schemas.microsoft.com/office/drawing/2014/main" val="1506836387"/>
                    </a:ext>
                  </a:extLst>
                </a:gridCol>
                <a:gridCol w="208280">
                  <a:extLst>
                    <a:ext uri="{9D8B030D-6E8A-4147-A177-3AD203B41FA5}">
                      <a16:colId xmlns:a16="http://schemas.microsoft.com/office/drawing/2014/main" val="2387564357"/>
                    </a:ext>
                  </a:extLst>
                </a:gridCol>
                <a:gridCol w="208280">
                  <a:extLst>
                    <a:ext uri="{9D8B030D-6E8A-4147-A177-3AD203B41FA5}">
                      <a16:colId xmlns:a16="http://schemas.microsoft.com/office/drawing/2014/main" val="436207746"/>
                    </a:ext>
                  </a:extLst>
                </a:gridCol>
                <a:gridCol w="208280">
                  <a:extLst>
                    <a:ext uri="{9D8B030D-6E8A-4147-A177-3AD203B41FA5}">
                      <a16:colId xmlns:a16="http://schemas.microsoft.com/office/drawing/2014/main" val="140353734"/>
                    </a:ext>
                  </a:extLst>
                </a:gridCol>
                <a:gridCol w="208280">
                  <a:extLst>
                    <a:ext uri="{9D8B030D-6E8A-4147-A177-3AD203B41FA5}">
                      <a16:colId xmlns:a16="http://schemas.microsoft.com/office/drawing/2014/main" val="1378711233"/>
                    </a:ext>
                  </a:extLst>
                </a:gridCol>
                <a:gridCol w="208280">
                  <a:extLst>
                    <a:ext uri="{9D8B030D-6E8A-4147-A177-3AD203B41FA5}">
                      <a16:colId xmlns:a16="http://schemas.microsoft.com/office/drawing/2014/main" val="4071362106"/>
                    </a:ext>
                  </a:extLst>
                </a:gridCol>
                <a:gridCol w="208280">
                  <a:extLst>
                    <a:ext uri="{9D8B030D-6E8A-4147-A177-3AD203B41FA5}">
                      <a16:colId xmlns:a16="http://schemas.microsoft.com/office/drawing/2014/main" val="1797026475"/>
                    </a:ext>
                  </a:extLst>
                </a:gridCol>
                <a:gridCol w="208280">
                  <a:extLst>
                    <a:ext uri="{9D8B030D-6E8A-4147-A177-3AD203B41FA5}">
                      <a16:colId xmlns:a16="http://schemas.microsoft.com/office/drawing/2014/main" val="412468337"/>
                    </a:ext>
                  </a:extLst>
                </a:gridCol>
                <a:gridCol w="208280">
                  <a:extLst>
                    <a:ext uri="{9D8B030D-6E8A-4147-A177-3AD203B41FA5}">
                      <a16:colId xmlns:a16="http://schemas.microsoft.com/office/drawing/2014/main" val="3218460132"/>
                    </a:ext>
                  </a:extLst>
                </a:gridCol>
                <a:gridCol w="329184">
                  <a:extLst>
                    <a:ext uri="{9D8B030D-6E8A-4147-A177-3AD203B41FA5}">
                      <a16:colId xmlns:a16="http://schemas.microsoft.com/office/drawing/2014/main" val="2726846864"/>
                    </a:ext>
                  </a:extLst>
                </a:gridCol>
                <a:gridCol w="208280">
                  <a:extLst>
                    <a:ext uri="{9D8B030D-6E8A-4147-A177-3AD203B41FA5}">
                      <a16:colId xmlns:a16="http://schemas.microsoft.com/office/drawing/2014/main" val="760549373"/>
                    </a:ext>
                  </a:extLst>
                </a:gridCol>
                <a:gridCol w="208280">
                  <a:extLst>
                    <a:ext uri="{9D8B030D-6E8A-4147-A177-3AD203B41FA5}">
                      <a16:colId xmlns:a16="http://schemas.microsoft.com/office/drawing/2014/main" val="54736979"/>
                    </a:ext>
                  </a:extLst>
                </a:gridCol>
                <a:gridCol w="208280">
                  <a:extLst>
                    <a:ext uri="{9D8B030D-6E8A-4147-A177-3AD203B41FA5}">
                      <a16:colId xmlns:a16="http://schemas.microsoft.com/office/drawing/2014/main" val="561942140"/>
                    </a:ext>
                  </a:extLst>
                </a:gridCol>
                <a:gridCol w="208280">
                  <a:extLst>
                    <a:ext uri="{9D8B030D-6E8A-4147-A177-3AD203B41FA5}">
                      <a16:colId xmlns:a16="http://schemas.microsoft.com/office/drawing/2014/main" val="1135073680"/>
                    </a:ext>
                  </a:extLst>
                </a:gridCol>
                <a:gridCol w="208280">
                  <a:extLst>
                    <a:ext uri="{9D8B030D-6E8A-4147-A177-3AD203B41FA5}">
                      <a16:colId xmlns:a16="http://schemas.microsoft.com/office/drawing/2014/main" val="580447423"/>
                    </a:ext>
                  </a:extLst>
                </a:gridCol>
                <a:gridCol w="208280">
                  <a:extLst>
                    <a:ext uri="{9D8B030D-6E8A-4147-A177-3AD203B41FA5}">
                      <a16:colId xmlns:a16="http://schemas.microsoft.com/office/drawing/2014/main" val="2958184278"/>
                    </a:ext>
                  </a:extLst>
                </a:gridCol>
                <a:gridCol w="208280">
                  <a:extLst>
                    <a:ext uri="{9D8B030D-6E8A-4147-A177-3AD203B41FA5}">
                      <a16:colId xmlns:a16="http://schemas.microsoft.com/office/drawing/2014/main" val="4184757083"/>
                    </a:ext>
                  </a:extLst>
                </a:gridCol>
                <a:gridCol w="208280">
                  <a:extLst>
                    <a:ext uri="{9D8B030D-6E8A-4147-A177-3AD203B41FA5}">
                      <a16:colId xmlns:a16="http://schemas.microsoft.com/office/drawing/2014/main" val="924869769"/>
                    </a:ext>
                  </a:extLst>
                </a:gridCol>
                <a:gridCol w="208280">
                  <a:extLst>
                    <a:ext uri="{9D8B030D-6E8A-4147-A177-3AD203B41FA5}">
                      <a16:colId xmlns:a16="http://schemas.microsoft.com/office/drawing/2014/main" val="3367501169"/>
                    </a:ext>
                  </a:extLst>
                </a:gridCol>
                <a:gridCol w="208280">
                  <a:extLst>
                    <a:ext uri="{9D8B030D-6E8A-4147-A177-3AD203B41FA5}">
                      <a16:colId xmlns:a16="http://schemas.microsoft.com/office/drawing/2014/main" val="1072343912"/>
                    </a:ext>
                  </a:extLst>
                </a:gridCol>
                <a:gridCol w="208280">
                  <a:extLst>
                    <a:ext uri="{9D8B030D-6E8A-4147-A177-3AD203B41FA5}">
                      <a16:colId xmlns:a16="http://schemas.microsoft.com/office/drawing/2014/main" val="2522016083"/>
                    </a:ext>
                  </a:extLst>
                </a:gridCol>
                <a:gridCol w="208280">
                  <a:extLst>
                    <a:ext uri="{9D8B030D-6E8A-4147-A177-3AD203B41FA5}">
                      <a16:colId xmlns:a16="http://schemas.microsoft.com/office/drawing/2014/main" val="904269100"/>
                    </a:ext>
                  </a:extLst>
                </a:gridCol>
                <a:gridCol w="208280">
                  <a:extLst>
                    <a:ext uri="{9D8B030D-6E8A-4147-A177-3AD203B41FA5}">
                      <a16:colId xmlns:a16="http://schemas.microsoft.com/office/drawing/2014/main" val="1880001738"/>
                    </a:ext>
                  </a:extLst>
                </a:gridCol>
                <a:gridCol w="208280">
                  <a:extLst>
                    <a:ext uri="{9D8B030D-6E8A-4147-A177-3AD203B41FA5}">
                      <a16:colId xmlns:a16="http://schemas.microsoft.com/office/drawing/2014/main" val="522664059"/>
                    </a:ext>
                  </a:extLst>
                </a:gridCol>
                <a:gridCol w="208280">
                  <a:extLst>
                    <a:ext uri="{9D8B030D-6E8A-4147-A177-3AD203B41FA5}">
                      <a16:colId xmlns:a16="http://schemas.microsoft.com/office/drawing/2014/main" val="4528807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4180236263"/>
                  </a:ext>
                </a:extLst>
              </a:tr>
              <a:tr h="370840">
                <a:tc>
                  <a:txBody>
                    <a:bodyPr/>
                    <a:lstStyle/>
                    <a:p>
                      <a:r>
                        <a:rPr lang="en-US" sz="1000"/>
                        <a:t>Buss AG</a:t>
                      </a:r>
                    </a:p>
                  </a:txBody>
                  <a:tcPr/>
                </a:tc>
                <a:tc>
                  <a:txBody>
                    <a:bodyPr/>
                    <a:lstStyle/>
                    <a:p>
                      <a:r>
                        <a:rPr lang="en-US" sz="1000"/>
                        <a:t>106</a:t>
                      </a:r>
                    </a:p>
                  </a:txBody>
                  <a:tcPr/>
                </a:tc>
                <a:tc>
                  <a:txBody>
                    <a:bodyPr/>
                    <a:lstStyle/>
                    <a:p>
                      <a:r>
                        <a:rPr lang="en-US" sz="1000"/>
                        <a:t>15</a:t>
                      </a:r>
                    </a:p>
                  </a:txBody>
                  <a:tcPr/>
                </a:tc>
                <a:tc>
                  <a:txBody>
                    <a:bodyPr/>
                    <a:lstStyle/>
                    <a:p>
                      <a:r>
                        <a:rPr lang="en-US" sz="1000"/>
                        <a:t>21</a:t>
                      </a:r>
                    </a:p>
                  </a:txBody>
                  <a:tcPr/>
                </a:tc>
                <a:tc>
                  <a:txBody>
                    <a:bodyPr/>
                    <a:lstStyle/>
                    <a:p>
                      <a:r>
                        <a:rPr lang="en-US" sz="1000"/>
                        <a:t>4</a:t>
                      </a:r>
                    </a:p>
                  </a:txBody>
                  <a:tcPr/>
                </a:tc>
                <a:tc>
                  <a:txBody>
                    <a:bodyPr/>
                    <a:lstStyle/>
                    <a:p>
                      <a:r>
                        <a:rPr lang="en-US" sz="1000"/>
                        <a:t>69.823033707865</a:t>
                      </a:r>
                    </a:p>
                  </a:txBody>
                  <a:tcPr/>
                </a:tc>
                <a:tc>
                  <a:txBody>
                    <a:bodyPr/>
                    <a:lstStyle/>
                    <a:p>
                      <a:r>
                        <a:rPr lang="en-US" sz="1000"/>
                        <a:t>38</a:t>
                      </a:r>
                    </a:p>
                  </a:txBody>
                  <a:tcPr/>
                </a:tc>
                <a:tc>
                  <a:txBody>
                    <a:bodyPr/>
                    <a:lstStyle/>
                    <a:p>
                      <a:r>
                        <a:rPr lang="en-US" sz="1000"/>
                        <a:t>7139</a:t>
                      </a:r>
                    </a:p>
                  </a:txBody>
                  <a:tcPr/>
                </a:tc>
                <a:tc>
                  <a:txBody>
                    <a:bodyPr/>
                    <a:lstStyle/>
                    <a:p>
                      <a:r>
                        <a:rPr lang="en-US" sz="1000"/>
                        <a:t>10.58904109589</a:t>
                      </a:r>
                    </a:p>
                  </a:txBody>
                  <a:tcPr/>
                </a:tc>
                <a:tc>
                  <a:txBody>
                    <a:bodyPr/>
                    <a:lstStyle/>
                    <a:p>
                      <a:r>
                        <a:rPr lang="en-US" sz="1000"/>
                        <a:t>0</a:t>
                      </a:r>
                    </a:p>
                  </a:txBody>
                  <a:tcPr/>
                </a:tc>
                <a:tc>
                  <a:txBody>
                    <a:bodyPr/>
                    <a:lstStyle/>
                    <a:p>
                      <a:r>
                        <a:rPr lang="en-US" sz="1000"/>
                        <a:t>1020</a:t>
                      </a:r>
                    </a:p>
                  </a:txBody>
                  <a:tcPr/>
                </a:tc>
                <a:tc>
                  <a:txBody>
                    <a:bodyPr/>
                    <a:lstStyle/>
                    <a:p>
                      <a:r>
                        <a:rPr lang="en-US" sz="1000"/>
                        <a:t>7139</a:t>
                      </a:r>
                    </a:p>
                  </a:txBody>
                  <a:tcPr/>
                </a:tc>
                <a:tc>
                  <a:txBody>
                    <a:bodyPr/>
                    <a:lstStyle/>
                    <a:p>
                      <a:r>
                        <a:rPr lang="en-US" sz="1000"/>
                        <a:t>58.22 %</a:t>
                      </a:r>
                    </a:p>
                  </a:txBody>
                  <a:tcPr/>
                </a:tc>
                <a:tc>
                  <a:txBody>
                    <a:bodyPr/>
                    <a:lstStyle/>
                    <a:p>
                      <a:r>
                        <a:rPr lang="en-US" sz="1000"/>
                        <a:t>929</a:t>
                      </a:r>
                    </a:p>
                  </a:txBody>
                  <a:tcPr/>
                </a:tc>
                <a:tc>
                  <a:txBody>
                    <a:bodyPr/>
                    <a:lstStyle/>
                    <a:p>
                      <a:r>
                        <a:rPr lang="en-US" sz="1000"/>
                        <a:t>469</a:t>
                      </a:r>
                    </a:p>
                  </a:txBody>
                  <a:tcPr/>
                </a:tc>
                <a:tc>
                  <a:txBody>
                    <a:bodyPr/>
                    <a:lstStyle/>
                    <a:p>
                      <a:r>
                        <a:rPr lang="en-US" sz="1000"/>
                        <a:t>3</a:t>
                      </a:r>
                    </a:p>
                  </a:txBody>
                  <a:tcPr/>
                </a:tc>
                <a:tc>
                  <a:txBody>
                    <a:bodyPr/>
                    <a:lstStyle/>
                    <a:p>
                      <a:r>
                        <a:rPr lang="en-US" sz="1000"/>
                        <a:t>2</a:t>
                      </a:r>
                    </a:p>
                  </a:txBody>
                  <a:tcPr/>
                </a:tc>
                <a:tc>
                  <a:txBody>
                    <a:bodyPr/>
                    <a:lstStyle/>
                    <a:p>
                      <a:r>
                        <a:rPr lang="en-US" sz="1000"/>
                        <a:t>741</a:t>
                      </a:r>
                    </a:p>
                  </a:txBody>
                  <a:tcPr/>
                </a:tc>
                <a:tc>
                  <a:txBody>
                    <a:bodyPr/>
                    <a:lstStyle/>
                    <a:p>
                      <a:r>
                        <a:rPr lang="en-US" sz="1000"/>
                        <a:t>22</a:t>
                      </a:r>
                    </a:p>
                  </a:txBody>
                  <a:tcPr/>
                </a:tc>
                <a:tc>
                  <a:txBody>
                    <a:bodyPr/>
                    <a:lstStyle/>
                    <a:p>
                      <a:r>
                        <a:rPr lang="en-US" sz="1000"/>
                        <a:t>78</a:t>
                      </a:r>
                    </a:p>
                  </a:txBody>
                  <a:tcPr/>
                </a:tc>
                <a:tc>
                  <a:txBody>
                    <a:bodyPr/>
                    <a:lstStyle/>
                    <a:p>
                      <a:r>
                        <a:rPr lang="en-US" sz="1000"/>
                        <a:t>120</a:t>
                      </a:r>
                    </a:p>
                  </a:txBody>
                  <a:tcPr/>
                </a:tc>
                <a:tc>
                  <a:txBody>
                    <a:bodyPr/>
                    <a:lstStyle/>
                    <a:p>
                      <a:r>
                        <a:rPr lang="en-US" sz="1000"/>
                        <a:t>521</a:t>
                      </a:r>
                    </a:p>
                  </a:txBody>
                  <a:tcPr/>
                </a:tc>
                <a:tc>
                  <a:txBody>
                    <a:bodyPr/>
                    <a:lstStyle/>
                    <a:p>
                      <a:r>
                        <a:rPr lang="en-US" sz="1000"/>
                        <a:t>0</a:t>
                      </a:r>
                    </a:p>
                  </a:txBody>
                  <a:tcPr/>
                </a:tc>
                <a:tc>
                  <a:txBody>
                    <a:bodyPr/>
                    <a:lstStyle/>
                    <a:p>
                      <a:r>
                        <a:rPr lang="en-US" sz="1000"/>
                        <a:t>279</a:t>
                      </a:r>
                    </a:p>
                  </a:txBody>
                  <a:tcPr/>
                </a:tc>
                <a:tc>
                  <a:txBody>
                    <a:bodyPr/>
                    <a:lstStyle/>
                    <a:p>
                      <a:r>
                        <a:rPr lang="en-US" sz="1000"/>
                        <a:t>236</a:t>
                      </a:r>
                    </a:p>
                  </a:txBody>
                  <a:tcPr/>
                </a:tc>
                <a:tc>
                  <a:txBody>
                    <a:bodyPr/>
                    <a:lstStyle/>
                    <a:p>
                      <a:r>
                        <a:rPr lang="en-US" sz="1000"/>
                        <a:t>18</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17988309"/>
                  </a:ext>
                </a:extLst>
              </a:tr>
            </a:tbl>
          </a:graphicData>
        </a:graphic>
      </p:graphicFrame>
      <p:sp>
        <p:nvSpPr>
          <p:cNvPr id="4" name="Text Placeholder 3">
            <a:extLst>
              <a:ext uri="{FF2B5EF4-FFF2-40B4-BE49-F238E27FC236}">
                <a16:creationId xmlns:a16="http://schemas.microsoft.com/office/drawing/2014/main" id="{BD2A1559-BD39-4457-A020-8847D523802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98690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E2A97-95D9-4DF7-863A-87D7AE422F44}"/>
              </a:ext>
            </a:extLst>
          </p:cNvPr>
          <p:cNvSpPr>
            <a:spLocks noGrp="1"/>
          </p:cNvSpPr>
          <p:nvPr>
            <p:ph type="title"/>
          </p:nvPr>
        </p:nvSpPr>
        <p:spPr/>
        <p:txBody>
          <a:bodyPr/>
          <a:lstStyle/>
          <a:p>
            <a:r>
              <a:rPr lang="en-US"/>
              <a:t>Facebook Fans Total | BUSS</a:t>
            </a:r>
          </a:p>
        </p:txBody>
      </p:sp>
      <p:graphicFrame>
        <p:nvGraphicFramePr>
          <p:cNvPr id="6" name="Chart Placeholder 5">
            <a:extLst>
              <a:ext uri="{FF2B5EF4-FFF2-40B4-BE49-F238E27FC236}">
                <a16:creationId xmlns:a16="http://schemas.microsoft.com/office/drawing/2014/main" id="{A86E7710-892D-4310-9E42-4ADFF2931B01}"/>
              </a:ext>
            </a:extLst>
          </p:cNvPr>
          <p:cNvGraphicFramePr>
            <a:graphicFrameLocks noGrp="1"/>
          </p:cNvGraphicFramePr>
          <p:nvPr>
            <p:ph type="chart" sz="quarter" idx="13"/>
            <p:extLst>
              <p:ext uri="{D42A27DB-BD31-4B8C-83A1-F6EECF244321}">
                <p14:modId xmlns:p14="http://schemas.microsoft.com/office/powerpoint/2010/main" val="1256000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B91655-473A-4B96-BA4B-B41B788C568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B268020-9902-433D-892A-B75D6DB726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3087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831F6-14B4-419E-958F-425D6BF678E1}"/>
              </a:ext>
            </a:extLst>
          </p:cNvPr>
          <p:cNvSpPr>
            <a:spLocks noGrp="1"/>
          </p:cNvSpPr>
          <p:nvPr>
            <p:ph type="title"/>
          </p:nvPr>
        </p:nvSpPr>
        <p:spPr/>
        <p:txBody>
          <a:bodyPr/>
          <a:lstStyle/>
          <a:p>
            <a:r>
              <a:rPr lang="en-US"/>
              <a:t>Facebook Own Posts Table | BUSS - 1 of 26</a:t>
            </a:r>
          </a:p>
        </p:txBody>
      </p:sp>
      <p:graphicFrame>
        <p:nvGraphicFramePr>
          <p:cNvPr id="5" name="Table Placeholder 4">
            <a:extLst>
              <a:ext uri="{FF2B5EF4-FFF2-40B4-BE49-F238E27FC236}">
                <a16:creationId xmlns:a16="http://schemas.microsoft.com/office/drawing/2014/main" id="{40CE29EC-8A42-4DBD-B339-826EC8253C57}"/>
              </a:ext>
            </a:extLst>
          </p:cNvPr>
          <p:cNvGraphicFramePr>
            <a:graphicFrameLocks noGrp="1"/>
          </p:cNvGraphicFramePr>
          <p:nvPr>
            <p:ph type="tbl" sz="quarter" idx="13"/>
            <p:extLst>
              <p:ext uri="{D42A27DB-BD31-4B8C-83A1-F6EECF244321}">
                <p14:modId xmlns:p14="http://schemas.microsoft.com/office/powerpoint/2010/main" val="151329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76030887"/>
                    </a:ext>
                  </a:extLst>
                </a:gridCol>
                <a:gridCol w="822960">
                  <a:extLst>
                    <a:ext uri="{9D8B030D-6E8A-4147-A177-3AD203B41FA5}">
                      <a16:colId xmlns:a16="http://schemas.microsoft.com/office/drawing/2014/main" val="1082479048"/>
                    </a:ext>
                  </a:extLst>
                </a:gridCol>
                <a:gridCol w="329184">
                  <a:extLst>
                    <a:ext uri="{9D8B030D-6E8A-4147-A177-3AD203B41FA5}">
                      <a16:colId xmlns:a16="http://schemas.microsoft.com/office/drawing/2014/main" val="912204742"/>
                    </a:ext>
                  </a:extLst>
                </a:gridCol>
                <a:gridCol w="208280">
                  <a:extLst>
                    <a:ext uri="{9D8B030D-6E8A-4147-A177-3AD203B41FA5}">
                      <a16:colId xmlns:a16="http://schemas.microsoft.com/office/drawing/2014/main" val="2160791796"/>
                    </a:ext>
                  </a:extLst>
                </a:gridCol>
                <a:gridCol w="208280">
                  <a:extLst>
                    <a:ext uri="{9D8B030D-6E8A-4147-A177-3AD203B41FA5}">
                      <a16:colId xmlns:a16="http://schemas.microsoft.com/office/drawing/2014/main" val="1689664597"/>
                    </a:ext>
                  </a:extLst>
                </a:gridCol>
                <a:gridCol w="208280">
                  <a:extLst>
                    <a:ext uri="{9D8B030D-6E8A-4147-A177-3AD203B41FA5}">
                      <a16:colId xmlns:a16="http://schemas.microsoft.com/office/drawing/2014/main" val="473538312"/>
                    </a:ext>
                  </a:extLst>
                </a:gridCol>
                <a:gridCol w="208280">
                  <a:extLst>
                    <a:ext uri="{9D8B030D-6E8A-4147-A177-3AD203B41FA5}">
                      <a16:colId xmlns:a16="http://schemas.microsoft.com/office/drawing/2014/main" val="234207861"/>
                    </a:ext>
                  </a:extLst>
                </a:gridCol>
                <a:gridCol w="208280">
                  <a:extLst>
                    <a:ext uri="{9D8B030D-6E8A-4147-A177-3AD203B41FA5}">
                      <a16:colId xmlns:a16="http://schemas.microsoft.com/office/drawing/2014/main" val="564022799"/>
                    </a:ext>
                  </a:extLst>
                </a:gridCol>
                <a:gridCol w="208280">
                  <a:extLst>
                    <a:ext uri="{9D8B030D-6E8A-4147-A177-3AD203B41FA5}">
                      <a16:colId xmlns:a16="http://schemas.microsoft.com/office/drawing/2014/main" val="2322534093"/>
                    </a:ext>
                  </a:extLst>
                </a:gridCol>
                <a:gridCol w="208280">
                  <a:extLst>
                    <a:ext uri="{9D8B030D-6E8A-4147-A177-3AD203B41FA5}">
                      <a16:colId xmlns:a16="http://schemas.microsoft.com/office/drawing/2014/main" val="1929737489"/>
                    </a:ext>
                  </a:extLst>
                </a:gridCol>
                <a:gridCol w="208280">
                  <a:extLst>
                    <a:ext uri="{9D8B030D-6E8A-4147-A177-3AD203B41FA5}">
                      <a16:colId xmlns:a16="http://schemas.microsoft.com/office/drawing/2014/main" val="3669486570"/>
                    </a:ext>
                  </a:extLst>
                </a:gridCol>
                <a:gridCol w="208280">
                  <a:extLst>
                    <a:ext uri="{9D8B030D-6E8A-4147-A177-3AD203B41FA5}">
                      <a16:colId xmlns:a16="http://schemas.microsoft.com/office/drawing/2014/main" val="436646634"/>
                    </a:ext>
                  </a:extLst>
                </a:gridCol>
                <a:gridCol w="208280">
                  <a:extLst>
                    <a:ext uri="{9D8B030D-6E8A-4147-A177-3AD203B41FA5}">
                      <a16:colId xmlns:a16="http://schemas.microsoft.com/office/drawing/2014/main" val="531719165"/>
                    </a:ext>
                  </a:extLst>
                </a:gridCol>
                <a:gridCol w="208280">
                  <a:extLst>
                    <a:ext uri="{9D8B030D-6E8A-4147-A177-3AD203B41FA5}">
                      <a16:colId xmlns:a16="http://schemas.microsoft.com/office/drawing/2014/main" val="2702849295"/>
                    </a:ext>
                  </a:extLst>
                </a:gridCol>
                <a:gridCol w="208280">
                  <a:extLst>
                    <a:ext uri="{9D8B030D-6E8A-4147-A177-3AD203B41FA5}">
                      <a16:colId xmlns:a16="http://schemas.microsoft.com/office/drawing/2014/main" val="784537445"/>
                    </a:ext>
                  </a:extLst>
                </a:gridCol>
                <a:gridCol w="208280">
                  <a:extLst>
                    <a:ext uri="{9D8B030D-6E8A-4147-A177-3AD203B41FA5}">
                      <a16:colId xmlns:a16="http://schemas.microsoft.com/office/drawing/2014/main" val="3541699627"/>
                    </a:ext>
                  </a:extLst>
                </a:gridCol>
                <a:gridCol w="208280">
                  <a:extLst>
                    <a:ext uri="{9D8B030D-6E8A-4147-A177-3AD203B41FA5}">
                      <a16:colId xmlns:a16="http://schemas.microsoft.com/office/drawing/2014/main" val="3346061680"/>
                    </a:ext>
                  </a:extLst>
                </a:gridCol>
                <a:gridCol w="208280">
                  <a:extLst>
                    <a:ext uri="{9D8B030D-6E8A-4147-A177-3AD203B41FA5}">
                      <a16:colId xmlns:a16="http://schemas.microsoft.com/office/drawing/2014/main" val="1500486054"/>
                    </a:ext>
                  </a:extLst>
                </a:gridCol>
                <a:gridCol w="208280">
                  <a:extLst>
                    <a:ext uri="{9D8B030D-6E8A-4147-A177-3AD203B41FA5}">
                      <a16:colId xmlns:a16="http://schemas.microsoft.com/office/drawing/2014/main" val="166797256"/>
                    </a:ext>
                  </a:extLst>
                </a:gridCol>
                <a:gridCol w="208280">
                  <a:extLst>
                    <a:ext uri="{9D8B030D-6E8A-4147-A177-3AD203B41FA5}">
                      <a16:colId xmlns:a16="http://schemas.microsoft.com/office/drawing/2014/main" val="224583029"/>
                    </a:ext>
                  </a:extLst>
                </a:gridCol>
                <a:gridCol w="208280">
                  <a:extLst>
                    <a:ext uri="{9D8B030D-6E8A-4147-A177-3AD203B41FA5}">
                      <a16:colId xmlns:a16="http://schemas.microsoft.com/office/drawing/2014/main" val="1896618083"/>
                    </a:ext>
                  </a:extLst>
                </a:gridCol>
                <a:gridCol w="208280">
                  <a:extLst>
                    <a:ext uri="{9D8B030D-6E8A-4147-A177-3AD203B41FA5}">
                      <a16:colId xmlns:a16="http://schemas.microsoft.com/office/drawing/2014/main" val="3468260386"/>
                    </a:ext>
                  </a:extLst>
                </a:gridCol>
                <a:gridCol w="208280">
                  <a:extLst>
                    <a:ext uri="{9D8B030D-6E8A-4147-A177-3AD203B41FA5}">
                      <a16:colId xmlns:a16="http://schemas.microsoft.com/office/drawing/2014/main" val="2177525292"/>
                    </a:ext>
                  </a:extLst>
                </a:gridCol>
                <a:gridCol w="208280">
                  <a:extLst>
                    <a:ext uri="{9D8B030D-6E8A-4147-A177-3AD203B41FA5}">
                      <a16:colId xmlns:a16="http://schemas.microsoft.com/office/drawing/2014/main" val="3145013110"/>
                    </a:ext>
                  </a:extLst>
                </a:gridCol>
                <a:gridCol w="208280">
                  <a:extLst>
                    <a:ext uri="{9D8B030D-6E8A-4147-A177-3AD203B41FA5}">
                      <a16:colId xmlns:a16="http://schemas.microsoft.com/office/drawing/2014/main" val="3014800979"/>
                    </a:ext>
                  </a:extLst>
                </a:gridCol>
                <a:gridCol w="208280">
                  <a:extLst>
                    <a:ext uri="{9D8B030D-6E8A-4147-A177-3AD203B41FA5}">
                      <a16:colId xmlns:a16="http://schemas.microsoft.com/office/drawing/2014/main" val="2688400004"/>
                    </a:ext>
                  </a:extLst>
                </a:gridCol>
                <a:gridCol w="208280">
                  <a:extLst>
                    <a:ext uri="{9D8B030D-6E8A-4147-A177-3AD203B41FA5}">
                      <a16:colId xmlns:a16="http://schemas.microsoft.com/office/drawing/2014/main" val="3148954269"/>
                    </a:ext>
                  </a:extLst>
                </a:gridCol>
                <a:gridCol w="208280">
                  <a:extLst>
                    <a:ext uri="{9D8B030D-6E8A-4147-A177-3AD203B41FA5}">
                      <a16:colId xmlns:a16="http://schemas.microsoft.com/office/drawing/2014/main" val="141354628"/>
                    </a:ext>
                  </a:extLst>
                </a:gridCol>
                <a:gridCol w="208280">
                  <a:extLst>
                    <a:ext uri="{9D8B030D-6E8A-4147-A177-3AD203B41FA5}">
                      <a16:colId xmlns:a16="http://schemas.microsoft.com/office/drawing/2014/main" val="4074873246"/>
                    </a:ext>
                  </a:extLst>
                </a:gridCol>
                <a:gridCol w="208280">
                  <a:extLst>
                    <a:ext uri="{9D8B030D-6E8A-4147-A177-3AD203B41FA5}">
                      <a16:colId xmlns:a16="http://schemas.microsoft.com/office/drawing/2014/main" val="3505903080"/>
                    </a:ext>
                  </a:extLst>
                </a:gridCol>
                <a:gridCol w="208280">
                  <a:extLst>
                    <a:ext uri="{9D8B030D-6E8A-4147-A177-3AD203B41FA5}">
                      <a16:colId xmlns:a16="http://schemas.microsoft.com/office/drawing/2014/main" val="198168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23072167"/>
                  </a:ext>
                </a:extLst>
              </a:tr>
            </a:tbl>
          </a:graphicData>
        </a:graphic>
      </p:graphicFrame>
      <p:sp>
        <p:nvSpPr>
          <p:cNvPr id="4" name="Text Placeholder 3">
            <a:extLst>
              <a:ext uri="{FF2B5EF4-FFF2-40B4-BE49-F238E27FC236}">
                <a16:creationId xmlns:a16="http://schemas.microsoft.com/office/drawing/2014/main" id="{0664C01D-7E3C-4BE2-8BFC-0925EB273CB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54182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25A92-1CF2-46A6-8325-125B64AC864E}"/>
              </a:ext>
            </a:extLst>
          </p:cNvPr>
          <p:cNvSpPr>
            <a:spLocks noGrp="1"/>
          </p:cNvSpPr>
          <p:nvPr>
            <p:ph type="title"/>
          </p:nvPr>
        </p:nvSpPr>
        <p:spPr/>
        <p:txBody>
          <a:bodyPr/>
          <a:lstStyle/>
          <a:p>
            <a:r>
              <a:rPr lang="en-US"/>
              <a:t>Facebook Own Posts Table | BUSS - 2 of 26</a:t>
            </a:r>
          </a:p>
        </p:txBody>
      </p:sp>
      <p:graphicFrame>
        <p:nvGraphicFramePr>
          <p:cNvPr id="5" name="Table Placeholder 4">
            <a:extLst>
              <a:ext uri="{FF2B5EF4-FFF2-40B4-BE49-F238E27FC236}">
                <a16:creationId xmlns:a16="http://schemas.microsoft.com/office/drawing/2014/main" id="{8D90050B-BCFC-44BE-A654-D0A1055DE33A}"/>
              </a:ext>
            </a:extLst>
          </p:cNvPr>
          <p:cNvGraphicFramePr>
            <a:graphicFrameLocks noGrp="1"/>
          </p:cNvGraphicFramePr>
          <p:nvPr>
            <p:ph type="tbl" sz="quarter" idx="13"/>
            <p:extLst>
              <p:ext uri="{D42A27DB-BD31-4B8C-83A1-F6EECF244321}">
                <p14:modId xmlns:p14="http://schemas.microsoft.com/office/powerpoint/2010/main" val="1349081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11451005"/>
                    </a:ext>
                  </a:extLst>
                </a:gridCol>
                <a:gridCol w="822960">
                  <a:extLst>
                    <a:ext uri="{9D8B030D-6E8A-4147-A177-3AD203B41FA5}">
                      <a16:colId xmlns:a16="http://schemas.microsoft.com/office/drawing/2014/main" val="3765367211"/>
                    </a:ext>
                  </a:extLst>
                </a:gridCol>
                <a:gridCol w="329184">
                  <a:extLst>
                    <a:ext uri="{9D8B030D-6E8A-4147-A177-3AD203B41FA5}">
                      <a16:colId xmlns:a16="http://schemas.microsoft.com/office/drawing/2014/main" val="2071904232"/>
                    </a:ext>
                  </a:extLst>
                </a:gridCol>
                <a:gridCol w="208280">
                  <a:extLst>
                    <a:ext uri="{9D8B030D-6E8A-4147-A177-3AD203B41FA5}">
                      <a16:colId xmlns:a16="http://schemas.microsoft.com/office/drawing/2014/main" val="3680407877"/>
                    </a:ext>
                  </a:extLst>
                </a:gridCol>
                <a:gridCol w="208280">
                  <a:extLst>
                    <a:ext uri="{9D8B030D-6E8A-4147-A177-3AD203B41FA5}">
                      <a16:colId xmlns:a16="http://schemas.microsoft.com/office/drawing/2014/main" val="511755320"/>
                    </a:ext>
                  </a:extLst>
                </a:gridCol>
                <a:gridCol w="208280">
                  <a:extLst>
                    <a:ext uri="{9D8B030D-6E8A-4147-A177-3AD203B41FA5}">
                      <a16:colId xmlns:a16="http://schemas.microsoft.com/office/drawing/2014/main" val="2638842885"/>
                    </a:ext>
                  </a:extLst>
                </a:gridCol>
                <a:gridCol w="208280">
                  <a:extLst>
                    <a:ext uri="{9D8B030D-6E8A-4147-A177-3AD203B41FA5}">
                      <a16:colId xmlns:a16="http://schemas.microsoft.com/office/drawing/2014/main" val="3546690555"/>
                    </a:ext>
                  </a:extLst>
                </a:gridCol>
                <a:gridCol w="208280">
                  <a:extLst>
                    <a:ext uri="{9D8B030D-6E8A-4147-A177-3AD203B41FA5}">
                      <a16:colId xmlns:a16="http://schemas.microsoft.com/office/drawing/2014/main" val="107300764"/>
                    </a:ext>
                  </a:extLst>
                </a:gridCol>
                <a:gridCol w="208280">
                  <a:extLst>
                    <a:ext uri="{9D8B030D-6E8A-4147-A177-3AD203B41FA5}">
                      <a16:colId xmlns:a16="http://schemas.microsoft.com/office/drawing/2014/main" val="1812193534"/>
                    </a:ext>
                  </a:extLst>
                </a:gridCol>
                <a:gridCol w="208280">
                  <a:extLst>
                    <a:ext uri="{9D8B030D-6E8A-4147-A177-3AD203B41FA5}">
                      <a16:colId xmlns:a16="http://schemas.microsoft.com/office/drawing/2014/main" val="1863490071"/>
                    </a:ext>
                  </a:extLst>
                </a:gridCol>
                <a:gridCol w="208280">
                  <a:extLst>
                    <a:ext uri="{9D8B030D-6E8A-4147-A177-3AD203B41FA5}">
                      <a16:colId xmlns:a16="http://schemas.microsoft.com/office/drawing/2014/main" val="3392084651"/>
                    </a:ext>
                  </a:extLst>
                </a:gridCol>
                <a:gridCol w="208280">
                  <a:extLst>
                    <a:ext uri="{9D8B030D-6E8A-4147-A177-3AD203B41FA5}">
                      <a16:colId xmlns:a16="http://schemas.microsoft.com/office/drawing/2014/main" val="1950096979"/>
                    </a:ext>
                  </a:extLst>
                </a:gridCol>
                <a:gridCol w="208280">
                  <a:extLst>
                    <a:ext uri="{9D8B030D-6E8A-4147-A177-3AD203B41FA5}">
                      <a16:colId xmlns:a16="http://schemas.microsoft.com/office/drawing/2014/main" val="2930359406"/>
                    </a:ext>
                  </a:extLst>
                </a:gridCol>
                <a:gridCol w="208280">
                  <a:extLst>
                    <a:ext uri="{9D8B030D-6E8A-4147-A177-3AD203B41FA5}">
                      <a16:colId xmlns:a16="http://schemas.microsoft.com/office/drawing/2014/main" val="3743066347"/>
                    </a:ext>
                  </a:extLst>
                </a:gridCol>
                <a:gridCol w="208280">
                  <a:extLst>
                    <a:ext uri="{9D8B030D-6E8A-4147-A177-3AD203B41FA5}">
                      <a16:colId xmlns:a16="http://schemas.microsoft.com/office/drawing/2014/main" val="3637578548"/>
                    </a:ext>
                  </a:extLst>
                </a:gridCol>
                <a:gridCol w="208280">
                  <a:extLst>
                    <a:ext uri="{9D8B030D-6E8A-4147-A177-3AD203B41FA5}">
                      <a16:colId xmlns:a16="http://schemas.microsoft.com/office/drawing/2014/main" val="3722514127"/>
                    </a:ext>
                  </a:extLst>
                </a:gridCol>
                <a:gridCol w="208280">
                  <a:extLst>
                    <a:ext uri="{9D8B030D-6E8A-4147-A177-3AD203B41FA5}">
                      <a16:colId xmlns:a16="http://schemas.microsoft.com/office/drawing/2014/main" val="2278375618"/>
                    </a:ext>
                  </a:extLst>
                </a:gridCol>
                <a:gridCol w="208280">
                  <a:extLst>
                    <a:ext uri="{9D8B030D-6E8A-4147-A177-3AD203B41FA5}">
                      <a16:colId xmlns:a16="http://schemas.microsoft.com/office/drawing/2014/main" val="3885652358"/>
                    </a:ext>
                  </a:extLst>
                </a:gridCol>
                <a:gridCol w="208280">
                  <a:extLst>
                    <a:ext uri="{9D8B030D-6E8A-4147-A177-3AD203B41FA5}">
                      <a16:colId xmlns:a16="http://schemas.microsoft.com/office/drawing/2014/main" val="1323460817"/>
                    </a:ext>
                  </a:extLst>
                </a:gridCol>
                <a:gridCol w="208280">
                  <a:extLst>
                    <a:ext uri="{9D8B030D-6E8A-4147-A177-3AD203B41FA5}">
                      <a16:colId xmlns:a16="http://schemas.microsoft.com/office/drawing/2014/main" val="938380890"/>
                    </a:ext>
                  </a:extLst>
                </a:gridCol>
                <a:gridCol w="208280">
                  <a:extLst>
                    <a:ext uri="{9D8B030D-6E8A-4147-A177-3AD203B41FA5}">
                      <a16:colId xmlns:a16="http://schemas.microsoft.com/office/drawing/2014/main" val="649629156"/>
                    </a:ext>
                  </a:extLst>
                </a:gridCol>
                <a:gridCol w="208280">
                  <a:extLst>
                    <a:ext uri="{9D8B030D-6E8A-4147-A177-3AD203B41FA5}">
                      <a16:colId xmlns:a16="http://schemas.microsoft.com/office/drawing/2014/main" val="77859805"/>
                    </a:ext>
                  </a:extLst>
                </a:gridCol>
                <a:gridCol w="208280">
                  <a:extLst>
                    <a:ext uri="{9D8B030D-6E8A-4147-A177-3AD203B41FA5}">
                      <a16:colId xmlns:a16="http://schemas.microsoft.com/office/drawing/2014/main" val="3937421628"/>
                    </a:ext>
                  </a:extLst>
                </a:gridCol>
                <a:gridCol w="208280">
                  <a:extLst>
                    <a:ext uri="{9D8B030D-6E8A-4147-A177-3AD203B41FA5}">
                      <a16:colId xmlns:a16="http://schemas.microsoft.com/office/drawing/2014/main" val="2620456332"/>
                    </a:ext>
                  </a:extLst>
                </a:gridCol>
                <a:gridCol w="208280">
                  <a:extLst>
                    <a:ext uri="{9D8B030D-6E8A-4147-A177-3AD203B41FA5}">
                      <a16:colId xmlns:a16="http://schemas.microsoft.com/office/drawing/2014/main" val="1873720196"/>
                    </a:ext>
                  </a:extLst>
                </a:gridCol>
                <a:gridCol w="208280">
                  <a:extLst>
                    <a:ext uri="{9D8B030D-6E8A-4147-A177-3AD203B41FA5}">
                      <a16:colId xmlns:a16="http://schemas.microsoft.com/office/drawing/2014/main" val="495033969"/>
                    </a:ext>
                  </a:extLst>
                </a:gridCol>
                <a:gridCol w="208280">
                  <a:extLst>
                    <a:ext uri="{9D8B030D-6E8A-4147-A177-3AD203B41FA5}">
                      <a16:colId xmlns:a16="http://schemas.microsoft.com/office/drawing/2014/main" val="2868212763"/>
                    </a:ext>
                  </a:extLst>
                </a:gridCol>
                <a:gridCol w="208280">
                  <a:extLst>
                    <a:ext uri="{9D8B030D-6E8A-4147-A177-3AD203B41FA5}">
                      <a16:colId xmlns:a16="http://schemas.microsoft.com/office/drawing/2014/main" val="2850796672"/>
                    </a:ext>
                  </a:extLst>
                </a:gridCol>
                <a:gridCol w="208280">
                  <a:extLst>
                    <a:ext uri="{9D8B030D-6E8A-4147-A177-3AD203B41FA5}">
                      <a16:colId xmlns:a16="http://schemas.microsoft.com/office/drawing/2014/main" val="1429490396"/>
                    </a:ext>
                  </a:extLst>
                </a:gridCol>
                <a:gridCol w="208280">
                  <a:extLst>
                    <a:ext uri="{9D8B030D-6E8A-4147-A177-3AD203B41FA5}">
                      <a16:colId xmlns:a16="http://schemas.microsoft.com/office/drawing/2014/main" val="2147915711"/>
                    </a:ext>
                  </a:extLst>
                </a:gridCol>
                <a:gridCol w="208280">
                  <a:extLst>
                    <a:ext uri="{9D8B030D-6E8A-4147-A177-3AD203B41FA5}">
                      <a16:colId xmlns:a16="http://schemas.microsoft.com/office/drawing/2014/main" val="3631669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644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- 2019-11-22 11:14:29</a:t>
                      </a:r>
                      <a:r>
                        <a:rPr kumimoji="0" lang="en-US" sz="1000" b="0" i="0" u="none" strike="noStrike" kern="1200" cap="none" spc="0" normalizeH="0" baseline="0" noProof="0">
                          <a:ln>
                            <a:noFill/>
                          </a:ln>
                          <a:solidFill>
                            <a:prstClr val="black"/>
                          </a:solidFill>
                          <a:effectLst/>
                          <a:uLnTx/>
                          <a:uFillTx/>
                          <a:latin typeface="+mn-lt"/>
                          <a:ea typeface="+mn-ea"/>
                          <a:cs typeface="+mn-cs"/>
                        </a:rPr>
                        <a:t>
 Fridays for future! Sustainability is not just a trend, but a driving force for change, also in the plastics industry. Thanks to forward-thinking technology, BUSS is well equipped for the future of the plastics industry. 
Find out why COMPEO is on trend and on track for a more sustainable futue: https://bit.ly/2KHUIHA 
#sustainability #compounding #plastics #fridaysforfuture #sustainable #bioplastics #nfc #frtp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https://scontent.xx.fbcdn.net/v/t1.0-9/s720x720/76642473_2712727725417274_7324548707322429440_o.jpg?_nc_cat=108&amp;_nc_oc=AQnNWL2WFCO3l0ZJBei5qmS0TSqDVvrtGgA58rlFOXmUIdxM42xpeGchYW54HK9ga6M&amp;_nc_ht=scontent.xx&amp;oh=79bdc4d23cdde8bccb204e88b1280a70&amp;oe=5E815F10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12/16/2019 01:19:00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2413545"/>
                  </a:ext>
                </a:extLst>
              </a:tr>
            </a:tbl>
          </a:graphicData>
        </a:graphic>
      </p:graphicFrame>
      <p:sp>
        <p:nvSpPr>
          <p:cNvPr id="4" name="Text Placeholder 3">
            <a:extLst>
              <a:ext uri="{FF2B5EF4-FFF2-40B4-BE49-F238E27FC236}">
                <a16:creationId xmlns:a16="http://schemas.microsoft.com/office/drawing/2014/main" id="{D4D1F6CC-FEFF-46A2-8652-95E85637618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801164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7DFC5-0B14-4FA8-85AD-8CA0F9032A75}"/>
              </a:ext>
            </a:extLst>
          </p:cNvPr>
          <p:cNvSpPr>
            <a:spLocks noGrp="1"/>
          </p:cNvSpPr>
          <p:nvPr>
            <p:ph type="title"/>
          </p:nvPr>
        </p:nvSpPr>
        <p:spPr/>
        <p:txBody>
          <a:bodyPr/>
          <a:lstStyle/>
          <a:p>
            <a:r>
              <a:rPr lang="en-US"/>
              <a:t>Facebook Own Posts Table | BUSS - 3 of 26</a:t>
            </a:r>
          </a:p>
        </p:txBody>
      </p:sp>
      <p:graphicFrame>
        <p:nvGraphicFramePr>
          <p:cNvPr id="5" name="Table Placeholder 4">
            <a:extLst>
              <a:ext uri="{FF2B5EF4-FFF2-40B4-BE49-F238E27FC236}">
                <a16:creationId xmlns:a16="http://schemas.microsoft.com/office/drawing/2014/main" id="{A53B756A-240F-4A44-ABD7-53C474167F76}"/>
              </a:ext>
            </a:extLst>
          </p:cNvPr>
          <p:cNvGraphicFramePr>
            <a:graphicFrameLocks noGrp="1"/>
          </p:cNvGraphicFramePr>
          <p:nvPr>
            <p:ph type="tbl" sz="quarter" idx="13"/>
            <p:extLst>
              <p:ext uri="{D42A27DB-BD31-4B8C-83A1-F6EECF244321}">
                <p14:modId xmlns:p14="http://schemas.microsoft.com/office/powerpoint/2010/main" val="414981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85327066"/>
                    </a:ext>
                  </a:extLst>
                </a:gridCol>
                <a:gridCol w="822960">
                  <a:extLst>
                    <a:ext uri="{9D8B030D-6E8A-4147-A177-3AD203B41FA5}">
                      <a16:colId xmlns:a16="http://schemas.microsoft.com/office/drawing/2014/main" val="4029786244"/>
                    </a:ext>
                  </a:extLst>
                </a:gridCol>
                <a:gridCol w="329184">
                  <a:extLst>
                    <a:ext uri="{9D8B030D-6E8A-4147-A177-3AD203B41FA5}">
                      <a16:colId xmlns:a16="http://schemas.microsoft.com/office/drawing/2014/main" val="2077926859"/>
                    </a:ext>
                  </a:extLst>
                </a:gridCol>
                <a:gridCol w="208280">
                  <a:extLst>
                    <a:ext uri="{9D8B030D-6E8A-4147-A177-3AD203B41FA5}">
                      <a16:colId xmlns:a16="http://schemas.microsoft.com/office/drawing/2014/main" val="3909423640"/>
                    </a:ext>
                  </a:extLst>
                </a:gridCol>
                <a:gridCol w="208280">
                  <a:extLst>
                    <a:ext uri="{9D8B030D-6E8A-4147-A177-3AD203B41FA5}">
                      <a16:colId xmlns:a16="http://schemas.microsoft.com/office/drawing/2014/main" val="1358627906"/>
                    </a:ext>
                  </a:extLst>
                </a:gridCol>
                <a:gridCol w="208280">
                  <a:extLst>
                    <a:ext uri="{9D8B030D-6E8A-4147-A177-3AD203B41FA5}">
                      <a16:colId xmlns:a16="http://schemas.microsoft.com/office/drawing/2014/main" val="1032411768"/>
                    </a:ext>
                  </a:extLst>
                </a:gridCol>
                <a:gridCol w="208280">
                  <a:extLst>
                    <a:ext uri="{9D8B030D-6E8A-4147-A177-3AD203B41FA5}">
                      <a16:colId xmlns:a16="http://schemas.microsoft.com/office/drawing/2014/main" val="4017431217"/>
                    </a:ext>
                  </a:extLst>
                </a:gridCol>
                <a:gridCol w="208280">
                  <a:extLst>
                    <a:ext uri="{9D8B030D-6E8A-4147-A177-3AD203B41FA5}">
                      <a16:colId xmlns:a16="http://schemas.microsoft.com/office/drawing/2014/main" val="284120471"/>
                    </a:ext>
                  </a:extLst>
                </a:gridCol>
                <a:gridCol w="208280">
                  <a:extLst>
                    <a:ext uri="{9D8B030D-6E8A-4147-A177-3AD203B41FA5}">
                      <a16:colId xmlns:a16="http://schemas.microsoft.com/office/drawing/2014/main" val="945399902"/>
                    </a:ext>
                  </a:extLst>
                </a:gridCol>
                <a:gridCol w="208280">
                  <a:extLst>
                    <a:ext uri="{9D8B030D-6E8A-4147-A177-3AD203B41FA5}">
                      <a16:colId xmlns:a16="http://schemas.microsoft.com/office/drawing/2014/main" val="2286277059"/>
                    </a:ext>
                  </a:extLst>
                </a:gridCol>
                <a:gridCol w="208280">
                  <a:extLst>
                    <a:ext uri="{9D8B030D-6E8A-4147-A177-3AD203B41FA5}">
                      <a16:colId xmlns:a16="http://schemas.microsoft.com/office/drawing/2014/main" val="2888591238"/>
                    </a:ext>
                  </a:extLst>
                </a:gridCol>
                <a:gridCol w="208280">
                  <a:extLst>
                    <a:ext uri="{9D8B030D-6E8A-4147-A177-3AD203B41FA5}">
                      <a16:colId xmlns:a16="http://schemas.microsoft.com/office/drawing/2014/main" val="3755083247"/>
                    </a:ext>
                  </a:extLst>
                </a:gridCol>
                <a:gridCol w="208280">
                  <a:extLst>
                    <a:ext uri="{9D8B030D-6E8A-4147-A177-3AD203B41FA5}">
                      <a16:colId xmlns:a16="http://schemas.microsoft.com/office/drawing/2014/main" val="4087707950"/>
                    </a:ext>
                  </a:extLst>
                </a:gridCol>
                <a:gridCol w="208280">
                  <a:extLst>
                    <a:ext uri="{9D8B030D-6E8A-4147-A177-3AD203B41FA5}">
                      <a16:colId xmlns:a16="http://schemas.microsoft.com/office/drawing/2014/main" val="2437478306"/>
                    </a:ext>
                  </a:extLst>
                </a:gridCol>
                <a:gridCol w="208280">
                  <a:extLst>
                    <a:ext uri="{9D8B030D-6E8A-4147-A177-3AD203B41FA5}">
                      <a16:colId xmlns:a16="http://schemas.microsoft.com/office/drawing/2014/main" val="3849565017"/>
                    </a:ext>
                  </a:extLst>
                </a:gridCol>
                <a:gridCol w="208280">
                  <a:extLst>
                    <a:ext uri="{9D8B030D-6E8A-4147-A177-3AD203B41FA5}">
                      <a16:colId xmlns:a16="http://schemas.microsoft.com/office/drawing/2014/main" val="926758843"/>
                    </a:ext>
                  </a:extLst>
                </a:gridCol>
                <a:gridCol w="208280">
                  <a:extLst>
                    <a:ext uri="{9D8B030D-6E8A-4147-A177-3AD203B41FA5}">
                      <a16:colId xmlns:a16="http://schemas.microsoft.com/office/drawing/2014/main" val="1581794064"/>
                    </a:ext>
                  </a:extLst>
                </a:gridCol>
                <a:gridCol w="208280">
                  <a:extLst>
                    <a:ext uri="{9D8B030D-6E8A-4147-A177-3AD203B41FA5}">
                      <a16:colId xmlns:a16="http://schemas.microsoft.com/office/drawing/2014/main" val="1905824404"/>
                    </a:ext>
                  </a:extLst>
                </a:gridCol>
                <a:gridCol w="208280">
                  <a:extLst>
                    <a:ext uri="{9D8B030D-6E8A-4147-A177-3AD203B41FA5}">
                      <a16:colId xmlns:a16="http://schemas.microsoft.com/office/drawing/2014/main" val="720853129"/>
                    </a:ext>
                  </a:extLst>
                </a:gridCol>
                <a:gridCol w="208280">
                  <a:extLst>
                    <a:ext uri="{9D8B030D-6E8A-4147-A177-3AD203B41FA5}">
                      <a16:colId xmlns:a16="http://schemas.microsoft.com/office/drawing/2014/main" val="3300435421"/>
                    </a:ext>
                  </a:extLst>
                </a:gridCol>
                <a:gridCol w="208280">
                  <a:extLst>
                    <a:ext uri="{9D8B030D-6E8A-4147-A177-3AD203B41FA5}">
                      <a16:colId xmlns:a16="http://schemas.microsoft.com/office/drawing/2014/main" val="419998844"/>
                    </a:ext>
                  </a:extLst>
                </a:gridCol>
                <a:gridCol w="208280">
                  <a:extLst>
                    <a:ext uri="{9D8B030D-6E8A-4147-A177-3AD203B41FA5}">
                      <a16:colId xmlns:a16="http://schemas.microsoft.com/office/drawing/2014/main" val="4219062904"/>
                    </a:ext>
                  </a:extLst>
                </a:gridCol>
                <a:gridCol w="208280">
                  <a:extLst>
                    <a:ext uri="{9D8B030D-6E8A-4147-A177-3AD203B41FA5}">
                      <a16:colId xmlns:a16="http://schemas.microsoft.com/office/drawing/2014/main" val="1605765296"/>
                    </a:ext>
                  </a:extLst>
                </a:gridCol>
                <a:gridCol w="208280">
                  <a:extLst>
                    <a:ext uri="{9D8B030D-6E8A-4147-A177-3AD203B41FA5}">
                      <a16:colId xmlns:a16="http://schemas.microsoft.com/office/drawing/2014/main" val="3497189010"/>
                    </a:ext>
                  </a:extLst>
                </a:gridCol>
                <a:gridCol w="208280">
                  <a:extLst>
                    <a:ext uri="{9D8B030D-6E8A-4147-A177-3AD203B41FA5}">
                      <a16:colId xmlns:a16="http://schemas.microsoft.com/office/drawing/2014/main" val="2923180811"/>
                    </a:ext>
                  </a:extLst>
                </a:gridCol>
                <a:gridCol w="208280">
                  <a:extLst>
                    <a:ext uri="{9D8B030D-6E8A-4147-A177-3AD203B41FA5}">
                      <a16:colId xmlns:a16="http://schemas.microsoft.com/office/drawing/2014/main" val="1814686972"/>
                    </a:ext>
                  </a:extLst>
                </a:gridCol>
                <a:gridCol w="208280">
                  <a:extLst>
                    <a:ext uri="{9D8B030D-6E8A-4147-A177-3AD203B41FA5}">
                      <a16:colId xmlns:a16="http://schemas.microsoft.com/office/drawing/2014/main" val="659825291"/>
                    </a:ext>
                  </a:extLst>
                </a:gridCol>
                <a:gridCol w="208280">
                  <a:extLst>
                    <a:ext uri="{9D8B030D-6E8A-4147-A177-3AD203B41FA5}">
                      <a16:colId xmlns:a16="http://schemas.microsoft.com/office/drawing/2014/main" val="2530739849"/>
                    </a:ext>
                  </a:extLst>
                </a:gridCol>
                <a:gridCol w="208280">
                  <a:extLst>
                    <a:ext uri="{9D8B030D-6E8A-4147-A177-3AD203B41FA5}">
                      <a16:colId xmlns:a16="http://schemas.microsoft.com/office/drawing/2014/main" val="883604824"/>
                    </a:ext>
                  </a:extLst>
                </a:gridCol>
                <a:gridCol w="208280">
                  <a:extLst>
                    <a:ext uri="{9D8B030D-6E8A-4147-A177-3AD203B41FA5}">
                      <a16:colId xmlns:a16="http://schemas.microsoft.com/office/drawing/2014/main" val="2830539244"/>
                    </a:ext>
                  </a:extLst>
                </a:gridCol>
                <a:gridCol w="208280">
                  <a:extLst>
                    <a:ext uri="{9D8B030D-6E8A-4147-A177-3AD203B41FA5}">
                      <a16:colId xmlns:a16="http://schemas.microsoft.com/office/drawing/2014/main" val="370148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145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- 2019-11-12 16:35:52</a:t>
                      </a:r>
                      <a:r>
                        <a:rPr kumimoji="0" lang="en-US" sz="1000" b="0" i="0" u="none" strike="noStrike" kern="1200" cap="none" spc="0" normalizeH="0" baseline="0" noProof="0">
                          <a:ln>
                            <a:noFill/>
                          </a:ln>
                          <a:solidFill>
                            <a:prstClr val="black"/>
                          </a:solidFill>
                          <a:effectLst/>
                          <a:uLnTx/>
                          <a:uFillTx/>
                          <a:latin typeface="+mn-lt"/>
                          <a:ea typeface="+mn-ea"/>
                          <a:cs typeface="+mn-cs"/>
                        </a:rPr>
                        <a:t>
 The Chinese market is growing more and more every year, and so is BUSS China. We exhibited at the China International Import Expo (CIIE) in Shanghai again this week! Our compounding technology, Swiss quality engineering and service was highly appreciated by the attending industries. With two new contracts, CIIE 2019 was a great success for BUSS! A special thanks to our team in Shanghai!
Read more about BUSS at CIIE 2019: https://bit.ly/36YaXtw
#ciie #china #import #export #shanghai #compounding #polymer #plastics #compounder #compounds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https://scontent.xx.fbcdn.net/v/t1.0-9/s720x720/75453568_2688938057796241_4870533376550895616_o.jpg?_nc_cat=103&amp;_nc_ohc=MBTNpxw2Y6IAQnpY1YWs2Q-iWKBawsI87ztTInFsPcHU_d7SPurFmnb2w&amp;_nc_ht=scontent.xx&amp;oh=66505eda2396d79ea46d431703490da1&amp;oe=5E86B2BC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07:21:02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36196746"/>
                  </a:ext>
                </a:extLst>
              </a:tr>
            </a:tbl>
          </a:graphicData>
        </a:graphic>
      </p:graphicFrame>
      <p:sp>
        <p:nvSpPr>
          <p:cNvPr id="4" name="Text Placeholder 3">
            <a:extLst>
              <a:ext uri="{FF2B5EF4-FFF2-40B4-BE49-F238E27FC236}">
                <a16:creationId xmlns:a16="http://schemas.microsoft.com/office/drawing/2014/main" id="{F143F997-6CF7-408D-9C25-7F3D6F51A44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668176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FB392-EA5C-474D-A6DF-AE8FE58F48DC}"/>
              </a:ext>
            </a:extLst>
          </p:cNvPr>
          <p:cNvSpPr>
            <a:spLocks noGrp="1"/>
          </p:cNvSpPr>
          <p:nvPr>
            <p:ph type="title"/>
          </p:nvPr>
        </p:nvSpPr>
        <p:spPr/>
        <p:txBody>
          <a:bodyPr/>
          <a:lstStyle/>
          <a:p>
            <a:r>
              <a:rPr lang="en-US"/>
              <a:t>Facebook Own Posts Table | BUSS - 4 of 26</a:t>
            </a:r>
          </a:p>
        </p:txBody>
      </p:sp>
      <p:graphicFrame>
        <p:nvGraphicFramePr>
          <p:cNvPr id="5" name="Table Placeholder 4">
            <a:extLst>
              <a:ext uri="{FF2B5EF4-FFF2-40B4-BE49-F238E27FC236}">
                <a16:creationId xmlns:a16="http://schemas.microsoft.com/office/drawing/2014/main" id="{0D011446-EB86-4D20-8E7D-620992205552}"/>
              </a:ext>
            </a:extLst>
          </p:cNvPr>
          <p:cNvGraphicFramePr>
            <a:graphicFrameLocks noGrp="1"/>
          </p:cNvGraphicFramePr>
          <p:nvPr>
            <p:ph type="tbl" sz="quarter" idx="13"/>
            <p:extLst>
              <p:ext uri="{D42A27DB-BD31-4B8C-83A1-F6EECF244321}">
                <p14:modId xmlns:p14="http://schemas.microsoft.com/office/powerpoint/2010/main" val="347601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8160813"/>
                    </a:ext>
                  </a:extLst>
                </a:gridCol>
                <a:gridCol w="822960">
                  <a:extLst>
                    <a:ext uri="{9D8B030D-6E8A-4147-A177-3AD203B41FA5}">
                      <a16:colId xmlns:a16="http://schemas.microsoft.com/office/drawing/2014/main" val="3223788679"/>
                    </a:ext>
                  </a:extLst>
                </a:gridCol>
                <a:gridCol w="329184">
                  <a:extLst>
                    <a:ext uri="{9D8B030D-6E8A-4147-A177-3AD203B41FA5}">
                      <a16:colId xmlns:a16="http://schemas.microsoft.com/office/drawing/2014/main" val="3496124173"/>
                    </a:ext>
                  </a:extLst>
                </a:gridCol>
                <a:gridCol w="208280">
                  <a:extLst>
                    <a:ext uri="{9D8B030D-6E8A-4147-A177-3AD203B41FA5}">
                      <a16:colId xmlns:a16="http://schemas.microsoft.com/office/drawing/2014/main" val="3753658851"/>
                    </a:ext>
                  </a:extLst>
                </a:gridCol>
                <a:gridCol w="208280">
                  <a:extLst>
                    <a:ext uri="{9D8B030D-6E8A-4147-A177-3AD203B41FA5}">
                      <a16:colId xmlns:a16="http://schemas.microsoft.com/office/drawing/2014/main" val="548676822"/>
                    </a:ext>
                  </a:extLst>
                </a:gridCol>
                <a:gridCol w="208280">
                  <a:extLst>
                    <a:ext uri="{9D8B030D-6E8A-4147-A177-3AD203B41FA5}">
                      <a16:colId xmlns:a16="http://schemas.microsoft.com/office/drawing/2014/main" val="1566527233"/>
                    </a:ext>
                  </a:extLst>
                </a:gridCol>
                <a:gridCol w="208280">
                  <a:extLst>
                    <a:ext uri="{9D8B030D-6E8A-4147-A177-3AD203B41FA5}">
                      <a16:colId xmlns:a16="http://schemas.microsoft.com/office/drawing/2014/main" val="2847567078"/>
                    </a:ext>
                  </a:extLst>
                </a:gridCol>
                <a:gridCol w="208280">
                  <a:extLst>
                    <a:ext uri="{9D8B030D-6E8A-4147-A177-3AD203B41FA5}">
                      <a16:colId xmlns:a16="http://schemas.microsoft.com/office/drawing/2014/main" val="493637306"/>
                    </a:ext>
                  </a:extLst>
                </a:gridCol>
                <a:gridCol w="208280">
                  <a:extLst>
                    <a:ext uri="{9D8B030D-6E8A-4147-A177-3AD203B41FA5}">
                      <a16:colId xmlns:a16="http://schemas.microsoft.com/office/drawing/2014/main" val="3215020021"/>
                    </a:ext>
                  </a:extLst>
                </a:gridCol>
                <a:gridCol w="208280">
                  <a:extLst>
                    <a:ext uri="{9D8B030D-6E8A-4147-A177-3AD203B41FA5}">
                      <a16:colId xmlns:a16="http://schemas.microsoft.com/office/drawing/2014/main" val="2543777835"/>
                    </a:ext>
                  </a:extLst>
                </a:gridCol>
                <a:gridCol w="208280">
                  <a:extLst>
                    <a:ext uri="{9D8B030D-6E8A-4147-A177-3AD203B41FA5}">
                      <a16:colId xmlns:a16="http://schemas.microsoft.com/office/drawing/2014/main" val="3657513561"/>
                    </a:ext>
                  </a:extLst>
                </a:gridCol>
                <a:gridCol w="208280">
                  <a:extLst>
                    <a:ext uri="{9D8B030D-6E8A-4147-A177-3AD203B41FA5}">
                      <a16:colId xmlns:a16="http://schemas.microsoft.com/office/drawing/2014/main" val="4099095519"/>
                    </a:ext>
                  </a:extLst>
                </a:gridCol>
                <a:gridCol w="208280">
                  <a:extLst>
                    <a:ext uri="{9D8B030D-6E8A-4147-A177-3AD203B41FA5}">
                      <a16:colId xmlns:a16="http://schemas.microsoft.com/office/drawing/2014/main" val="3736694375"/>
                    </a:ext>
                  </a:extLst>
                </a:gridCol>
                <a:gridCol w="208280">
                  <a:extLst>
                    <a:ext uri="{9D8B030D-6E8A-4147-A177-3AD203B41FA5}">
                      <a16:colId xmlns:a16="http://schemas.microsoft.com/office/drawing/2014/main" val="661281271"/>
                    </a:ext>
                  </a:extLst>
                </a:gridCol>
                <a:gridCol w="208280">
                  <a:extLst>
                    <a:ext uri="{9D8B030D-6E8A-4147-A177-3AD203B41FA5}">
                      <a16:colId xmlns:a16="http://schemas.microsoft.com/office/drawing/2014/main" val="3242939866"/>
                    </a:ext>
                  </a:extLst>
                </a:gridCol>
                <a:gridCol w="208280">
                  <a:extLst>
                    <a:ext uri="{9D8B030D-6E8A-4147-A177-3AD203B41FA5}">
                      <a16:colId xmlns:a16="http://schemas.microsoft.com/office/drawing/2014/main" val="1746679631"/>
                    </a:ext>
                  </a:extLst>
                </a:gridCol>
                <a:gridCol w="208280">
                  <a:extLst>
                    <a:ext uri="{9D8B030D-6E8A-4147-A177-3AD203B41FA5}">
                      <a16:colId xmlns:a16="http://schemas.microsoft.com/office/drawing/2014/main" val="1188279907"/>
                    </a:ext>
                  </a:extLst>
                </a:gridCol>
                <a:gridCol w="208280">
                  <a:extLst>
                    <a:ext uri="{9D8B030D-6E8A-4147-A177-3AD203B41FA5}">
                      <a16:colId xmlns:a16="http://schemas.microsoft.com/office/drawing/2014/main" val="1014305219"/>
                    </a:ext>
                  </a:extLst>
                </a:gridCol>
                <a:gridCol w="208280">
                  <a:extLst>
                    <a:ext uri="{9D8B030D-6E8A-4147-A177-3AD203B41FA5}">
                      <a16:colId xmlns:a16="http://schemas.microsoft.com/office/drawing/2014/main" val="180537585"/>
                    </a:ext>
                  </a:extLst>
                </a:gridCol>
                <a:gridCol w="208280">
                  <a:extLst>
                    <a:ext uri="{9D8B030D-6E8A-4147-A177-3AD203B41FA5}">
                      <a16:colId xmlns:a16="http://schemas.microsoft.com/office/drawing/2014/main" val="3654301144"/>
                    </a:ext>
                  </a:extLst>
                </a:gridCol>
                <a:gridCol w="208280">
                  <a:extLst>
                    <a:ext uri="{9D8B030D-6E8A-4147-A177-3AD203B41FA5}">
                      <a16:colId xmlns:a16="http://schemas.microsoft.com/office/drawing/2014/main" val="3829740283"/>
                    </a:ext>
                  </a:extLst>
                </a:gridCol>
                <a:gridCol w="208280">
                  <a:extLst>
                    <a:ext uri="{9D8B030D-6E8A-4147-A177-3AD203B41FA5}">
                      <a16:colId xmlns:a16="http://schemas.microsoft.com/office/drawing/2014/main" val="110595357"/>
                    </a:ext>
                  </a:extLst>
                </a:gridCol>
                <a:gridCol w="208280">
                  <a:extLst>
                    <a:ext uri="{9D8B030D-6E8A-4147-A177-3AD203B41FA5}">
                      <a16:colId xmlns:a16="http://schemas.microsoft.com/office/drawing/2014/main" val="164940297"/>
                    </a:ext>
                  </a:extLst>
                </a:gridCol>
                <a:gridCol w="208280">
                  <a:extLst>
                    <a:ext uri="{9D8B030D-6E8A-4147-A177-3AD203B41FA5}">
                      <a16:colId xmlns:a16="http://schemas.microsoft.com/office/drawing/2014/main" val="2061361707"/>
                    </a:ext>
                  </a:extLst>
                </a:gridCol>
                <a:gridCol w="208280">
                  <a:extLst>
                    <a:ext uri="{9D8B030D-6E8A-4147-A177-3AD203B41FA5}">
                      <a16:colId xmlns:a16="http://schemas.microsoft.com/office/drawing/2014/main" val="3503995250"/>
                    </a:ext>
                  </a:extLst>
                </a:gridCol>
                <a:gridCol w="208280">
                  <a:extLst>
                    <a:ext uri="{9D8B030D-6E8A-4147-A177-3AD203B41FA5}">
                      <a16:colId xmlns:a16="http://schemas.microsoft.com/office/drawing/2014/main" val="547354000"/>
                    </a:ext>
                  </a:extLst>
                </a:gridCol>
                <a:gridCol w="208280">
                  <a:extLst>
                    <a:ext uri="{9D8B030D-6E8A-4147-A177-3AD203B41FA5}">
                      <a16:colId xmlns:a16="http://schemas.microsoft.com/office/drawing/2014/main" val="288945939"/>
                    </a:ext>
                  </a:extLst>
                </a:gridCol>
                <a:gridCol w="208280">
                  <a:extLst>
                    <a:ext uri="{9D8B030D-6E8A-4147-A177-3AD203B41FA5}">
                      <a16:colId xmlns:a16="http://schemas.microsoft.com/office/drawing/2014/main" val="3007433317"/>
                    </a:ext>
                  </a:extLst>
                </a:gridCol>
                <a:gridCol w="208280">
                  <a:extLst>
                    <a:ext uri="{9D8B030D-6E8A-4147-A177-3AD203B41FA5}">
                      <a16:colId xmlns:a16="http://schemas.microsoft.com/office/drawing/2014/main" val="2101003665"/>
                    </a:ext>
                  </a:extLst>
                </a:gridCol>
                <a:gridCol w="208280">
                  <a:extLst>
                    <a:ext uri="{9D8B030D-6E8A-4147-A177-3AD203B41FA5}">
                      <a16:colId xmlns:a16="http://schemas.microsoft.com/office/drawing/2014/main" val="1798710896"/>
                    </a:ext>
                  </a:extLst>
                </a:gridCol>
                <a:gridCol w="208280">
                  <a:extLst>
                    <a:ext uri="{9D8B030D-6E8A-4147-A177-3AD203B41FA5}">
                      <a16:colId xmlns:a16="http://schemas.microsoft.com/office/drawing/2014/main" val="231849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292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- 2019-10-22 15:45:35</a:t>
                      </a:r>
                      <a:r>
                        <a:rPr kumimoji="0" lang="en-US" sz="1000" b="0" i="0" u="none" strike="noStrike" kern="1200" cap="none" spc="0" normalizeH="0" baseline="0" noProof="0">
                          <a:ln>
                            <a:noFill/>
                          </a:ln>
                          <a:solidFill>
                            <a:prstClr val="black"/>
                          </a:solidFill>
                          <a:effectLst/>
                          <a:uLnTx/>
                          <a:uFillTx/>
                          <a:latin typeface="+mn-lt"/>
                          <a:ea typeface="+mn-ea"/>
                          <a:cs typeface="+mn-cs"/>
                        </a:rPr>
                        <a:t>
 CEO Philip Nising explains the new BUSS Campus! For all K 2019 visitors: check out the BUSS Campus at stand A59 in hall 16! Tomorrow is your last chance.
Or register here for your exclusive access to the online BUSS Campus: https://buss-campus.com
#k2019 #compounding #polymer #plastic #rubber #masterbatch #hffr #cablecompounds #competence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https://scontent.xx.fbcdn.net/v/t15.5256-10/s720x720/70475277_951043025295586_6463913337959743488_n.jpg?_nc_cat=103&amp;_nc_ohc=UTxhRJU87GkAQm96NqAC06SApEe7JWWtpdrgNmD1OprkEP9B3W22QU8PQ&amp;_nc_ht=scontent.xx&amp;oh=92882ff96fd3d55a4401b89e32c560a5&amp;oe=5E8C4177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9314898"/>
                  </a:ext>
                </a:extLst>
              </a:tr>
            </a:tbl>
          </a:graphicData>
        </a:graphic>
      </p:graphicFrame>
      <p:sp>
        <p:nvSpPr>
          <p:cNvPr id="4" name="Text Placeholder 3">
            <a:extLst>
              <a:ext uri="{FF2B5EF4-FFF2-40B4-BE49-F238E27FC236}">
                <a16:creationId xmlns:a16="http://schemas.microsoft.com/office/drawing/2014/main" id="{F62528EB-05CF-4F80-9878-ECB8EDD9CD1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02441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C8947-58BA-4818-85F6-FF2826ACD34A}"/>
              </a:ext>
            </a:extLst>
          </p:cNvPr>
          <p:cNvSpPr>
            <a:spLocks noGrp="1"/>
          </p:cNvSpPr>
          <p:nvPr>
            <p:ph type="title"/>
          </p:nvPr>
        </p:nvSpPr>
        <p:spPr/>
        <p:txBody>
          <a:bodyPr/>
          <a:lstStyle/>
          <a:p>
            <a:r>
              <a:rPr lang="en-US"/>
              <a:t>Facebook Own Posts Table | BUSS - 5 of 26</a:t>
            </a:r>
          </a:p>
        </p:txBody>
      </p:sp>
      <p:graphicFrame>
        <p:nvGraphicFramePr>
          <p:cNvPr id="5" name="Table Placeholder 4">
            <a:extLst>
              <a:ext uri="{FF2B5EF4-FFF2-40B4-BE49-F238E27FC236}">
                <a16:creationId xmlns:a16="http://schemas.microsoft.com/office/drawing/2014/main" id="{0C711597-84AF-4C30-A3A6-1D2D44C919DE}"/>
              </a:ext>
            </a:extLst>
          </p:cNvPr>
          <p:cNvGraphicFramePr>
            <a:graphicFrameLocks noGrp="1"/>
          </p:cNvGraphicFramePr>
          <p:nvPr>
            <p:ph type="tbl" sz="quarter" idx="13"/>
            <p:extLst>
              <p:ext uri="{D42A27DB-BD31-4B8C-83A1-F6EECF244321}">
                <p14:modId xmlns:p14="http://schemas.microsoft.com/office/powerpoint/2010/main" val="14920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96922095"/>
                    </a:ext>
                  </a:extLst>
                </a:gridCol>
                <a:gridCol w="822960">
                  <a:extLst>
                    <a:ext uri="{9D8B030D-6E8A-4147-A177-3AD203B41FA5}">
                      <a16:colId xmlns:a16="http://schemas.microsoft.com/office/drawing/2014/main" val="1135195830"/>
                    </a:ext>
                  </a:extLst>
                </a:gridCol>
                <a:gridCol w="329184">
                  <a:extLst>
                    <a:ext uri="{9D8B030D-6E8A-4147-A177-3AD203B41FA5}">
                      <a16:colId xmlns:a16="http://schemas.microsoft.com/office/drawing/2014/main" val="1414127373"/>
                    </a:ext>
                  </a:extLst>
                </a:gridCol>
                <a:gridCol w="208280">
                  <a:extLst>
                    <a:ext uri="{9D8B030D-6E8A-4147-A177-3AD203B41FA5}">
                      <a16:colId xmlns:a16="http://schemas.microsoft.com/office/drawing/2014/main" val="167865616"/>
                    </a:ext>
                  </a:extLst>
                </a:gridCol>
                <a:gridCol w="208280">
                  <a:extLst>
                    <a:ext uri="{9D8B030D-6E8A-4147-A177-3AD203B41FA5}">
                      <a16:colId xmlns:a16="http://schemas.microsoft.com/office/drawing/2014/main" val="3072161161"/>
                    </a:ext>
                  </a:extLst>
                </a:gridCol>
                <a:gridCol w="208280">
                  <a:extLst>
                    <a:ext uri="{9D8B030D-6E8A-4147-A177-3AD203B41FA5}">
                      <a16:colId xmlns:a16="http://schemas.microsoft.com/office/drawing/2014/main" val="3712114473"/>
                    </a:ext>
                  </a:extLst>
                </a:gridCol>
                <a:gridCol w="208280">
                  <a:extLst>
                    <a:ext uri="{9D8B030D-6E8A-4147-A177-3AD203B41FA5}">
                      <a16:colId xmlns:a16="http://schemas.microsoft.com/office/drawing/2014/main" val="3590749975"/>
                    </a:ext>
                  </a:extLst>
                </a:gridCol>
                <a:gridCol w="208280">
                  <a:extLst>
                    <a:ext uri="{9D8B030D-6E8A-4147-A177-3AD203B41FA5}">
                      <a16:colId xmlns:a16="http://schemas.microsoft.com/office/drawing/2014/main" val="4290562905"/>
                    </a:ext>
                  </a:extLst>
                </a:gridCol>
                <a:gridCol w="208280">
                  <a:extLst>
                    <a:ext uri="{9D8B030D-6E8A-4147-A177-3AD203B41FA5}">
                      <a16:colId xmlns:a16="http://schemas.microsoft.com/office/drawing/2014/main" val="2731405145"/>
                    </a:ext>
                  </a:extLst>
                </a:gridCol>
                <a:gridCol w="208280">
                  <a:extLst>
                    <a:ext uri="{9D8B030D-6E8A-4147-A177-3AD203B41FA5}">
                      <a16:colId xmlns:a16="http://schemas.microsoft.com/office/drawing/2014/main" val="1641841847"/>
                    </a:ext>
                  </a:extLst>
                </a:gridCol>
                <a:gridCol w="208280">
                  <a:extLst>
                    <a:ext uri="{9D8B030D-6E8A-4147-A177-3AD203B41FA5}">
                      <a16:colId xmlns:a16="http://schemas.microsoft.com/office/drawing/2014/main" val="999842634"/>
                    </a:ext>
                  </a:extLst>
                </a:gridCol>
                <a:gridCol w="208280">
                  <a:extLst>
                    <a:ext uri="{9D8B030D-6E8A-4147-A177-3AD203B41FA5}">
                      <a16:colId xmlns:a16="http://schemas.microsoft.com/office/drawing/2014/main" val="1073328108"/>
                    </a:ext>
                  </a:extLst>
                </a:gridCol>
                <a:gridCol w="208280">
                  <a:extLst>
                    <a:ext uri="{9D8B030D-6E8A-4147-A177-3AD203B41FA5}">
                      <a16:colId xmlns:a16="http://schemas.microsoft.com/office/drawing/2014/main" val="178839589"/>
                    </a:ext>
                  </a:extLst>
                </a:gridCol>
                <a:gridCol w="208280">
                  <a:extLst>
                    <a:ext uri="{9D8B030D-6E8A-4147-A177-3AD203B41FA5}">
                      <a16:colId xmlns:a16="http://schemas.microsoft.com/office/drawing/2014/main" val="558737305"/>
                    </a:ext>
                  </a:extLst>
                </a:gridCol>
                <a:gridCol w="208280">
                  <a:extLst>
                    <a:ext uri="{9D8B030D-6E8A-4147-A177-3AD203B41FA5}">
                      <a16:colId xmlns:a16="http://schemas.microsoft.com/office/drawing/2014/main" val="3416060684"/>
                    </a:ext>
                  </a:extLst>
                </a:gridCol>
                <a:gridCol w="208280">
                  <a:extLst>
                    <a:ext uri="{9D8B030D-6E8A-4147-A177-3AD203B41FA5}">
                      <a16:colId xmlns:a16="http://schemas.microsoft.com/office/drawing/2014/main" val="4256274634"/>
                    </a:ext>
                  </a:extLst>
                </a:gridCol>
                <a:gridCol w="208280">
                  <a:extLst>
                    <a:ext uri="{9D8B030D-6E8A-4147-A177-3AD203B41FA5}">
                      <a16:colId xmlns:a16="http://schemas.microsoft.com/office/drawing/2014/main" val="2166525471"/>
                    </a:ext>
                  </a:extLst>
                </a:gridCol>
                <a:gridCol w="208280">
                  <a:extLst>
                    <a:ext uri="{9D8B030D-6E8A-4147-A177-3AD203B41FA5}">
                      <a16:colId xmlns:a16="http://schemas.microsoft.com/office/drawing/2014/main" val="323695940"/>
                    </a:ext>
                  </a:extLst>
                </a:gridCol>
                <a:gridCol w="208280">
                  <a:extLst>
                    <a:ext uri="{9D8B030D-6E8A-4147-A177-3AD203B41FA5}">
                      <a16:colId xmlns:a16="http://schemas.microsoft.com/office/drawing/2014/main" val="2826844289"/>
                    </a:ext>
                  </a:extLst>
                </a:gridCol>
                <a:gridCol w="208280">
                  <a:extLst>
                    <a:ext uri="{9D8B030D-6E8A-4147-A177-3AD203B41FA5}">
                      <a16:colId xmlns:a16="http://schemas.microsoft.com/office/drawing/2014/main" val="2793216792"/>
                    </a:ext>
                  </a:extLst>
                </a:gridCol>
                <a:gridCol w="208280">
                  <a:extLst>
                    <a:ext uri="{9D8B030D-6E8A-4147-A177-3AD203B41FA5}">
                      <a16:colId xmlns:a16="http://schemas.microsoft.com/office/drawing/2014/main" val="2626044657"/>
                    </a:ext>
                  </a:extLst>
                </a:gridCol>
                <a:gridCol w="208280">
                  <a:extLst>
                    <a:ext uri="{9D8B030D-6E8A-4147-A177-3AD203B41FA5}">
                      <a16:colId xmlns:a16="http://schemas.microsoft.com/office/drawing/2014/main" val="937870323"/>
                    </a:ext>
                  </a:extLst>
                </a:gridCol>
                <a:gridCol w="208280">
                  <a:extLst>
                    <a:ext uri="{9D8B030D-6E8A-4147-A177-3AD203B41FA5}">
                      <a16:colId xmlns:a16="http://schemas.microsoft.com/office/drawing/2014/main" val="1026655296"/>
                    </a:ext>
                  </a:extLst>
                </a:gridCol>
                <a:gridCol w="208280">
                  <a:extLst>
                    <a:ext uri="{9D8B030D-6E8A-4147-A177-3AD203B41FA5}">
                      <a16:colId xmlns:a16="http://schemas.microsoft.com/office/drawing/2014/main" val="1570178240"/>
                    </a:ext>
                  </a:extLst>
                </a:gridCol>
                <a:gridCol w="208280">
                  <a:extLst>
                    <a:ext uri="{9D8B030D-6E8A-4147-A177-3AD203B41FA5}">
                      <a16:colId xmlns:a16="http://schemas.microsoft.com/office/drawing/2014/main" val="1125964783"/>
                    </a:ext>
                  </a:extLst>
                </a:gridCol>
                <a:gridCol w="208280">
                  <a:extLst>
                    <a:ext uri="{9D8B030D-6E8A-4147-A177-3AD203B41FA5}">
                      <a16:colId xmlns:a16="http://schemas.microsoft.com/office/drawing/2014/main" val="3084617423"/>
                    </a:ext>
                  </a:extLst>
                </a:gridCol>
                <a:gridCol w="208280">
                  <a:extLst>
                    <a:ext uri="{9D8B030D-6E8A-4147-A177-3AD203B41FA5}">
                      <a16:colId xmlns:a16="http://schemas.microsoft.com/office/drawing/2014/main" val="3047559357"/>
                    </a:ext>
                  </a:extLst>
                </a:gridCol>
                <a:gridCol w="208280">
                  <a:extLst>
                    <a:ext uri="{9D8B030D-6E8A-4147-A177-3AD203B41FA5}">
                      <a16:colId xmlns:a16="http://schemas.microsoft.com/office/drawing/2014/main" val="2019411851"/>
                    </a:ext>
                  </a:extLst>
                </a:gridCol>
                <a:gridCol w="208280">
                  <a:extLst>
                    <a:ext uri="{9D8B030D-6E8A-4147-A177-3AD203B41FA5}">
                      <a16:colId xmlns:a16="http://schemas.microsoft.com/office/drawing/2014/main" val="3213155795"/>
                    </a:ext>
                  </a:extLst>
                </a:gridCol>
                <a:gridCol w="208280">
                  <a:extLst>
                    <a:ext uri="{9D8B030D-6E8A-4147-A177-3AD203B41FA5}">
                      <a16:colId xmlns:a16="http://schemas.microsoft.com/office/drawing/2014/main" val="1028928104"/>
                    </a:ext>
                  </a:extLst>
                </a:gridCol>
                <a:gridCol w="208280">
                  <a:extLst>
                    <a:ext uri="{9D8B030D-6E8A-4147-A177-3AD203B41FA5}">
                      <a16:colId xmlns:a16="http://schemas.microsoft.com/office/drawing/2014/main" val="2271476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008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- 2019-10-18 12:17:42</a:t>
                      </a:r>
                      <a:r>
                        <a:rPr kumimoji="0" lang="en-US" sz="1000" b="0" i="0" u="none" strike="noStrike" kern="1200" cap="none" spc="0" normalizeH="0" baseline="0" noProof="0">
                          <a:ln>
                            <a:noFill/>
                          </a:ln>
                          <a:solidFill>
                            <a:prstClr val="black"/>
                          </a:solidFill>
                          <a:effectLst/>
                          <a:uLnTx/>
                          <a:uFillTx/>
                          <a:latin typeface="+mn-lt"/>
                          <a:ea typeface="+mn-ea"/>
                          <a:cs typeface="+mn-cs"/>
                        </a:rPr>
                        <a:t>
 A first statement from our CEO Philip Nising to the K 2019! 
#k2019 #tradefair #kmesse #duesseldorf #compounding #compound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https://scontent.xx.fbcdn.net/v/t15.5256-10/s720x720/71118518_421764585191827_1392258303773376512_n.jpg?_nc_cat=109&amp;_nc_ohc=9lUZCYxI8f4AQlRsovyEMHMtkIoCZPHeeFzqACSk3GisJsWqVOtTYwO-g&amp;_nc_ht=scontent.xx&amp;oh=afbf72e7a9b53adf26b6f6e5856f031f&amp;oe=5E83783E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6276293"/>
                  </a:ext>
                </a:extLst>
              </a:tr>
            </a:tbl>
          </a:graphicData>
        </a:graphic>
      </p:graphicFrame>
      <p:sp>
        <p:nvSpPr>
          <p:cNvPr id="4" name="Text Placeholder 3">
            <a:extLst>
              <a:ext uri="{FF2B5EF4-FFF2-40B4-BE49-F238E27FC236}">
                <a16:creationId xmlns:a16="http://schemas.microsoft.com/office/drawing/2014/main" id="{CED5E8AC-314D-479B-AE6B-9B55DEB1F56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208543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1C54C-AA5B-44ED-9F8A-A539D5A5EC86}"/>
              </a:ext>
            </a:extLst>
          </p:cNvPr>
          <p:cNvSpPr>
            <a:spLocks noGrp="1"/>
          </p:cNvSpPr>
          <p:nvPr>
            <p:ph type="title"/>
          </p:nvPr>
        </p:nvSpPr>
        <p:spPr/>
        <p:txBody>
          <a:bodyPr/>
          <a:lstStyle/>
          <a:p>
            <a:r>
              <a:rPr lang="en-US"/>
              <a:t>Facebook Own Posts Table | BUSS - 6 of 26</a:t>
            </a:r>
          </a:p>
        </p:txBody>
      </p:sp>
      <p:graphicFrame>
        <p:nvGraphicFramePr>
          <p:cNvPr id="5" name="Table Placeholder 4">
            <a:extLst>
              <a:ext uri="{FF2B5EF4-FFF2-40B4-BE49-F238E27FC236}">
                <a16:creationId xmlns:a16="http://schemas.microsoft.com/office/drawing/2014/main" id="{EF622ED4-58D2-44F5-8DFC-5739A7817E9D}"/>
              </a:ext>
            </a:extLst>
          </p:cNvPr>
          <p:cNvGraphicFramePr>
            <a:graphicFrameLocks noGrp="1"/>
          </p:cNvGraphicFramePr>
          <p:nvPr>
            <p:ph type="tbl" sz="quarter" idx="13"/>
            <p:extLst>
              <p:ext uri="{D42A27DB-BD31-4B8C-83A1-F6EECF244321}">
                <p14:modId xmlns:p14="http://schemas.microsoft.com/office/powerpoint/2010/main" val="3659043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95385799"/>
                    </a:ext>
                  </a:extLst>
                </a:gridCol>
                <a:gridCol w="822960">
                  <a:extLst>
                    <a:ext uri="{9D8B030D-6E8A-4147-A177-3AD203B41FA5}">
                      <a16:colId xmlns:a16="http://schemas.microsoft.com/office/drawing/2014/main" val="1246222583"/>
                    </a:ext>
                  </a:extLst>
                </a:gridCol>
                <a:gridCol w="329184">
                  <a:extLst>
                    <a:ext uri="{9D8B030D-6E8A-4147-A177-3AD203B41FA5}">
                      <a16:colId xmlns:a16="http://schemas.microsoft.com/office/drawing/2014/main" val="527898765"/>
                    </a:ext>
                  </a:extLst>
                </a:gridCol>
                <a:gridCol w="208280">
                  <a:extLst>
                    <a:ext uri="{9D8B030D-6E8A-4147-A177-3AD203B41FA5}">
                      <a16:colId xmlns:a16="http://schemas.microsoft.com/office/drawing/2014/main" val="3557909158"/>
                    </a:ext>
                  </a:extLst>
                </a:gridCol>
                <a:gridCol w="208280">
                  <a:extLst>
                    <a:ext uri="{9D8B030D-6E8A-4147-A177-3AD203B41FA5}">
                      <a16:colId xmlns:a16="http://schemas.microsoft.com/office/drawing/2014/main" val="1673806367"/>
                    </a:ext>
                  </a:extLst>
                </a:gridCol>
                <a:gridCol w="208280">
                  <a:extLst>
                    <a:ext uri="{9D8B030D-6E8A-4147-A177-3AD203B41FA5}">
                      <a16:colId xmlns:a16="http://schemas.microsoft.com/office/drawing/2014/main" val="3044925299"/>
                    </a:ext>
                  </a:extLst>
                </a:gridCol>
                <a:gridCol w="208280">
                  <a:extLst>
                    <a:ext uri="{9D8B030D-6E8A-4147-A177-3AD203B41FA5}">
                      <a16:colId xmlns:a16="http://schemas.microsoft.com/office/drawing/2014/main" val="3906176518"/>
                    </a:ext>
                  </a:extLst>
                </a:gridCol>
                <a:gridCol w="208280">
                  <a:extLst>
                    <a:ext uri="{9D8B030D-6E8A-4147-A177-3AD203B41FA5}">
                      <a16:colId xmlns:a16="http://schemas.microsoft.com/office/drawing/2014/main" val="1774213932"/>
                    </a:ext>
                  </a:extLst>
                </a:gridCol>
                <a:gridCol w="208280">
                  <a:extLst>
                    <a:ext uri="{9D8B030D-6E8A-4147-A177-3AD203B41FA5}">
                      <a16:colId xmlns:a16="http://schemas.microsoft.com/office/drawing/2014/main" val="159409050"/>
                    </a:ext>
                  </a:extLst>
                </a:gridCol>
                <a:gridCol w="208280">
                  <a:extLst>
                    <a:ext uri="{9D8B030D-6E8A-4147-A177-3AD203B41FA5}">
                      <a16:colId xmlns:a16="http://schemas.microsoft.com/office/drawing/2014/main" val="524960707"/>
                    </a:ext>
                  </a:extLst>
                </a:gridCol>
                <a:gridCol w="208280">
                  <a:extLst>
                    <a:ext uri="{9D8B030D-6E8A-4147-A177-3AD203B41FA5}">
                      <a16:colId xmlns:a16="http://schemas.microsoft.com/office/drawing/2014/main" val="43980290"/>
                    </a:ext>
                  </a:extLst>
                </a:gridCol>
                <a:gridCol w="208280">
                  <a:extLst>
                    <a:ext uri="{9D8B030D-6E8A-4147-A177-3AD203B41FA5}">
                      <a16:colId xmlns:a16="http://schemas.microsoft.com/office/drawing/2014/main" val="103119601"/>
                    </a:ext>
                  </a:extLst>
                </a:gridCol>
                <a:gridCol w="208280">
                  <a:extLst>
                    <a:ext uri="{9D8B030D-6E8A-4147-A177-3AD203B41FA5}">
                      <a16:colId xmlns:a16="http://schemas.microsoft.com/office/drawing/2014/main" val="736489319"/>
                    </a:ext>
                  </a:extLst>
                </a:gridCol>
                <a:gridCol w="208280">
                  <a:extLst>
                    <a:ext uri="{9D8B030D-6E8A-4147-A177-3AD203B41FA5}">
                      <a16:colId xmlns:a16="http://schemas.microsoft.com/office/drawing/2014/main" val="3100060616"/>
                    </a:ext>
                  </a:extLst>
                </a:gridCol>
                <a:gridCol w="208280">
                  <a:extLst>
                    <a:ext uri="{9D8B030D-6E8A-4147-A177-3AD203B41FA5}">
                      <a16:colId xmlns:a16="http://schemas.microsoft.com/office/drawing/2014/main" val="1547482907"/>
                    </a:ext>
                  </a:extLst>
                </a:gridCol>
                <a:gridCol w="208280">
                  <a:extLst>
                    <a:ext uri="{9D8B030D-6E8A-4147-A177-3AD203B41FA5}">
                      <a16:colId xmlns:a16="http://schemas.microsoft.com/office/drawing/2014/main" val="4139569875"/>
                    </a:ext>
                  </a:extLst>
                </a:gridCol>
                <a:gridCol w="208280">
                  <a:extLst>
                    <a:ext uri="{9D8B030D-6E8A-4147-A177-3AD203B41FA5}">
                      <a16:colId xmlns:a16="http://schemas.microsoft.com/office/drawing/2014/main" val="3884330390"/>
                    </a:ext>
                  </a:extLst>
                </a:gridCol>
                <a:gridCol w="208280">
                  <a:extLst>
                    <a:ext uri="{9D8B030D-6E8A-4147-A177-3AD203B41FA5}">
                      <a16:colId xmlns:a16="http://schemas.microsoft.com/office/drawing/2014/main" val="3054846404"/>
                    </a:ext>
                  </a:extLst>
                </a:gridCol>
                <a:gridCol w="208280">
                  <a:extLst>
                    <a:ext uri="{9D8B030D-6E8A-4147-A177-3AD203B41FA5}">
                      <a16:colId xmlns:a16="http://schemas.microsoft.com/office/drawing/2014/main" val="1556568907"/>
                    </a:ext>
                  </a:extLst>
                </a:gridCol>
                <a:gridCol w="208280">
                  <a:extLst>
                    <a:ext uri="{9D8B030D-6E8A-4147-A177-3AD203B41FA5}">
                      <a16:colId xmlns:a16="http://schemas.microsoft.com/office/drawing/2014/main" val="762756895"/>
                    </a:ext>
                  </a:extLst>
                </a:gridCol>
                <a:gridCol w="208280">
                  <a:extLst>
                    <a:ext uri="{9D8B030D-6E8A-4147-A177-3AD203B41FA5}">
                      <a16:colId xmlns:a16="http://schemas.microsoft.com/office/drawing/2014/main" val="699081661"/>
                    </a:ext>
                  </a:extLst>
                </a:gridCol>
                <a:gridCol w="208280">
                  <a:extLst>
                    <a:ext uri="{9D8B030D-6E8A-4147-A177-3AD203B41FA5}">
                      <a16:colId xmlns:a16="http://schemas.microsoft.com/office/drawing/2014/main" val="3742994345"/>
                    </a:ext>
                  </a:extLst>
                </a:gridCol>
                <a:gridCol w="208280">
                  <a:extLst>
                    <a:ext uri="{9D8B030D-6E8A-4147-A177-3AD203B41FA5}">
                      <a16:colId xmlns:a16="http://schemas.microsoft.com/office/drawing/2014/main" val="1448196389"/>
                    </a:ext>
                  </a:extLst>
                </a:gridCol>
                <a:gridCol w="208280">
                  <a:extLst>
                    <a:ext uri="{9D8B030D-6E8A-4147-A177-3AD203B41FA5}">
                      <a16:colId xmlns:a16="http://schemas.microsoft.com/office/drawing/2014/main" val="162354959"/>
                    </a:ext>
                  </a:extLst>
                </a:gridCol>
                <a:gridCol w="208280">
                  <a:extLst>
                    <a:ext uri="{9D8B030D-6E8A-4147-A177-3AD203B41FA5}">
                      <a16:colId xmlns:a16="http://schemas.microsoft.com/office/drawing/2014/main" val="620852212"/>
                    </a:ext>
                  </a:extLst>
                </a:gridCol>
                <a:gridCol w="208280">
                  <a:extLst>
                    <a:ext uri="{9D8B030D-6E8A-4147-A177-3AD203B41FA5}">
                      <a16:colId xmlns:a16="http://schemas.microsoft.com/office/drawing/2014/main" val="1803886112"/>
                    </a:ext>
                  </a:extLst>
                </a:gridCol>
                <a:gridCol w="208280">
                  <a:extLst>
                    <a:ext uri="{9D8B030D-6E8A-4147-A177-3AD203B41FA5}">
                      <a16:colId xmlns:a16="http://schemas.microsoft.com/office/drawing/2014/main" val="156308376"/>
                    </a:ext>
                  </a:extLst>
                </a:gridCol>
                <a:gridCol w="208280">
                  <a:extLst>
                    <a:ext uri="{9D8B030D-6E8A-4147-A177-3AD203B41FA5}">
                      <a16:colId xmlns:a16="http://schemas.microsoft.com/office/drawing/2014/main" val="3629415524"/>
                    </a:ext>
                  </a:extLst>
                </a:gridCol>
                <a:gridCol w="208280">
                  <a:extLst>
                    <a:ext uri="{9D8B030D-6E8A-4147-A177-3AD203B41FA5}">
                      <a16:colId xmlns:a16="http://schemas.microsoft.com/office/drawing/2014/main" val="3842966439"/>
                    </a:ext>
                  </a:extLst>
                </a:gridCol>
                <a:gridCol w="208280">
                  <a:extLst>
                    <a:ext uri="{9D8B030D-6E8A-4147-A177-3AD203B41FA5}">
                      <a16:colId xmlns:a16="http://schemas.microsoft.com/office/drawing/2014/main" val="2240503122"/>
                    </a:ext>
                  </a:extLst>
                </a:gridCol>
                <a:gridCol w="208280">
                  <a:extLst>
                    <a:ext uri="{9D8B030D-6E8A-4147-A177-3AD203B41FA5}">
                      <a16:colId xmlns:a16="http://schemas.microsoft.com/office/drawing/2014/main" val="3948384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6891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- 2019-10-17 18:40:59</a:t>
                      </a:r>
                      <a:r>
                        <a:rPr kumimoji="0" lang="en-US" sz="1000" b="0" i="0" u="none" strike="noStrike" kern="1200" cap="none" spc="0" normalizeH="0" baseline="0" noProof="0">
                          <a:ln>
                            <a:noFill/>
                          </a:ln>
                          <a:solidFill>
                            <a:prstClr val="black"/>
                          </a:solidFill>
                          <a:effectLst/>
                          <a:uLnTx/>
                          <a:uFillTx/>
                          <a:latin typeface="+mn-lt"/>
                          <a:ea typeface="+mn-ea"/>
                          <a:cs typeface="+mn-cs"/>
                        </a:rPr>
                        <a:t>
 First impressions of the first two days at K 2019! You can find the BUSS expertise in all dimensions: from 3D animations of our compounding technology and plant layouts, to tutorial videos in the BUSS Campus, and the majestic COMPEO 110 in the center of our stand! And let’s not forget about all our experts who flew in from around the world to be there for you! So if you haven’t done it already, come visit us at stand A59 in hall 16 at K 2019! The BUSS world of compounding is awaiting you!
#k2019 #tradefair #compounding #polymer #rubber #plastics #compound #compounder #compounds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https://scontent.xx.fbcdn.net/v/t1.0-9/s720x720/72779228_2630537296969651_7411152634037403648_o.jpg?_nc_cat=100&amp;_nc_ohc=y_H9nu_WWgEAQnu4zmY7NuZwSQOZyVdzz6GHr0g0fz5QCP2CqT1BQi1-A&amp;_nc_ht=scontent.xx&amp;oh=e28ba4caaa457279231d4d8b68240788&amp;oe=5E427228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447919"/>
                  </a:ext>
                </a:extLst>
              </a:tr>
            </a:tbl>
          </a:graphicData>
        </a:graphic>
      </p:graphicFrame>
      <p:sp>
        <p:nvSpPr>
          <p:cNvPr id="4" name="Text Placeholder 3">
            <a:extLst>
              <a:ext uri="{FF2B5EF4-FFF2-40B4-BE49-F238E27FC236}">
                <a16:creationId xmlns:a16="http://schemas.microsoft.com/office/drawing/2014/main" id="{76DF7DB0-0527-48C7-8C85-DCBD1A0856D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26419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9A968-9F53-49EC-AB5A-61FF275549FD}"/>
              </a:ext>
            </a:extLst>
          </p:cNvPr>
          <p:cNvSpPr>
            <a:spLocks noGrp="1"/>
          </p:cNvSpPr>
          <p:nvPr>
            <p:ph type="title"/>
          </p:nvPr>
        </p:nvSpPr>
        <p:spPr/>
        <p:txBody>
          <a:bodyPr/>
          <a:lstStyle/>
          <a:p>
            <a:r>
              <a:rPr lang="en-US"/>
              <a:t>Facebook Own Posts Table | BUSS - 7 of 26</a:t>
            </a:r>
          </a:p>
        </p:txBody>
      </p:sp>
      <p:graphicFrame>
        <p:nvGraphicFramePr>
          <p:cNvPr id="5" name="Table Placeholder 4">
            <a:extLst>
              <a:ext uri="{FF2B5EF4-FFF2-40B4-BE49-F238E27FC236}">
                <a16:creationId xmlns:a16="http://schemas.microsoft.com/office/drawing/2014/main" id="{40BBA1F4-242F-4BC6-8154-7453428524F0}"/>
              </a:ext>
            </a:extLst>
          </p:cNvPr>
          <p:cNvGraphicFramePr>
            <a:graphicFrameLocks noGrp="1"/>
          </p:cNvGraphicFramePr>
          <p:nvPr>
            <p:ph type="tbl" sz="quarter" idx="13"/>
            <p:extLst>
              <p:ext uri="{D42A27DB-BD31-4B8C-83A1-F6EECF244321}">
                <p14:modId xmlns:p14="http://schemas.microsoft.com/office/powerpoint/2010/main" val="148564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03711099"/>
                    </a:ext>
                  </a:extLst>
                </a:gridCol>
                <a:gridCol w="822960">
                  <a:extLst>
                    <a:ext uri="{9D8B030D-6E8A-4147-A177-3AD203B41FA5}">
                      <a16:colId xmlns:a16="http://schemas.microsoft.com/office/drawing/2014/main" val="4172040647"/>
                    </a:ext>
                  </a:extLst>
                </a:gridCol>
                <a:gridCol w="329184">
                  <a:extLst>
                    <a:ext uri="{9D8B030D-6E8A-4147-A177-3AD203B41FA5}">
                      <a16:colId xmlns:a16="http://schemas.microsoft.com/office/drawing/2014/main" val="1040494767"/>
                    </a:ext>
                  </a:extLst>
                </a:gridCol>
                <a:gridCol w="208280">
                  <a:extLst>
                    <a:ext uri="{9D8B030D-6E8A-4147-A177-3AD203B41FA5}">
                      <a16:colId xmlns:a16="http://schemas.microsoft.com/office/drawing/2014/main" val="2327200136"/>
                    </a:ext>
                  </a:extLst>
                </a:gridCol>
                <a:gridCol w="208280">
                  <a:extLst>
                    <a:ext uri="{9D8B030D-6E8A-4147-A177-3AD203B41FA5}">
                      <a16:colId xmlns:a16="http://schemas.microsoft.com/office/drawing/2014/main" val="2403031619"/>
                    </a:ext>
                  </a:extLst>
                </a:gridCol>
                <a:gridCol w="208280">
                  <a:extLst>
                    <a:ext uri="{9D8B030D-6E8A-4147-A177-3AD203B41FA5}">
                      <a16:colId xmlns:a16="http://schemas.microsoft.com/office/drawing/2014/main" val="2510760018"/>
                    </a:ext>
                  </a:extLst>
                </a:gridCol>
                <a:gridCol w="208280">
                  <a:extLst>
                    <a:ext uri="{9D8B030D-6E8A-4147-A177-3AD203B41FA5}">
                      <a16:colId xmlns:a16="http://schemas.microsoft.com/office/drawing/2014/main" val="3056000187"/>
                    </a:ext>
                  </a:extLst>
                </a:gridCol>
                <a:gridCol w="208280">
                  <a:extLst>
                    <a:ext uri="{9D8B030D-6E8A-4147-A177-3AD203B41FA5}">
                      <a16:colId xmlns:a16="http://schemas.microsoft.com/office/drawing/2014/main" val="2332553630"/>
                    </a:ext>
                  </a:extLst>
                </a:gridCol>
                <a:gridCol w="208280">
                  <a:extLst>
                    <a:ext uri="{9D8B030D-6E8A-4147-A177-3AD203B41FA5}">
                      <a16:colId xmlns:a16="http://schemas.microsoft.com/office/drawing/2014/main" val="3257243267"/>
                    </a:ext>
                  </a:extLst>
                </a:gridCol>
                <a:gridCol w="208280">
                  <a:extLst>
                    <a:ext uri="{9D8B030D-6E8A-4147-A177-3AD203B41FA5}">
                      <a16:colId xmlns:a16="http://schemas.microsoft.com/office/drawing/2014/main" val="185609601"/>
                    </a:ext>
                  </a:extLst>
                </a:gridCol>
                <a:gridCol w="208280">
                  <a:extLst>
                    <a:ext uri="{9D8B030D-6E8A-4147-A177-3AD203B41FA5}">
                      <a16:colId xmlns:a16="http://schemas.microsoft.com/office/drawing/2014/main" val="900376151"/>
                    </a:ext>
                  </a:extLst>
                </a:gridCol>
                <a:gridCol w="208280">
                  <a:extLst>
                    <a:ext uri="{9D8B030D-6E8A-4147-A177-3AD203B41FA5}">
                      <a16:colId xmlns:a16="http://schemas.microsoft.com/office/drawing/2014/main" val="3405561064"/>
                    </a:ext>
                  </a:extLst>
                </a:gridCol>
                <a:gridCol w="208280">
                  <a:extLst>
                    <a:ext uri="{9D8B030D-6E8A-4147-A177-3AD203B41FA5}">
                      <a16:colId xmlns:a16="http://schemas.microsoft.com/office/drawing/2014/main" val="1167794150"/>
                    </a:ext>
                  </a:extLst>
                </a:gridCol>
                <a:gridCol w="208280">
                  <a:extLst>
                    <a:ext uri="{9D8B030D-6E8A-4147-A177-3AD203B41FA5}">
                      <a16:colId xmlns:a16="http://schemas.microsoft.com/office/drawing/2014/main" val="2801489834"/>
                    </a:ext>
                  </a:extLst>
                </a:gridCol>
                <a:gridCol w="208280">
                  <a:extLst>
                    <a:ext uri="{9D8B030D-6E8A-4147-A177-3AD203B41FA5}">
                      <a16:colId xmlns:a16="http://schemas.microsoft.com/office/drawing/2014/main" val="2246810894"/>
                    </a:ext>
                  </a:extLst>
                </a:gridCol>
                <a:gridCol w="208280">
                  <a:extLst>
                    <a:ext uri="{9D8B030D-6E8A-4147-A177-3AD203B41FA5}">
                      <a16:colId xmlns:a16="http://schemas.microsoft.com/office/drawing/2014/main" val="993865537"/>
                    </a:ext>
                  </a:extLst>
                </a:gridCol>
                <a:gridCol w="208280">
                  <a:extLst>
                    <a:ext uri="{9D8B030D-6E8A-4147-A177-3AD203B41FA5}">
                      <a16:colId xmlns:a16="http://schemas.microsoft.com/office/drawing/2014/main" val="4149076638"/>
                    </a:ext>
                  </a:extLst>
                </a:gridCol>
                <a:gridCol w="208280">
                  <a:extLst>
                    <a:ext uri="{9D8B030D-6E8A-4147-A177-3AD203B41FA5}">
                      <a16:colId xmlns:a16="http://schemas.microsoft.com/office/drawing/2014/main" val="160714668"/>
                    </a:ext>
                  </a:extLst>
                </a:gridCol>
                <a:gridCol w="208280">
                  <a:extLst>
                    <a:ext uri="{9D8B030D-6E8A-4147-A177-3AD203B41FA5}">
                      <a16:colId xmlns:a16="http://schemas.microsoft.com/office/drawing/2014/main" val="1861181412"/>
                    </a:ext>
                  </a:extLst>
                </a:gridCol>
                <a:gridCol w="208280">
                  <a:extLst>
                    <a:ext uri="{9D8B030D-6E8A-4147-A177-3AD203B41FA5}">
                      <a16:colId xmlns:a16="http://schemas.microsoft.com/office/drawing/2014/main" val="2795140543"/>
                    </a:ext>
                  </a:extLst>
                </a:gridCol>
                <a:gridCol w="208280">
                  <a:extLst>
                    <a:ext uri="{9D8B030D-6E8A-4147-A177-3AD203B41FA5}">
                      <a16:colId xmlns:a16="http://schemas.microsoft.com/office/drawing/2014/main" val="2514213466"/>
                    </a:ext>
                  </a:extLst>
                </a:gridCol>
                <a:gridCol w="208280">
                  <a:extLst>
                    <a:ext uri="{9D8B030D-6E8A-4147-A177-3AD203B41FA5}">
                      <a16:colId xmlns:a16="http://schemas.microsoft.com/office/drawing/2014/main" val="3953580791"/>
                    </a:ext>
                  </a:extLst>
                </a:gridCol>
                <a:gridCol w="208280">
                  <a:extLst>
                    <a:ext uri="{9D8B030D-6E8A-4147-A177-3AD203B41FA5}">
                      <a16:colId xmlns:a16="http://schemas.microsoft.com/office/drawing/2014/main" val="1330938007"/>
                    </a:ext>
                  </a:extLst>
                </a:gridCol>
                <a:gridCol w="208280">
                  <a:extLst>
                    <a:ext uri="{9D8B030D-6E8A-4147-A177-3AD203B41FA5}">
                      <a16:colId xmlns:a16="http://schemas.microsoft.com/office/drawing/2014/main" val="3969341230"/>
                    </a:ext>
                  </a:extLst>
                </a:gridCol>
                <a:gridCol w="208280">
                  <a:extLst>
                    <a:ext uri="{9D8B030D-6E8A-4147-A177-3AD203B41FA5}">
                      <a16:colId xmlns:a16="http://schemas.microsoft.com/office/drawing/2014/main" val="1793171825"/>
                    </a:ext>
                  </a:extLst>
                </a:gridCol>
                <a:gridCol w="208280">
                  <a:extLst>
                    <a:ext uri="{9D8B030D-6E8A-4147-A177-3AD203B41FA5}">
                      <a16:colId xmlns:a16="http://schemas.microsoft.com/office/drawing/2014/main" val="4291182463"/>
                    </a:ext>
                  </a:extLst>
                </a:gridCol>
                <a:gridCol w="208280">
                  <a:extLst>
                    <a:ext uri="{9D8B030D-6E8A-4147-A177-3AD203B41FA5}">
                      <a16:colId xmlns:a16="http://schemas.microsoft.com/office/drawing/2014/main" val="3799620069"/>
                    </a:ext>
                  </a:extLst>
                </a:gridCol>
                <a:gridCol w="208280">
                  <a:extLst>
                    <a:ext uri="{9D8B030D-6E8A-4147-A177-3AD203B41FA5}">
                      <a16:colId xmlns:a16="http://schemas.microsoft.com/office/drawing/2014/main" val="2712740866"/>
                    </a:ext>
                  </a:extLst>
                </a:gridCol>
                <a:gridCol w="208280">
                  <a:extLst>
                    <a:ext uri="{9D8B030D-6E8A-4147-A177-3AD203B41FA5}">
                      <a16:colId xmlns:a16="http://schemas.microsoft.com/office/drawing/2014/main" val="4023788074"/>
                    </a:ext>
                  </a:extLst>
                </a:gridCol>
                <a:gridCol w="208280">
                  <a:extLst>
                    <a:ext uri="{9D8B030D-6E8A-4147-A177-3AD203B41FA5}">
                      <a16:colId xmlns:a16="http://schemas.microsoft.com/office/drawing/2014/main" val="2369054947"/>
                    </a:ext>
                  </a:extLst>
                </a:gridCol>
                <a:gridCol w="208280">
                  <a:extLst>
                    <a:ext uri="{9D8B030D-6E8A-4147-A177-3AD203B41FA5}">
                      <a16:colId xmlns:a16="http://schemas.microsoft.com/office/drawing/2014/main" val="1177040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8623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- 2019-10-15 16:00:38</a:t>
                      </a:r>
                      <a:r>
                        <a:rPr kumimoji="0" lang="en-US" sz="1000" b="0" i="0" u="none" strike="noStrike" kern="1200" cap="none" spc="0" normalizeH="0" baseline="0" noProof="0">
                          <a:ln>
                            <a:noFill/>
                          </a:ln>
                          <a:solidFill>
                            <a:prstClr val="black"/>
                          </a:solidFill>
                          <a:effectLst/>
                          <a:uLnTx/>
                          <a:uFillTx/>
                          <a:latin typeface="+mn-lt"/>
                          <a:ea typeface="+mn-ea"/>
                          <a:cs typeface="+mn-cs"/>
                        </a:rPr>
                        <a:t>
 The K 2019 starts tomorrow! And we have a special treat for all visitors who stop by the BUSS stand A59 in Hall 16! At the BUSS Campus, you will gain application-related insights in the COMPEO compounding technology. Get an in-depth understanding of the economical compounding of Masterbatch, Natural Fiber Composites, Polycarbonate, HFFR Cable Compounds and Semiconductives!
Learn more about the BUSS compounding technology and the BUSS Campus here: https://bit.ly/2BbEnpu
#compounding #k19 #processtechnology #compoundingprocess #blackmasterbatch #nfc #hffr #polycarbonate #semiconductive #compeo #campus #tradefair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https://scontent.xx.fbcdn.net/v/t1.0-9/s720x720/72267370_2625981277425253_6515875832286674944_o.jpg?_nc_cat=106&amp;_nc_ohc=yKaWnWoe7g4AQnZ9fb_rgL5pu7vV9raUNItULXTShE9w3EcTgX8PM7POg&amp;_nc_ht=scontent.xx&amp;oh=13371a3881ab9cbbc2f31a859d165e38&amp;oe=5E784E92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9199800"/>
                  </a:ext>
                </a:extLst>
              </a:tr>
            </a:tbl>
          </a:graphicData>
        </a:graphic>
      </p:graphicFrame>
      <p:sp>
        <p:nvSpPr>
          <p:cNvPr id="4" name="Text Placeholder 3">
            <a:extLst>
              <a:ext uri="{FF2B5EF4-FFF2-40B4-BE49-F238E27FC236}">
                <a16:creationId xmlns:a16="http://schemas.microsoft.com/office/drawing/2014/main" id="{067C2DDD-FEBB-4720-9A0B-6A5080398FD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549551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47FC-38D7-4EF8-A199-49FA9A7EF174}"/>
              </a:ext>
            </a:extLst>
          </p:cNvPr>
          <p:cNvSpPr>
            <a:spLocks noGrp="1"/>
          </p:cNvSpPr>
          <p:nvPr>
            <p:ph type="title"/>
          </p:nvPr>
        </p:nvSpPr>
        <p:spPr/>
        <p:txBody>
          <a:bodyPr/>
          <a:lstStyle/>
          <a:p>
            <a:r>
              <a:rPr lang="en-US"/>
              <a:t>Facebook Own Posts Table | BUSS - 8 of 26</a:t>
            </a:r>
          </a:p>
        </p:txBody>
      </p:sp>
      <p:graphicFrame>
        <p:nvGraphicFramePr>
          <p:cNvPr id="5" name="Table Placeholder 4">
            <a:extLst>
              <a:ext uri="{FF2B5EF4-FFF2-40B4-BE49-F238E27FC236}">
                <a16:creationId xmlns:a16="http://schemas.microsoft.com/office/drawing/2014/main" id="{ADF935CD-A2CE-4513-A157-341EC44DC414}"/>
              </a:ext>
            </a:extLst>
          </p:cNvPr>
          <p:cNvGraphicFramePr>
            <a:graphicFrameLocks noGrp="1"/>
          </p:cNvGraphicFramePr>
          <p:nvPr>
            <p:ph type="tbl" sz="quarter" idx="13"/>
            <p:extLst>
              <p:ext uri="{D42A27DB-BD31-4B8C-83A1-F6EECF244321}">
                <p14:modId xmlns:p14="http://schemas.microsoft.com/office/powerpoint/2010/main" val="503133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01033751"/>
                    </a:ext>
                  </a:extLst>
                </a:gridCol>
                <a:gridCol w="822960">
                  <a:extLst>
                    <a:ext uri="{9D8B030D-6E8A-4147-A177-3AD203B41FA5}">
                      <a16:colId xmlns:a16="http://schemas.microsoft.com/office/drawing/2014/main" val="1234779522"/>
                    </a:ext>
                  </a:extLst>
                </a:gridCol>
                <a:gridCol w="329184">
                  <a:extLst>
                    <a:ext uri="{9D8B030D-6E8A-4147-A177-3AD203B41FA5}">
                      <a16:colId xmlns:a16="http://schemas.microsoft.com/office/drawing/2014/main" val="2320721238"/>
                    </a:ext>
                  </a:extLst>
                </a:gridCol>
                <a:gridCol w="208280">
                  <a:extLst>
                    <a:ext uri="{9D8B030D-6E8A-4147-A177-3AD203B41FA5}">
                      <a16:colId xmlns:a16="http://schemas.microsoft.com/office/drawing/2014/main" val="3540818757"/>
                    </a:ext>
                  </a:extLst>
                </a:gridCol>
                <a:gridCol w="208280">
                  <a:extLst>
                    <a:ext uri="{9D8B030D-6E8A-4147-A177-3AD203B41FA5}">
                      <a16:colId xmlns:a16="http://schemas.microsoft.com/office/drawing/2014/main" val="4249345654"/>
                    </a:ext>
                  </a:extLst>
                </a:gridCol>
                <a:gridCol w="208280">
                  <a:extLst>
                    <a:ext uri="{9D8B030D-6E8A-4147-A177-3AD203B41FA5}">
                      <a16:colId xmlns:a16="http://schemas.microsoft.com/office/drawing/2014/main" val="3081037789"/>
                    </a:ext>
                  </a:extLst>
                </a:gridCol>
                <a:gridCol w="208280">
                  <a:extLst>
                    <a:ext uri="{9D8B030D-6E8A-4147-A177-3AD203B41FA5}">
                      <a16:colId xmlns:a16="http://schemas.microsoft.com/office/drawing/2014/main" val="382658185"/>
                    </a:ext>
                  </a:extLst>
                </a:gridCol>
                <a:gridCol w="208280">
                  <a:extLst>
                    <a:ext uri="{9D8B030D-6E8A-4147-A177-3AD203B41FA5}">
                      <a16:colId xmlns:a16="http://schemas.microsoft.com/office/drawing/2014/main" val="1309058795"/>
                    </a:ext>
                  </a:extLst>
                </a:gridCol>
                <a:gridCol w="208280">
                  <a:extLst>
                    <a:ext uri="{9D8B030D-6E8A-4147-A177-3AD203B41FA5}">
                      <a16:colId xmlns:a16="http://schemas.microsoft.com/office/drawing/2014/main" val="38495409"/>
                    </a:ext>
                  </a:extLst>
                </a:gridCol>
                <a:gridCol w="208280">
                  <a:extLst>
                    <a:ext uri="{9D8B030D-6E8A-4147-A177-3AD203B41FA5}">
                      <a16:colId xmlns:a16="http://schemas.microsoft.com/office/drawing/2014/main" val="504989835"/>
                    </a:ext>
                  </a:extLst>
                </a:gridCol>
                <a:gridCol w="208280">
                  <a:extLst>
                    <a:ext uri="{9D8B030D-6E8A-4147-A177-3AD203B41FA5}">
                      <a16:colId xmlns:a16="http://schemas.microsoft.com/office/drawing/2014/main" val="1921370232"/>
                    </a:ext>
                  </a:extLst>
                </a:gridCol>
                <a:gridCol w="208280">
                  <a:extLst>
                    <a:ext uri="{9D8B030D-6E8A-4147-A177-3AD203B41FA5}">
                      <a16:colId xmlns:a16="http://schemas.microsoft.com/office/drawing/2014/main" val="4088624197"/>
                    </a:ext>
                  </a:extLst>
                </a:gridCol>
                <a:gridCol w="208280">
                  <a:extLst>
                    <a:ext uri="{9D8B030D-6E8A-4147-A177-3AD203B41FA5}">
                      <a16:colId xmlns:a16="http://schemas.microsoft.com/office/drawing/2014/main" val="4056209895"/>
                    </a:ext>
                  </a:extLst>
                </a:gridCol>
                <a:gridCol w="208280">
                  <a:extLst>
                    <a:ext uri="{9D8B030D-6E8A-4147-A177-3AD203B41FA5}">
                      <a16:colId xmlns:a16="http://schemas.microsoft.com/office/drawing/2014/main" val="2286064728"/>
                    </a:ext>
                  </a:extLst>
                </a:gridCol>
                <a:gridCol w="208280">
                  <a:extLst>
                    <a:ext uri="{9D8B030D-6E8A-4147-A177-3AD203B41FA5}">
                      <a16:colId xmlns:a16="http://schemas.microsoft.com/office/drawing/2014/main" val="1115043846"/>
                    </a:ext>
                  </a:extLst>
                </a:gridCol>
                <a:gridCol w="208280">
                  <a:extLst>
                    <a:ext uri="{9D8B030D-6E8A-4147-A177-3AD203B41FA5}">
                      <a16:colId xmlns:a16="http://schemas.microsoft.com/office/drawing/2014/main" val="427173712"/>
                    </a:ext>
                  </a:extLst>
                </a:gridCol>
                <a:gridCol w="208280">
                  <a:extLst>
                    <a:ext uri="{9D8B030D-6E8A-4147-A177-3AD203B41FA5}">
                      <a16:colId xmlns:a16="http://schemas.microsoft.com/office/drawing/2014/main" val="1656716001"/>
                    </a:ext>
                  </a:extLst>
                </a:gridCol>
                <a:gridCol w="208280">
                  <a:extLst>
                    <a:ext uri="{9D8B030D-6E8A-4147-A177-3AD203B41FA5}">
                      <a16:colId xmlns:a16="http://schemas.microsoft.com/office/drawing/2014/main" val="3206000309"/>
                    </a:ext>
                  </a:extLst>
                </a:gridCol>
                <a:gridCol w="208280">
                  <a:extLst>
                    <a:ext uri="{9D8B030D-6E8A-4147-A177-3AD203B41FA5}">
                      <a16:colId xmlns:a16="http://schemas.microsoft.com/office/drawing/2014/main" val="4102269339"/>
                    </a:ext>
                  </a:extLst>
                </a:gridCol>
                <a:gridCol w="208280">
                  <a:extLst>
                    <a:ext uri="{9D8B030D-6E8A-4147-A177-3AD203B41FA5}">
                      <a16:colId xmlns:a16="http://schemas.microsoft.com/office/drawing/2014/main" val="4261950551"/>
                    </a:ext>
                  </a:extLst>
                </a:gridCol>
                <a:gridCol w="208280">
                  <a:extLst>
                    <a:ext uri="{9D8B030D-6E8A-4147-A177-3AD203B41FA5}">
                      <a16:colId xmlns:a16="http://schemas.microsoft.com/office/drawing/2014/main" val="2594283504"/>
                    </a:ext>
                  </a:extLst>
                </a:gridCol>
                <a:gridCol w="208280">
                  <a:extLst>
                    <a:ext uri="{9D8B030D-6E8A-4147-A177-3AD203B41FA5}">
                      <a16:colId xmlns:a16="http://schemas.microsoft.com/office/drawing/2014/main" val="2079343677"/>
                    </a:ext>
                  </a:extLst>
                </a:gridCol>
                <a:gridCol w="208280">
                  <a:extLst>
                    <a:ext uri="{9D8B030D-6E8A-4147-A177-3AD203B41FA5}">
                      <a16:colId xmlns:a16="http://schemas.microsoft.com/office/drawing/2014/main" val="2884171283"/>
                    </a:ext>
                  </a:extLst>
                </a:gridCol>
                <a:gridCol w="208280">
                  <a:extLst>
                    <a:ext uri="{9D8B030D-6E8A-4147-A177-3AD203B41FA5}">
                      <a16:colId xmlns:a16="http://schemas.microsoft.com/office/drawing/2014/main" val="2428249346"/>
                    </a:ext>
                  </a:extLst>
                </a:gridCol>
                <a:gridCol w="208280">
                  <a:extLst>
                    <a:ext uri="{9D8B030D-6E8A-4147-A177-3AD203B41FA5}">
                      <a16:colId xmlns:a16="http://schemas.microsoft.com/office/drawing/2014/main" val="4231861224"/>
                    </a:ext>
                  </a:extLst>
                </a:gridCol>
                <a:gridCol w="208280">
                  <a:extLst>
                    <a:ext uri="{9D8B030D-6E8A-4147-A177-3AD203B41FA5}">
                      <a16:colId xmlns:a16="http://schemas.microsoft.com/office/drawing/2014/main" val="3876262675"/>
                    </a:ext>
                  </a:extLst>
                </a:gridCol>
                <a:gridCol w="208280">
                  <a:extLst>
                    <a:ext uri="{9D8B030D-6E8A-4147-A177-3AD203B41FA5}">
                      <a16:colId xmlns:a16="http://schemas.microsoft.com/office/drawing/2014/main" val="1988515743"/>
                    </a:ext>
                  </a:extLst>
                </a:gridCol>
                <a:gridCol w="208280">
                  <a:extLst>
                    <a:ext uri="{9D8B030D-6E8A-4147-A177-3AD203B41FA5}">
                      <a16:colId xmlns:a16="http://schemas.microsoft.com/office/drawing/2014/main" val="261355660"/>
                    </a:ext>
                  </a:extLst>
                </a:gridCol>
                <a:gridCol w="208280">
                  <a:extLst>
                    <a:ext uri="{9D8B030D-6E8A-4147-A177-3AD203B41FA5}">
                      <a16:colId xmlns:a16="http://schemas.microsoft.com/office/drawing/2014/main" val="1652502185"/>
                    </a:ext>
                  </a:extLst>
                </a:gridCol>
                <a:gridCol w="208280">
                  <a:extLst>
                    <a:ext uri="{9D8B030D-6E8A-4147-A177-3AD203B41FA5}">
                      <a16:colId xmlns:a16="http://schemas.microsoft.com/office/drawing/2014/main" val="3452600618"/>
                    </a:ext>
                  </a:extLst>
                </a:gridCol>
                <a:gridCol w="208280">
                  <a:extLst>
                    <a:ext uri="{9D8B030D-6E8A-4147-A177-3AD203B41FA5}">
                      <a16:colId xmlns:a16="http://schemas.microsoft.com/office/drawing/2014/main" val="96037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214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- 2019-10-10 10:04:17</a:t>
                      </a:r>
                      <a:r>
                        <a:rPr kumimoji="0" lang="en-US" sz="1000" b="0" i="0" u="none" strike="noStrike" kern="1200" cap="none" spc="0" normalizeH="0" baseline="0" noProof="0">
                          <a:ln>
                            <a:noFill/>
                          </a:ln>
                          <a:solidFill>
                            <a:prstClr val="black"/>
                          </a:solidFill>
                          <a:effectLst/>
                          <a:uLnTx/>
                          <a:uFillTx/>
                          <a:latin typeface="+mn-lt"/>
                          <a:ea typeface="+mn-ea"/>
                          <a:cs typeface="+mn-cs"/>
                        </a:rPr>
                        <a:t>
 One week left until the K 2019 in Duesseldorf from 16th to 23rd October 2019! Come and discover the BUSS world of innovative compounding technology at Stand A59 in Hall 16. Explore COMPEO 110, the largest size yet of our unique compounder generation! And dive deeply into the BUSS application know-how on our multimedia CAMPUS! Our process- and technology experts are awaiting you!
#K2019 #compounding #polymer #tradefair #compounds #COMPEO #BUSS #compounder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https://scontent.xx.fbcdn.net/v/t1.0-9/s720x720/71857248_2615002618523119_736569032789983232_o.jpg?_nc_cat=109&amp;_nc_ohc=yEIKVXSNCogAQlZ0kc1WELJjcH9oafw6_xA5-kQRPdb3b_L0mhSuUbM3w&amp;_nc_ht=scontent.xx&amp;oh=3cb5e36268b348ff4a28551e26186643&amp;oe=5E8CEF1E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9107021"/>
                  </a:ext>
                </a:extLst>
              </a:tr>
            </a:tbl>
          </a:graphicData>
        </a:graphic>
      </p:graphicFrame>
      <p:sp>
        <p:nvSpPr>
          <p:cNvPr id="4" name="Text Placeholder 3">
            <a:extLst>
              <a:ext uri="{FF2B5EF4-FFF2-40B4-BE49-F238E27FC236}">
                <a16:creationId xmlns:a16="http://schemas.microsoft.com/office/drawing/2014/main" id="{FE9731B4-2113-42BC-ADFD-8D14D7B04A1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0890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DEACD-E4D4-4960-8122-EC009484B807}"/>
              </a:ext>
            </a:extLst>
          </p:cNvPr>
          <p:cNvSpPr>
            <a:spLocks noGrp="1"/>
          </p:cNvSpPr>
          <p:nvPr>
            <p:ph type="title"/>
          </p:nvPr>
        </p:nvSpPr>
        <p:spPr/>
        <p:txBody>
          <a:bodyPr/>
          <a:lstStyle/>
          <a:p>
            <a:r>
              <a:rPr lang="en-US"/>
              <a:t>Facebook Own Posts Table | BUSS - 9 of 26</a:t>
            </a:r>
          </a:p>
        </p:txBody>
      </p:sp>
      <p:graphicFrame>
        <p:nvGraphicFramePr>
          <p:cNvPr id="5" name="Table Placeholder 4">
            <a:extLst>
              <a:ext uri="{FF2B5EF4-FFF2-40B4-BE49-F238E27FC236}">
                <a16:creationId xmlns:a16="http://schemas.microsoft.com/office/drawing/2014/main" id="{E86F88AC-D7BC-47A6-BC85-46912E8E7E6E}"/>
              </a:ext>
            </a:extLst>
          </p:cNvPr>
          <p:cNvGraphicFramePr>
            <a:graphicFrameLocks noGrp="1"/>
          </p:cNvGraphicFramePr>
          <p:nvPr>
            <p:ph type="tbl" sz="quarter" idx="13"/>
            <p:extLst>
              <p:ext uri="{D42A27DB-BD31-4B8C-83A1-F6EECF244321}">
                <p14:modId xmlns:p14="http://schemas.microsoft.com/office/powerpoint/2010/main" val="1658446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94379744"/>
                    </a:ext>
                  </a:extLst>
                </a:gridCol>
                <a:gridCol w="822960">
                  <a:extLst>
                    <a:ext uri="{9D8B030D-6E8A-4147-A177-3AD203B41FA5}">
                      <a16:colId xmlns:a16="http://schemas.microsoft.com/office/drawing/2014/main" val="231839654"/>
                    </a:ext>
                  </a:extLst>
                </a:gridCol>
                <a:gridCol w="329184">
                  <a:extLst>
                    <a:ext uri="{9D8B030D-6E8A-4147-A177-3AD203B41FA5}">
                      <a16:colId xmlns:a16="http://schemas.microsoft.com/office/drawing/2014/main" val="1925998025"/>
                    </a:ext>
                  </a:extLst>
                </a:gridCol>
                <a:gridCol w="208280">
                  <a:extLst>
                    <a:ext uri="{9D8B030D-6E8A-4147-A177-3AD203B41FA5}">
                      <a16:colId xmlns:a16="http://schemas.microsoft.com/office/drawing/2014/main" val="1911270899"/>
                    </a:ext>
                  </a:extLst>
                </a:gridCol>
                <a:gridCol w="208280">
                  <a:extLst>
                    <a:ext uri="{9D8B030D-6E8A-4147-A177-3AD203B41FA5}">
                      <a16:colId xmlns:a16="http://schemas.microsoft.com/office/drawing/2014/main" val="3971980743"/>
                    </a:ext>
                  </a:extLst>
                </a:gridCol>
                <a:gridCol w="208280">
                  <a:extLst>
                    <a:ext uri="{9D8B030D-6E8A-4147-A177-3AD203B41FA5}">
                      <a16:colId xmlns:a16="http://schemas.microsoft.com/office/drawing/2014/main" val="1588559125"/>
                    </a:ext>
                  </a:extLst>
                </a:gridCol>
                <a:gridCol w="208280">
                  <a:extLst>
                    <a:ext uri="{9D8B030D-6E8A-4147-A177-3AD203B41FA5}">
                      <a16:colId xmlns:a16="http://schemas.microsoft.com/office/drawing/2014/main" val="4166552931"/>
                    </a:ext>
                  </a:extLst>
                </a:gridCol>
                <a:gridCol w="208280">
                  <a:extLst>
                    <a:ext uri="{9D8B030D-6E8A-4147-A177-3AD203B41FA5}">
                      <a16:colId xmlns:a16="http://schemas.microsoft.com/office/drawing/2014/main" val="3793407611"/>
                    </a:ext>
                  </a:extLst>
                </a:gridCol>
                <a:gridCol w="208280">
                  <a:extLst>
                    <a:ext uri="{9D8B030D-6E8A-4147-A177-3AD203B41FA5}">
                      <a16:colId xmlns:a16="http://schemas.microsoft.com/office/drawing/2014/main" val="203020142"/>
                    </a:ext>
                  </a:extLst>
                </a:gridCol>
                <a:gridCol w="208280">
                  <a:extLst>
                    <a:ext uri="{9D8B030D-6E8A-4147-A177-3AD203B41FA5}">
                      <a16:colId xmlns:a16="http://schemas.microsoft.com/office/drawing/2014/main" val="3143825191"/>
                    </a:ext>
                  </a:extLst>
                </a:gridCol>
                <a:gridCol w="208280">
                  <a:extLst>
                    <a:ext uri="{9D8B030D-6E8A-4147-A177-3AD203B41FA5}">
                      <a16:colId xmlns:a16="http://schemas.microsoft.com/office/drawing/2014/main" val="2169049220"/>
                    </a:ext>
                  </a:extLst>
                </a:gridCol>
                <a:gridCol w="208280">
                  <a:extLst>
                    <a:ext uri="{9D8B030D-6E8A-4147-A177-3AD203B41FA5}">
                      <a16:colId xmlns:a16="http://schemas.microsoft.com/office/drawing/2014/main" val="1711182879"/>
                    </a:ext>
                  </a:extLst>
                </a:gridCol>
                <a:gridCol w="208280">
                  <a:extLst>
                    <a:ext uri="{9D8B030D-6E8A-4147-A177-3AD203B41FA5}">
                      <a16:colId xmlns:a16="http://schemas.microsoft.com/office/drawing/2014/main" val="2542040561"/>
                    </a:ext>
                  </a:extLst>
                </a:gridCol>
                <a:gridCol w="208280">
                  <a:extLst>
                    <a:ext uri="{9D8B030D-6E8A-4147-A177-3AD203B41FA5}">
                      <a16:colId xmlns:a16="http://schemas.microsoft.com/office/drawing/2014/main" val="1155935608"/>
                    </a:ext>
                  </a:extLst>
                </a:gridCol>
                <a:gridCol w="208280">
                  <a:extLst>
                    <a:ext uri="{9D8B030D-6E8A-4147-A177-3AD203B41FA5}">
                      <a16:colId xmlns:a16="http://schemas.microsoft.com/office/drawing/2014/main" val="3047880157"/>
                    </a:ext>
                  </a:extLst>
                </a:gridCol>
                <a:gridCol w="208280">
                  <a:extLst>
                    <a:ext uri="{9D8B030D-6E8A-4147-A177-3AD203B41FA5}">
                      <a16:colId xmlns:a16="http://schemas.microsoft.com/office/drawing/2014/main" val="1029870088"/>
                    </a:ext>
                  </a:extLst>
                </a:gridCol>
                <a:gridCol w="208280">
                  <a:extLst>
                    <a:ext uri="{9D8B030D-6E8A-4147-A177-3AD203B41FA5}">
                      <a16:colId xmlns:a16="http://schemas.microsoft.com/office/drawing/2014/main" val="1224574626"/>
                    </a:ext>
                  </a:extLst>
                </a:gridCol>
                <a:gridCol w="208280">
                  <a:extLst>
                    <a:ext uri="{9D8B030D-6E8A-4147-A177-3AD203B41FA5}">
                      <a16:colId xmlns:a16="http://schemas.microsoft.com/office/drawing/2014/main" val="2666620226"/>
                    </a:ext>
                  </a:extLst>
                </a:gridCol>
                <a:gridCol w="208280">
                  <a:extLst>
                    <a:ext uri="{9D8B030D-6E8A-4147-A177-3AD203B41FA5}">
                      <a16:colId xmlns:a16="http://schemas.microsoft.com/office/drawing/2014/main" val="2040688888"/>
                    </a:ext>
                  </a:extLst>
                </a:gridCol>
                <a:gridCol w="208280">
                  <a:extLst>
                    <a:ext uri="{9D8B030D-6E8A-4147-A177-3AD203B41FA5}">
                      <a16:colId xmlns:a16="http://schemas.microsoft.com/office/drawing/2014/main" val="3196462847"/>
                    </a:ext>
                  </a:extLst>
                </a:gridCol>
                <a:gridCol w="208280">
                  <a:extLst>
                    <a:ext uri="{9D8B030D-6E8A-4147-A177-3AD203B41FA5}">
                      <a16:colId xmlns:a16="http://schemas.microsoft.com/office/drawing/2014/main" val="1167808287"/>
                    </a:ext>
                  </a:extLst>
                </a:gridCol>
                <a:gridCol w="208280">
                  <a:extLst>
                    <a:ext uri="{9D8B030D-6E8A-4147-A177-3AD203B41FA5}">
                      <a16:colId xmlns:a16="http://schemas.microsoft.com/office/drawing/2014/main" val="3100280840"/>
                    </a:ext>
                  </a:extLst>
                </a:gridCol>
                <a:gridCol w="208280">
                  <a:extLst>
                    <a:ext uri="{9D8B030D-6E8A-4147-A177-3AD203B41FA5}">
                      <a16:colId xmlns:a16="http://schemas.microsoft.com/office/drawing/2014/main" val="1061618535"/>
                    </a:ext>
                  </a:extLst>
                </a:gridCol>
                <a:gridCol w="208280">
                  <a:extLst>
                    <a:ext uri="{9D8B030D-6E8A-4147-A177-3AD203B41FA5}">
                      <a16:colId xmlns:a16="http://schemas.microsoft.com/office/drawing/2014/main" val="2417142532"/>
                    </a:ext>
                  </a:extLst>
                </a:gridCol>
                <a:gridCol w="208280">
                  <a:extLst>
                    <a:ext uri="{9D8B030D-6E8A-4147-A177-3AD203B41FA5}">
                      <a16:colId xmlns:a16="http://schemas.microsoft.com/office/drawing/2014/main" val="921537999"/>
                    </a:ext>
                  </a:extLst>
                </a:gridCol>
                <a:gridCol w="208280">
                  <a:extLst>
                    <a:ext uri="{9D8B030D-6E8A-4147-A177-3AD203B41FA5}">
                      <a16:colId xmlns:a16="http://schemas.microsoft.com/office/drawing/2014/main" val="3064607522"/>
                    </a:ext>
                  </a:extLst>
                </a:gridCol>
                <a:gridCol w="208280">
                  <a:extLst>
                    <a:ext uri="{9D8B030D-6E8A-4147-A177-3AD203B41FA5}">
                      <a16:colId xmlns:a16="http://schemas.microsoft.com/office/drawing/2014/main" val="3289315447"/>
                    </a:ext>
                  </a:extLst>
                </a:gridCol>
                <a:gridCol w="208280">
                  <a:extLst>
                    <a:ext uri="{9D8B030D-6E8A-4147-A177-3AD203B41FA5}">
                      <a16:colId xmlns:a16="http://schemas.microsoft.com/office/drawing/2014/main" val="422913871"/>
                    </a:ext>
                  </a:extLst>
                </a:gridCol>
                <a:gridCol w="208280">
                  <a:extLst>
                    <a:ext uri="{9D8B030D-6E8A-4147-A177-3AD203B41FA5}">
                      <a16:colId xmlns:a16="http://schemas.microsoft.com/office/drawing/2014/main" val="2368699749"/>
                    </a:ext>
                  </a:extLst>
                </a:gridCol>
                <a:gridCol w="208280">
                  <a:extLst>
                    <a:ext uri="{9D8B030D-6E8A-4147-A177-3AD203B41FA5}">
                      <a16:colId xmlns:a16="http://schemas.microsoft.com/office/drawing/2014/main" val="1411974665"/>
                    </a:ext>
                  </a:extLst>
                </a:gridCol>
                <a:gridCol w="208280">
                  <a:extLst>
                    <a:ext uri="{9D8B030D-6E8A-4147-A177-3AD203B41FA5}">
                      <a16:colId xmlns:a16="http://schemas.microsoft.com/office/drawing/2014/main" val="2178337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3657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- 2019-09-25 10:54:24</a:t>
                      </a:r>
                      <a:r>
                        <a:rPr kumimoji="0" lang="en-US" sz="1000" b="0" i="0" u="none" strike="noStrike" kern="1200" cap="none" spc="0" normalizeH="0" baseline="0" noProof="0">
                          <a:ln>
                            <a:noFill/>
                          </a:ln>
                          <a:solidFill>
                            <a:prstClr val="black"/>
                          </a:solidFill>
                          <a:effectLst/>
                          <a:uLnTx/>
                          <a:uFillTx/>
                          <a:latin typeface="+mn-lt"/>
                          <a:ea typeface="+mn-ea"/>
                          <a:cs typeface="+mn-cs"/>
                        </a:rPr>
                        <a:t>
 Only three weeks left until the biggest trade fair in the plastics and polymer industry! On behalf of the entire BUSS team, our CEO Philip Nising invites you to visit BUSS at the K 2019 from the 16th to the 23rd of October in Duesseldorf, Germany! Come and find us in hall 16 stand A59! 
Find out more about upcoming BUSS events here: https://bit.ly/2l4iDrg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https://scontent.xx.fbcdn.net/v/t15.5256-10/s720x720/69459291_497665440791374_1183960619074715648_n.jpg?_nc_cat=109&amp;_nc_ohc=UfIQDPp-_MsAQlcz6HXWCfaRSYX86yBiXKwN02g3E2dZ1DtGQ2azjTl-g&amp;_nc_ht=scontent.xx&amp;oh=34a7f7c7c53a323d9a85f9cd2c79132e&amp;oe=5E80CA05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9544648"/>
                  </a:ext>
                </a:extLst>
              </a:tr>
            </a:tbl>
          </a:graphicData>
        </a:graphic>
      </p:graphicFrame>
      <p:sp>
        <p:nvSpPr>
          <p:cNvPr id="4" name="Text Placeholder 3">
            <a:extLst>
              <a:ext uri="{FF2B5EF4-FFF2-40B4-BE49-F238E27FC236}">
                <a16:creationId xmlns:a16="http://schemas.microsoft.com/office/drawing/2014/main" id="{494F55AA-59B9-4A2C-8697-7ADDD862171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16220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FC876-E4FB-4527-AA23-81C6AA6D2085}"/>
              </a:ext>
            </a:extLst>
          </p:cNvPr>
          <p:cNvSpPr>
            <a:spLocks noGrp="1"/>
          </p:cNvSpPr>
          <p:nvPr>
            <p:ph type="title"/>
          </p:nvPr>
        </p:nvSpPr>
        <p:spPr/>
        <p:txBody>
          <a:bodyPr/>
          <a:lstStyle/>
          <a:p>
            <a:r>
              <a:rPr lang="en-US"/>
              <a:t>Facebook Own Posts Table | BUSS - 10 of 26</a:t>
            </a:r>
          </a:p>
        </p:txBody>
      </p:sp>
      <p:graphicFrame>
        <p:nvGraphicFramePr>
          <p:cNvPr id="5" name="Table Placeholder 4">
            <a:extLst>
              <a:ext uri="{FF2B5EF4-FFF2-40B4-BE49-F238E27FC236}">
                <a16:creationId xmlns:a16="http://schemas.microsoft.com/office/drawing/2014/main" id="{2E186C13-8000-4E1B-9CB4-F8E5C09781BE}"/>
              </a:ext>
            </a:extLst>
          </p:cNvPr>
          <p:cNvGraphicFramePr>
            <a:graphicFrameLocks noGrp="1"/>
          </p:cNvGraphicFramePr>
          <p:nvPr>
            <p:ph type="tbl" sz="quarter" idx="13"/>
            <p:extLst>
              <p:ext uri="{D42A27DB-BD31-4B8C-83A1-F6EECF244321}">
                <p14:modId xmlns:p14="http://schemas.microsoft.com/office/powerpoint/2010/main" val="2139190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12011560"/>
                    </a:ext>
                  </a:extLst>
                </a:gridCol>
                <a:gridCol w="822960">
                  <a:extLst>
                    <a:ext uri="{9D8B030D-6E8A-4147-A177-3AD203B41FA5}">
                      <a16:colId xmlns:a16="http://schemas.microsoft.com/office/drawing/2014/main" val="3117287387"/>
                    </a:ext>
                  </a:extLst>
                </a:gridCol>
                <a:gridCol w="329184">
                  <a:extLst>
                    <a:ext uri="{9D8B030D-6E8A-4147-A177-3AD203B41FA5}">
                      <a16:colId xmlns:a16="http://schemas.microsoft.com/office/drawing/2014/main" val="2519951358"/>
                    </a:ext>
                  </a:extLst>
                </a:gridCol>
                <a:gridCol w="208280">
                  <a:extLst>
                    <a:ext uri="{9D8B030D-6E8A-4147-A177-3AD203B41FA5}">
                      <a16:colId xmlns:a16="http://schemas.microsoft.com/office/drawing/2014/main" val="3573537351"/>
                    </a:ext>
                  </a:extLst>
                </a:gridCol>
                <a:gridCol w="208280">
                  <a:extLst>
                    <a:ext uri="{9D8B030D-6E8A-4147-A177-3AD203B41FA5}">
                      <a16:colId xmlns:a16="http://schemas.microsoft.com/office/drawing/2014/main" val="4282117097"/>
                    </a:ext>
                  </a:extLst>
                </a:gridCol>
                <a:gridCol w="208280">
                  <a:extLst>
                    <a:ext uri="{9D8B030D-6E8A-4147-A177-3AD203B41FA5}">
                      <a16:colId xmlns:a16="http://schemas.microsoft.com/office/drawing/2014/main" val="894679448"/>
                    </a:ext>
                  </a:extLst>
                </a:gridCol>
                <a:gridCol w="208280">
                  <a:extLst>
                    <a:ext uri="{9D8B030D-6E8A-4147-A177-3AD203B41FA5}">
                      <a16:colId xmlns:a16="http://schemas.microsoft.com/office/drawing/2014/main" val="2753108735"/>
                    </a:ext>
                  </a:extLst>
                </a:gridCol>
                <a:gridCol w="208280">
                  <a:extLst>
                    <a:ext uri="{9D8B030D-6E8A-4147-A177-3AD203B41FA5}">
                      <a16:colId xmlns:a16="http://schemas.microsoft.com/office/drawing/2014/main" val="629048475"/>
                    </a:ext>
                  </a:extLst>
                </a:gridCol>
                <a:gridCol w="208280">
                  <a:extLst>
                    <a:ext uri="{9D8B030D-6E8A-4147-A177-3AD203B41FA5}">
                      <a16:colId xmlns:a16="http://schemas.microsoft.com/office/drawing/2014/main" val="3225833920"/>
                    </a:ext>
                  </a:extLst>
                </a:gridCol>
                <a:gridCol w="208280">
                  <a:extLst>
                    <a:ext uri="{9D8B030D-6E8A-4147-A177-3AD203B41FA5}">
                      <a16:colId xmlns:a16="http://schemas.microsoft.com/office/drawing/2014/main" val="94479804"/>
                    </a:ext>
                  </a:extLst>
                </a:gridCol>
                <a:gridCol w="208280">
                  <a:extLst>
                    <a:ext uri="{9D8B030D-6E8A-4147-A177-3AD203B41FA5}">
                      <a16:colId xmlns:a16="http://schemas.microsoft.com/office/drawing/2014/main" val="872796050"/>
                    </a:ext>
                  </a:extLst>
                </a:gridCol>
                <a:gridCol w="208280">
                  <a:extLst>
                    <a:ext uri="{9D8B030D-6E8A-4147-A177-3AD203B41FA5}">
                      <a16:colId xmlns:a16="http://schemas.microsoft.com/office/drawing/2014/main" val="373356309"/>
                    </a:ext>
                  </a:extLst>
                </a:gridCol>
                <a:gridCol w="208280">
                  <a:extLst>
                    <a:ext uri="{9D8B030D-6E8A-4147-A177-3AD203B41FA5}">
                      <a16:colId xmlns:a16="http://schemas.microsoft.com/office/drawing/2014/main" val="1695151826"/>
                    </a:ext>
                  </a:extLst>
                </a:gridCol>
                <a:gridCol w="208280">
                  <a:extLst>
                    <a:ext uri="{9D8B030D-6E8A-4147-A177-3AD203B41FA5}">
                      <a16:colId xmlns:a16="http://schemas.microsoft.com/office/drawing/2014/main" val="3708542435"/>
                    </a:ext>
                  </a:extLst>
                </a:gridCol>
                <a:gridCol w="208280">
                  <a:extLst>
                    <a:ext uri="{9D8B030D-6E8A-4147-A177-3AD203B41FA5}">
                      <a16:colId xmlns:a16="http://schemas.microsoft.com/office/drawing/2014/main" val="2653117982"/>
                    </a:ext>
                  </a:extLst>
                </a:gridCol>
                <a:gridCol w="208280">
                  <a:extLst>
                    <a:ext uri="{9D8B030D-6E8A-4147-A177-3AD203B41FA5}">
                      <a16:colId xmlns:a16="http://schemas.microsoft.com/office/drawing/2014/main" val="1056585860"/>
                    </a:ext>
                  </a:extLst>
                </a:gridCol>
                <a:gridCol w="208280">
                  <a:extLst>
                    <a:ext uri="{9D8B030D-6E8A-4147-A177-3AD203B41FA5}">
                      <a16:colId xmlns:a16="http://schemas.microsoft.com/office/drawing/2014/main" val="4036115952"/>
                    </a:ext>
                  </a:extLst>
                </a:gridCol>
                <a:gridCol w="208280">
                  <a:extLst>
                    <a:ext uri="{9D8B030D-6E8A-4147-A177-3AD203B41FA5}">
                      <a16:colId xmlns:a16="http://schemas.microsoft.com/office/drawing/2014/main" val="569438638"/>
                    </a:ext>
                  </a:extLst>
                </a:gridCol>
                <a:gridCol w="208280">
                  <a:extLst>
                    <a:ext uri="{9D8B030D-6E8A-4147-A177-3AD203B41FA5}">
                      <a16:colId xmlns:a16="http://schemas.microsoft.com/office/drawing/2014/main" val="2331999253"/>
                    </a:ext>
                  </a:extLst>
                </a:gridCol>
                <a:gridCol w="208280">
                  <a:extLst>
                    <a:ext uri="{9D8B030D-6E8A-4147-A177-3AD203B41FA5}">
                      <a16:colId xmlns:a16="http://schemas.microsoft.com/office/drawing/2014/main" val="935667272"/>
                    </a:ext>
                  </a:extLst>
                </a:gridCol>
                <a:gridCol w="208280">
                  <a:extLst>
                    <a:ext uri="{9D8B030D-6E8A-4147-A177-3AD203B41FA5}">
                      <a16:colId xmlns:a16="http://schemas.microsoft.com/office/drawing/2014/main" val="1490940567"/>
                    </a:ext>
                  </a:extLst>
                </a:gridCol>
                <a:gridCol w="208280">
                  <a:extLst>
                    <a:ext uri="{9D8B030D-6E8A-4147-A177-3AD203B41FA5}">
                      <a16:colId xmlns:a16="http://schemas.microsoft.com/office/drawing/2014/main" val="4112241129"/>
                    </a:ext>
                  </a:extLst>
                </a:gridCol>
                <a:gridCol w="208280">
                  <a:extLst>
                    <a:ext uri="{9D8B030D-6E8A-4147-A177-3AD203B41FA5}">
                      <a16:colId xmlns:a16="http://schemas.microsoft.com/office/drawing/2014/main" val="1679012419"/>
                    </a:ext>
                  </a:extLst>
                </a:gridCol>
                <a:gridCol w="208280">
                  <a:extLst>
                    <a:ext uri="{9D8B030D-6E8A-4147-A177-3AD203B41FA5}">
                      <a16:colId xmlns:a16="http://schemas.microsoft.com/office/drawing/2014/main" val="2851466213"/>
                    </a:ext>
                  </a:extLst>
                </a:gridCol>
                <a:gridCol w="208280">
                  <a:extLst>
                    <a:ext uri="{9D8B030D-6E8A-4147-A177-3AD203B41FA5}">
                      <a16:colId xmlns:a16="http://schemas.microsoft.com/office/drawing/2014/main" val="290207241"/>
                    </a:ext>
                  </a:extLst>
                </a:gridCol>
                <a:gridCol w="208280">
                  <a:extLst>
                    <a:ext uri="{9D8B030D-6E8A-4147-A177-3AD203B41FA5}">
                      <a16:colId xmlns:a16="http://schemas.microsoft.com/office/drawing/2014/main" val="4141945246"/>
                    </a:ext>
                  </a:extLst>
                </a:gridCol>
                <a:gridCol w="208280">
                  <a:extLst>
                    <a:ext uri="{9D8B030D-6E8A-4147-A177-3AD203B41FA5}">
                      <a16:colId xmlns:a16="http://schemas.microsoft.com/office/drawing/2014/main" val="1378083113"/>
                    </a:ext>
                  </a:extLst>
                </a:gridCol>
                <a:gridCol w="208280">
                  <a:extLst>
                    <a:ext uri="{9D8B030D-6E8A-4147-A177-3AD203B41FA5}">
                      <a16:colId xmlns:a16="http://schemas.microsoft.com/office/drawing/2014/main" val="3341137068"/>
                    </a:ext>
                  </a:extLst>
                </a:gridCol>
                <a:gridCol w="208280">
                  <a:extLst>
                    <a:ext uri="{9D8B030D-6E8A-4147-A177-3AD203B41FA5}">
                      <a16:colId xmlns:a16="http://schemas.microsoft.com/office/drawing/2014/main" val="1485620036"/>
                    </a:ext>
                  </a:extLst>
                </a:gridCol>
                <a:gridCol w="208280">
                  <a:extLst>
                    <a:ext uri="{9D8B030D-6E8A-4147-A177-3AD203B41FA5}">
                      <a16:colId xmlns:a16="http://schemas.microsoft.com/office/drawing/2014/main" val="3678621750"/>
                    </a:ext>
                  </a:extLst>
                </a:gridCol>
                <a:gridCol w="208280">
                  <a:extLst>
                    <a:ext uri="{9D8B030D-6E8A-4147-A177-3AD203B41FA5}">
                      <a16:colId xmlns:a16="http://schemas.microsoft.com/office/drawing/2014/main" val="179177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3808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- 2019-09-04 14:25:00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BUSS helps airplanes fly? Our BUSS Kneader series KX is specially designed to produce high quality anode paste, which is crucial to create aluminium. Because of its low density and high strength, aluminium is a key material for building airplanes. Read the full story here: https://bit.ly/2lY8Ym7
Or simply meet us at the International Congress and Exhibition “Non-ferrous Metals and Minerals” in Krasnoyarsk, Russia to find out more about BUSS anode paste preparation technology!
#kneadertechnology #aluminium #aluminum #anode #anodepaste #mixing #metals #nonferrousmetals #minerals #ore #bauxite #kxkneader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https://scontent.xx.fbcdn.net/v/t1.0-9/s720x720/70361565_2542771099079605_1504350580762476544_o.jpg?_nc_cat=106&amp;_nc_ohc=KbMjUwbTdYgAQlYxd6bzQpJD1lEhnBLUx8l3sVKTUhkiS2B-jvu1rA-Bg&amp;_nc_ht=scontent.xx&amp;oh=a9c75ce20e0035c5c166422fb04929d0&amp;oe=5E8CFEC5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53682852"/>
                  </a:ext>
                </a:extLst>
              </a:tr>
            </a:tbl>
          </a:graphicData>
        </a:graphic>
      </p:graphicFrame>
      <p:sp>
        <p:nvSpPr>
          <p:cNvPr id="4" name="Text Placeholder 3">
            <a:extLst>
              <a:ext uri="{FF2B5EF4-FFF2-40B4-BE49-F238E27FC236}">
                <a16:creationId xmlns:a16="http://schemas.microsoft.com/office/drawing/2014/main" id="{167622B2-D2A7-4366-8968-9D033BD388C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449397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A7DC9-B093-476C-AE95-FF91811A94C1}"/>
              </a:ext>
            </a:extLst>
          </p:cNvPr>
          <p:cNvSpPr>
            <a:spLocks noGrp="1"/>
          </p:cNvSpPr>
          <p:nvPr>
            <p:ph type="title"/>
          </p:nvPr>
        </p:nvSpPr>
        <p:spPr/>
        <p:txBody>
          <a:bodyPr/>
          <a:lstStyle/>
          <a:p>
            <a:r>
              <a:rPr lang="en-US"/>
              <a:t>Facebook Own Posts Table | BUSS - 11 of 26</a:t>
            </a:r>
          </a:p>
        </p:txBody>
      </p:sp>
      <p:graphicFrame>
        <p:nvGraphicFramePr>
          <p:cNvPr id="5" name="Table Placeholder 4">
            <a:extLst>
              <a:ext uri="{FF2B5EF4-FFF2-40B4-BE49-F238E27FC236}">
                <a16:creationId xmlns:a16="http://schemas.microsoft.com/office/drawing/2014/main" id="{A9424674-AE8A-4EDB-825A-1497545A9924}"/>
              </a:ext>
            </a:extLst>
          </p:cNvPr>
          <p:cNvGraphicFramePr>
            <a:graphicFrameLocks noGrp="1"/>
          </p:cNvGraphicFramePr>
          <p:nvPr>
            <p:ph type="tbl" sz="quarter" idx="13"/>
            <p:extLst>
              <p:ext uri="{D42A27DB-BD31-4B8C-83A1-F6EECF244321}">
                <p14:modId xmlns:p14="http://schemas.microsoft.com/office/powerpoint/2010/main" val="189882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63130393"/>
                    </a:ext>
                  </a:extLst>
                </a:gridCol>
                <a:gridCol w="822960">
                  <a:extLst>
                    <a:ext uri="{9D8B030D-6E8A-4147-A177-3AD203B41FA5}">
                      <a16:colId xmlns:a16="http://schemas.microsoft.com/office/drawing/2014/main" val="1998965428"/>
                    </a:ext>
                  </a:extLst>
                </a:gridCol>
                <a:gridCol w="329184">
                  <a:extLst>
                    <a:ext uri="{9D8B030D-6E8A-4147-A177-3AD203B41FA5}">
                      <a16:colId xmlns:a16="http://schemas.microsoft.com/office/drawing/2014/main" val="1830718848"/>
                    </a:ext>
                  </a:extLst>
                </a:gridCol>
                <a:gridCol w="208280">
                  <a:extLst>
                    <a:ext uri="{9D8B030D-6E8A-4147-A177-3AD203B41FA5}">
                      <a16:colId xmlns:a16="http://schemas.microsoft.com/office/drawing/2014/main" val="1206282659"/>
                    </a:ext>
                  </a:extLst>
                </a:gridCol>
                <a:gridCol w="208280">
                  <a:extLst>
                    <a:ext uri="{9D8B030D-6E8A-4147-A177-3AD203B41FA5}">
                      <a16:colId xmlns:a16="http://schemas.microsoft.com/office/drawing/2014/main" val="2111339109"/>
                    </a:ext>
                  </a:extLst>
                </a:gridCol>
                <a:gridCol w="208280">
                  <a:extLst>
                    <a:ext uri="{9D8B030D-6E8A-4147-A177-3AD203B41FA5}">
                      <a16:colId xmlns:a16="http://schemas.microsoft.com/office/drawing/2014/main" val="2782942311"/>
                    </a:ext>
                  </a:extLst>
                </a:gridCol>
                <a:gridCol w="208280">
                  <a:extLst>
                    <a:ext uri="{9D8B030D-6E8A-4147-A177-3AD203B41FA5}">
                      <a16:colId xmlns:a16="http://schemas.microsoft.com/office/drawing/2014/main" val="3805818486"/>
                    </a:ext>
                  </a:extLst>
                </a:gridCol>
                <a:gridCol w="208280">
                  <a:extLst>
                    <a:ext uri="{9D8B030D-6E8A-4147-A177-3AD203B41FA5}">
                      <a16:colId xmlns:a16="http://schemas.microsoft.com/office/drawing/2014/main" val="796341612"/>
                    </a:ext>
                  </a:extLst>
                </a:gridCol>
                <a:gridCol w="208280">
                  <a:extLst>
                    <a:ext uri="{9D8B030D-6E8A-4147-A177-3AD203B41FA5}">
                      <a16:colId xmlns:a16="http://schemas.microsoft.com/office/drawing/2014/main" val="2145284577"/>
                    </a:ext>
                  </a:extLst>
                </a:gridCol>
                <a:gridCol w="208280">
                  <a:extLst>
                    <a:ext uri="{9D8B030D-6E8A-4147-A177-3AD203B41FA5}">
                      <a16:colId xmlns:a16="http://schemas.microsoft.com/office/drawing/2014/main" val="4004532366"/>
                    </a:ext>
                  </a:extLst>
                </a:gridCol>
                <a:gridCol w="208280">
                  <a:extLst>
                    <a:ext uri="{9D8B030D-6E8A-4147-A177-3AD203B41FA5}">
                      <a16:colId xmlns:a16="http://schemas.microsoft.com/office/drawing/2014/main" val="3930789787"/>
                    </a:ext>
                  </a:extLst>
                </a:gridCol>
                <a:gridCol w="208280">
                  <a:extLst>
                    <a:ext uri="{9D8B030D-6E8A-4147-A177-3AD203B41FA5}">
                      <a16:colId xmlns:a16="http://schemas.microsoft.com/office/drawing/2014/main" val="399022352"/>
                    </a:ext>
                  </a:extLst>
                </a:gridCol>
                <a:gridCol w="208280">
                  <a:extLst>
                    <a:ext uri="{9D8B030D-6E8A-4147-A177-3AD203B41FA5}">
                      <a16:colId xmlns:a16="http://schemas.microsoft.com/office/drawing/2014/main" val="1056158936"/>
                    </a:ext>
                  </a:extLst>
                </a:gridCol>
                <a:gridCol w="208280">
                  <a:extLst>
                    <a:ext uri="{9D8B030D-6E8A-4147-A177-3AD203B41FA5}">
                      <a16:colId xmlns:a16="http://schemas.microsoft.com/office/drawing/2014/main" val="4179438829"/>
                    </a:ext>
                  </a:extLst>
                </a:gridCol>
                <a:gridCol w="208280">
                  <a:extLst>
                    <a:ext uri="{9D8B030D-6E8A-4147-A177-3AD203B41FA5}">
                      <a16:colId xmlns:a16="http://schemas.microsoft.com/office/drawing/2014/main" val="3199841863"/>
                    </a:ext>
                  </a:extLst>
                </a:gridCol>
                <a:gridCol w="208280">
                  <a:extLst>
                    <a:ext uri="{9D8B030D-6E8A-4147-A177-3AD203B41FA5}">
                      <a16:colId xmlns:a16="http://schemas.microsoft.com/office/drawing/2014/main" val="1936339841"/>
                    </a:ext>
                  </a:extLst>
                </a:gridCol>
                <a:gridCol w="208280">
                  <a:extLst>
                    <a:ext uri="{9D8B030D-6E8A-4147-A177-3AD203B41FA5}">
                      <a16:colId xmlns:a16="http://schemas.microsoft.com/office/drawing/2014/main" val="75599854"/>
                    </a:ext>
                  </a:extLst>
                </a:gridCol>
                <a:gridCol w="208280">
                  <a:extLst>
                    <a:ext uri="{9D8B030D-6E8A-4147-A177-3AD203B41FA5}">
                      <a16:colId xmlns:a16="http://schemas.microsoft.com/office/drawing/2014/main" val="4284187343"/>
                    </a:ext>
                  </a:extLst>
                </a:gridCol>
                <a:gridCol w="208280">
                  <a:extLst>
                    <a:ext uri="{9D8B030D-6E8A-4147-A177-3AD203B41FA5}">
                      <a16:colId xmlns:a16="http://schemas.microsoft.com/office/drawing/2014/main" val="2308115505"/>
                    </a:ext>
                  </a:extLst>
                </a:gridCol>
                <a:gridCol w="208280">
                  <a:extLst>
                    <a:ext uri="{9D8B030D-6E8A-4147-A177-3AD203B41FA5}">
                      <a16:colId xmlns:a16="http://schemas.microsoft.com/office/drawing/2014/main" val="2114089303"/>
                    </a:ext>
                  </a:extLst>
                </a:gridCol>
                <a:gridCol w="208280">
                  <a:extLst>
                    <a:ext uri="{9D8B030D-6E8A-4147-A177-3AD203B41FA5}">
                      <a16:colId xmlns:a16="http://schemas.microsoft.com/office/drawing/2014/main" val="3505315567"/>
                    </a:ext>
                  </a:extLst>
                </a:gridCol>
                <a:gridCol w="208280">
                  <a:extLst>
                    <a:ext uri="{9D8B030D-6E8A-4147-A177-3AD203B41FA5}">
                      <a16:colId xmlns:a16="http://schemas.microsoft.com/office/drawing/2014/main" val="1187945902"/>
                    </a:ext>
                  </a:extLst>
                </a:gridCol>
                <a:gridCol w="208280">
                  <a:extLst>
                    <a:ext uri="{9D8B030D-6E8A-4147-A177-3AD203B41FA5}">
                      <a16:colId xmlns:a16="http://schemas.microsoft.com/office/drawing/2014/main" val="3555182078"/>
                    </a:ext>
                  </a:extLst>
                </a:gridCol>
                <a:gridCol w="208280">
                  <a:extLst>
                    <a:ext uri="{9D8B030D-6E8A-4147-A177-3AD203B41FA5}">
                      <a16:colId xmlns:a16="http://schemas.microsoft.com/office/drawing/2014/main" val="4261443087"/>
                    </a:ext>
                  </a:extLst>
                </a:gridCol>
                <a:gridCol w="208280">
                  <a:extLst>
                    <a:ext uri="{9D8B030D-6E8A-4147-A177-3AD203B41FA5}">
                      <a16:colId xmlns:a16="http://schemas.microsoft.com/office/drawing/2014/main" val="2772142783"/>
                    </a:ext>
                  </a:extLst>
                </a:gridCol>
                <a:gridCol w="208280">
                  <a:extLst>
                    <a:ext uri="{9D8B030D-6E8A-4147-A177-3AD203B41FA5}">
                      <a16:colId xmlns:a16="http://schemas.microsoft.com/office/drawing/2014/main" val="3748393663"/>
                    </a:ext>
                  </a:extLst>
                </a:gridCol>
                <a:gridCol w="208280">
                  <a:extLst>
                    <a:ext uri="{9D8B030D-6E8A-4147-A177-3AD203B41FA5}">
                      <a16:colId xmlns:a16="http://schemas.microsoft.com/office/drawing/2014/main" val="3607651998"/>
                    </a:ext>
                  </a:extLst>
                </a:gridCol>
                <a:gridCol w="208280">
                  <a:extLst>
                    <a:ext uri="{9D8B030D-6E8A-4147-A177-3AD203B41FA5}">
                      <a16:colId xmlns:a16="http://schemas.microsoft.com/office/drawing/2014/main" val="1805024683"/>
                    </a:ext>
                  </a:extLst>
                </a:gridCol>
                <a:gridCol w="208280">
                  <a:extLst>
                    <a:ext uri="{9D8B030D-6E8A-4147-A177-3AD203B41FA5}">
                      <a16:colId xmlns:a16="http://schemas.microsoft.com/office/drawing/2014/main" val="3661985487"/>
                    </a:ext>
                  </a:extLst>
                </a:gridCol>
                <a:gridCol w="208280">
                  <a:extLst>
                    <a:ext uri="{9D8B030D-6E8A-4147-A177-3AD203B41FA5}">
                      <a16:colId xmlns:a16="http://schemas.microsoft.com/office/drawing/2014/main" val="2426574549"/>
                    </a:ext>
                  </a:extLst>
                </a:gridCol>
                <a:gridCol w="208280">
                  <a:extLst>
                    <a:ext uri="{9D8B030D-6E8A-4147-A177-3AD203B41FA5}">
                      <a16:colId xmlns:a16="http://schemas.microsoft.com/office/drawing/2014/main" val="91186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719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- 2019-08-08 13:21:03</a:t>
                      </a:r>
                      <a:r>
                        <a:rPr kumimoji="0" lang="en-US" sz="1000" b="0" i="0" u="none" strike="noStrike" kern="1200" cap="none" spc="0" normalizeH="0" baseline="0" noProof="0">
                          <a:ln>
                            <a:noFill/>
                          </a:ln>
                          <a:solidFill>
                            <a:prstClr val="black"/>
                          </a:solidFill>
                          <a:effectLst/>
                          <a:uLnTx/>
                          <a:uFillTx/>
                          <a:latin typeface="+mn-lt"/>
                          <a:ea typeface="+mn-ea"/>
                          <a:cs typeface="+mn-cs"/>
                        </a:rPr>
                        <a:t>
 It’s the 8th day of the 8th month! What better day to celebrate our COMPEO 88? Are you aware of the fact that the COMPEO compounder series offers the option to add two side-feeders? These allow to feed increased amounts of fillers and distribute them homogeneously in the downstream mixing zone. Thanks to that, filler loadings of up to 90% are possible! ATH in a Polyethylene matrix for instance, for halogen-free flame retardant compounds. Incredible? No, just incredibly different.
More about COMPEO: https://bit.ly/31A43rd
#compeo #compounding #compounder #compound #polymer #polyethylene #incredible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https://scontent.xx.fbcdn.net/v/t1.0-9/s720x720/67796360_2492929060730476_1880826325640413184_o.jpg?_nc_cat=111&amp;_nc_ohc=GODBI3SZFacAQlhhUDRo5CqhOoLEqv9WROMyBWSLFei2KZsg7z8b91bCg&amp;_nc_ht=scontent.xx&amp;oh=32ad6c547f24e7c64627a8d0b650c12f&amp;oe=5E7CCDBE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3804128"/>
                  </a:ext>
                </a:extLst>
              </a:tr>
            </a:tbl>
          </a:graphicData>
        </a:graphic>
      </p:graphicFrame>
      <p:sp>
        <p:nvSpPr>
          <p:cNvPr id="4" name="Text Placeholder 3">
            <a:extLst>
              <a:ext uri="{FF2B5EF4-FFF2-40B4-BE49-F238E27FC236}">
                <a16:creationId xmlns:a16="http://schemas.microsoft.com/office/drawing/2014/main" id="{CFFB1BC0-6961-4D1A-9851-4FFEACC1B15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799341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B49A7-B3D2-4D94-B166-EE86BA4BBE90}"/>
              </a:ext>
            </a:extLst>
          </p:cNvPr>
          <p:cNvSpPr>
            <a:spLocks noGrp="1"/>
          </p:cNvSpPr>
          <p:nvPr>
            <p:ph type="title"/>
          </p:nvPr>
        </p:nvSpPr>
        <p:spPr/>
        <p:txBody>
          <a:bodyPr/>
          <a:lstStyle/>
          <a:p>
            <a:r>
              <a:rPr lang="en-US"/>
              <a:t>Facebook Own Posts Table | BUSS - 12 of 26</a:t>
            </a:r>
          </a:p>
        </p:txBody>
      </p:sp>
      <p:graphicFrame>
        <p:nvGraphicFramePr>
          <p:cNvPr id="5" name="Table Placeholder 4">
            <a:extLst>
              <a:ext uri="{FF2B5EF4-FFF2-40B4-BE49-F238E27FC236}">
                <a16:creationId xmlns:a16="http://schemas.microsoft.com/office/drawing/2014/main" id="{C4698E29-F17C-4D55-AA42-C406E5B57766}"/>
              </a:ext>
            </a:extLst>
          </p:cNvPr>
          <p:cNvGraphicFramePr>
            <a:graphicFrameLocks noGrp="1"/>
          </p:cNvGraphicFramePr>
          <p:nvPr>
            <p:ph type="tbl" sz="quarter" idx="13"/>
            <p:extLst>
              <p:ext uri="{D42A27DB-BD31-4B8C-83A1-F6EECF244321}">
                <p14:modId xmlns:p14="http://schemas.microsoft.com/office/powerpoint/2010/main" val="64989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51608815"/>
                    </a:ext>
                  </a:extLst>
                </a:gridCol>
                <a:gridCol w="822960">
                  <a:extLst>
                    <a:ext uri="{9D8B030D-6E8A-4147-A177-3AD203B41FA5}">
                      <a16:colId xmlns:a16="http://schemas.microsoft.com/office/drawing/2014/main" val="2413934920"/>
                    </a:ext>
                  </a:extLst>
                </a:gridCol>
                <a:gridCol w="329184">
                  <a:extLst>
                    <a:ext uri="{9D8B030D-6E8A-4147-A177-3AD203B41FA5}">
                      <a16:colId xmlns:a16="http://schemas.microsoft.com/office/drawing/2014/main" val="326896962"/>
                    </a:ext>
                  </a:extLst>
                </a:gridCol>
                <a:gridCol w="208280">
                  <a:extLst>
                    <a:ext uri="{9D8B030D-6E8A-4147-A177-3AD203B41FA5}">
                      <a16:colId xmlns:a16="http://schemas.microsoft.com/office/drawing/2014/main" val="3944275597"/>
                    </a:ext>
                  </a:extLst>
                </a:gridCol>
                <a:gridCol w="208280">
                  <a:extLst>
                    <a:ext uri="{9D8B030D-6E8A-4147-A177-3AD203B41FA5}">
                      <a16:colId xmlns:a16="http://schemas.microsoft.com/office/drawing/2014/main" val="2396653136"/>
                    </a:ext>
                  </a:extLst>
                </a:gridCol>
                <a:gridCol w="208280">
                  <a:extLst>
                    <a:ext uri="{9D8B030D-6E8A-4147-A177-3AD203B41FA5}">
                      <a16:colId xmlns:a16="http://schemas.microsoft.com/office/drawing/2014/main" val="2989300356"/>
                    </a:ext>
                  </a:extLst>
                </a:gridCol>
                <a:gridCol w="208280">
                  <a:extLst>
                    <a:ext uri="{9D8B030D-6E8A-4147-A177-3AD203B41FA5}">
                      <a16:colId xmlns:a16="http://schemas.microsoft.com/office/drawing/2014/main" val="3945960920"/>
                    </a:ext>
                  </a:extLst>
                </a:gridCol>
                <a:gridCol w="208280">
                  <a:extLst>
                    <a:ext uri="{9D8B030D-6E8A-4147-A177-3AD203B41FA5}">
                      <a16:colId xmlns:a16="http://schemas.microsoft.com/office/drawing/2014/main" val="399616959"/>
                    </a:ext>
                  </a:extLst>
                </a:gridCol>
                <a:gridCol w="208280">
                  <a:extLst>
                    <a:ext uri="{9D8B030D-6E8A-4147-A177-3AD203B41FA5}">
                      <a16:colId xmlns:a16="http://schemas.microsoft.com/office/drawing/2014/main" val="1262401304"/>
                    </a:ext>
                  </a:extLst>
                </a:gridCol>
                <a:gridCol w="208280">
                  <a:extLst>
                    <a:ext uri="{9D8B030D-6E8A-4147-A177-3AD203B41FA5}">
                      <a16:colId xmlns:a16="http://schemas.microsoft.com/office/drawing/2014/main" val="57079929"/>
                    </a:ext>
                  </a:extLst>
                </a:gridCol>
                <a:gridCol w="208280">
                  <a:extLst>
                    <a:ext uri="{9D8B030D-6E8A-4147-A177-3AD203B41FA5}">
                      <a16:colId xmlns:a16="http://schemas.microsoft.com/office/drawing/2014/main" val="1802538251"/>
                    </a:ext>
                  </a:extLst>
                </a:gridCol>
                <a:gridCol w="208280">
                  <a:extLst>
                    <a:ext uri="{9D8B030D-6E8A-4147-A177-3AD203B41FA5}">
                      <a16:colId xmlns:a16="http://schemas.microsoft.com/office/drawing/2014/main" val="2708060414"/>
                    </a:ext>
                  </a:extLst>
                </a:gridCol>
                <a:gridCol w="208280">
                  <a:extLst>
                    <a:ext uri="{9D8B030D-6E8A-4147-A177-3AD203B41FA5}">
                      <a16:colId xmlns:a16="http://schemas.microsoft.com/office/drawing/2014/main" val="2332968816"/>
                    </a:ext>
                  </a:extLst>
                </a:gridCol>
                <a:gridCol w="208280">
                  <a:extLst>
                    <a:ext uri="{9D8B030D-6E8A-4147-A177-3AD203B41FA5}">
                      <a16:colId xmlns:a16="http://schemas.microsoft.com/office/drawing/2014/main" val="237142726"/>
                    </a:ext>
                  </a:extLst>
                </a:gridCol>
                <a:gridCol w="208280">
                  <a:extLst>
                    <a:ext uri="{9D8B030D-6E8A-4147-A177-3AD203B41FA5}">
                      <a16:colId xmlns:a16="http://schemas.microsoft.com/office/drawing/2014/main" val="336787618"/>
                    </a:ext>
                  </a:extLst>
                </a:gridCol>
                <a:gridCol w="208280">
                  <a:extLst>
                    <a:ext uri="{9D8B030D-6E8A-4147-A177-3AD203B41FA5}">
                      <a16:colId xmlns:a16="http://schemas.microsoft.com/office/drawing/2014/main" val="603865405"/>
                    </a:ext>
                  </a:extLst>
                </a:gridCol>
                <a:gridCol w="208280">
                  <a:extLst>
                    <a:ext uri="{9D8B030D-6E8A-4147-A177-3AD203B41FA5}">
                      <a16:colId xmlns:a16="http://schemas.microsoft.com/office/drawing/2014/main" val="1657414566"/>
                    </a:ext>
                  </a:extLst>
                </a:gridCol>
                <a:gridCol w="208280">
                  <a:extLst>
                    <a:ext uri="{9D8B030D-6E8A-4147-A177-3AD203B41FA5}">
                      <a16:colId xmlns:a16="http://schemas.microsoft.com/office/drawing/2014/main" val="111320888"/>
                    </a:ext>
                  </a:extLst>
                </a:gridCol>
                <a:gridCol w="208280">
                  <a:extLst>
                    <a:ext uri="{9D8B030D-6E8A-4147-A177-3AD203B41FA5}">
                      <a16:colId xmlns:a16="http://schemas.microsoft.com/office/drawing/2014/main" val="4218218602"/>
                    </a:ext>
                  </a:extLst>
                </a:gridCol>
                <a:gridCol w="208280">
                  <a:extLst>
                    <a:ext uri="{9D8B030D-6E8A-4147-A177-3AD203B41FA5}">
                      <a16:colId xmlns:a16="http://schemas.microsoft.com/office/drawing/2014/main" val="3782094374"/>
                    </a:ext>
                  </a:extLst>
                </a:gridCol>
                <a:gridCol w="208280">
                  <a:extLst>
                    <a:ext uri="{9D8B030D-6E8A-4147-A177-3AD203B41FA5}">
                      <a16:colId xmlns:a16="http://schemas.microsoft.com/office/drawing/2014/main" val="2555583746"/>
                    </a:ext>
                  </a:extLst>
                </a:gridCol>
                <a:gridCol w="208280">
                  <a:extLst>
                    <a:ext uri="{9D8B030D-6E8A-4147-A177-3AD203B41FA5}">
                      <a16:colId xmlns:a16="http://schemas.microsoft.com/office/drawing/2014/main" val="2033752396"/>
                    </a:ext>
                  </a:extLst>
                </a:gridCol>
                <a:gridCol w="208280">
                  <a:extLst>
                    <a:ext uri="{9D8B030D-6E8A-4147-A177-3AD203B41FA5}">
                      <a16:colId xmlns:a16="http://schemas.microsoft.com/office/drawing/2014/main" val="2061749283"/>
                    </a:ext>
                  </a:extLst>
                </a:gridCol>
                <a:gridCol w="208280">
                  <a:extLst>
                    <a:ext uri="{9D8B030D-6E8A-4147-A177-3AD203B41FA5}">
                      <a16:colId xmlns:a16="http://schemas.microsoft.com/office/drawing/2014/main" val="2170028737"/>
                    </a:ext>
                  </a:extLst>
                </a:gridCol>
                <a:gridCol w="208280">
                  <a:extLst>
                    <a:ext uri="{9D8B030D-6E8A-4147-A177-3AD203B41FA5}">
                      <a16:colId xmlns:a16="http://schemas.microsoft.com/office/drawing/2014/main" val="3730518964"/>
                    </a:ext>
                  </a:extLst>
                </a:gridCol>
                <a:gridCol w="208280">
                  <a:extLst>
                    <a:ext uri="{9D8B030D-6E8A-4147-A177-3AD203B41FA5}">
                      <a16:colId xmlns:a16="http://schemas.microsoft.com/office/drawing/2014/main" val="2179281717"/>
                    </a:ext>
                  </a:extLst>
                </a:gridCol>
                <a:gridCol w="208280">
                  <a:extLst>
                    <a:ext uri="{9D8B030D-6E8A-4147-A177-3AD203B41FA5}">
                      <a16:colId xmlns:a16="http://schemas.microsoft.com/office/drawing/2014/main" val="3900446038"/>
                    </a:ext>
                  </a:extLst>
                </a:gridCol>
                <a:gridCol w="208280">
                  <a:extLst>
                    <a:ext uri="{9D8B030D-6E8A-4147-A177-3AD203B41FA5}">
                      <a16:colId xmlns:a16="http://schemas.microsoft.com/office/drawing/2014/main" val="360322653"/>
                    </a:ext>
                  </a:extLst>
                </a:gridCol>
                <a:gridCol w="208280">
                  <a:extLst>
                    <a:ext uri="{9D8B030D-6E8A-4147-A177-3AD203B41FA5}">
                      <a16:colId xmlns:a16="http://schemas.microsoft.com/office/drawing/2014/main" val="2957210401"/>
                    </a:ext>
                  </a:extLst>
                </a:gridCol>
                <a:gridCol w="208280">
                  <a:extLst>
                    <a:ext uri="{9D8B030D-6E8A-4147-A177-3AD203B41FA5}">
                      <a16:colId xmlns:a16="http://schemas.microsoft.com/office/drawing/2014/main" val="1388071470"/>
                    </a:ext>
                  </a:extLst>
                </a:gridCol>
                <a:gridCol w="208280">
                  <a:extLst>
                    <a:ext uri="{9D8B030D-6E8A-4147-A177-3AD203B41FA5}">
                      <a16:colId xmlns:a16="http://schemas.microsoft.com/office/drawing/2014/main" val="313583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1701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- 2019-07-24 15:16:00</a:t>
                      </a:r>
                      <a:r>
                        <a:rPr kumimoji="0" lang="en-US" sz="1000" b="0" i="0" u="none" strike="noStrike" kern="1200" cap="none" spc="0" normalizeH="0" baseline="0" noProof="0">
                          <a:ln>
                            <a:noFill/>
                          </a:ln>
                          <a:solidFill>
                            <a:prstClr val="black"/>
                          </a:solidFill>
                          <a:effectLst/>
                          <a:uLnTx/>
                          <a:uFillTx/>
                          <a:latin typeface="+mn-lt"/>
                          <a:ea typeface="+mn-ea"/>
                          <a:cs typeface="+mn-cs"/>
                        </a:rPr>
                        <a:t>
 Our pilot compounder COMPEO 55 is well and truly launched! Now it’s time for the production-sized machines to be sent out. In September, BUSS will deliver the first COMPEO 88 to Benelux. With a processing length of 25 L/D the COMPEO 88 is optimally configurated for processing masterbatch, achieving a throughput rate of up to 850 kg/h. Our COMPEO fleet is ready for take off and we have the next big thing waiting for you at K'2019 in October! Stay tuned for more info!
More about COMPEO: https://bit.ly/2y8VHtM
#compounder #compounding #compound #masterbatch #processtechnology #throughput #screwdiameter #compeo #machinedesign #machinesize #configuration #modular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https://scontent.xx.fbcdn.net/v/t1.0-9/s720x720/67317681_2466466396710076_3146252342492397568_o.jpg?_nc_cat=103&amp;_nc_ohc=Vvet0Wjg9o8AQlRDDJ6MXPEZigPi-aYhADYSQn6YwIn-jEswG3hd1OScg&amp;_nc_ht=scontent.xx&amp;oh=796c8bb18032d4c4d4304986a1a060f9&amp;oe=5E8448B0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5800805"/>
                  </a:ext>
                </a:extLst>
              </a:tr>
            </a:tbl>
          </a:graphicData>
        </a:graphic>
      </p:graphicFrame>
      <p:sp>
        <p:nvSpPr>
          <p:cNvPr id="4" name="Text Placeholder 3">
            <a:extLst>
              <a:ext uri="{FF2B5EF4-FFF2-40B4-BE49-F238E27FC236}">
                <a16:creationId xmlns:a16="http://schemas.microsoft.com/office/drawing/2014/main" id="{39D1B776-B331-47EA-9CC1-49F4E2C115A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20630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93740-270D-42F4-96BE-C102651EBFEC}"/>
              </a:ext>
            </a:extLst>
          </p:cNvPr>
          <p:cNvSpPr>
            <a:spLocks noGrp="1"/>
          </p:cNvSpPr>
          <p:nvPr>
            <p:ph type="title"/>
          </p:nvPr>
        </p:nvSpPr>
        <p:spPr/>
        <p:txBody>
          <a:bodyPr/>
          <a:lstStyle/>
          <a:p>
            <a:r>
              <a:rPr lang="en-US"/>
              <a:t>Facebook Own Posts Table | BUSS - 13 of 26</a:t>
            </a:r>
          </a:p>
        </p:txBody>
      </p:sp>
      <p:graphicFrame>
        <p:nvGraphicFramePr>
          <p:cNvPr id="5" name="Table Placeholder 4">
            <a:extLst>
              <a:ext uri="{FF2B5EF4-FFF2-40B4-BE49-F238E27FC236}">
                <a16:creationId xmlns:a16="http://schemas.microsoft.com/office/drawing/2014/main" id="{78AC88DB-08A4-4AEF-BC1B-38208FD40BE1}"/>
              </a:ext>
            </a:extLst>
          </p:cNvPr>
          <p:cNvGraphicFramePr>
            <a:graphicFrameLocks noGrp="1"/>
          </p:cNvGraphicFramePr>
          <p:nvPr>
            <p:ph type="tbl" sz="quarter" idx="13"/>
            <p:extLst>
              <p:ext uri="{D42A27DB-BD31-4B8C-83A1-F6EECF244321}">
                <p14:modId xmlns:p14="http://schemas.microsoft.com/office/powerpoint/2010/main" val="1693636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95192006"/>
                    </a:ext>
                  </a:extLst>
                </a:gridCol>
                <a:gridCol w="822960">
                  <a:extLst>
                    <a:ext uri="{9D8B030D-6E8A-4147-A177-3AD203B41FA5}">
                      <a16:colId xmlns:a16="http://schemas.microsoft.com/office/drawing/2014/main" val="2739614476"/>
                    </a:ext>
                  </a:extLst>
                </a:gridCol>
                <a:gridCol w="329184">
                  <a:extLst>
                    <a:ext uri="{9D8B030D-6E8A-4147-A177-3AD203B41FA5}">
                      <a16:colId xmlns:a16="http://schemas.microsoft.com/office/drawing/2014/main" val="3019869208"/>
                    </a:ext>
                  </a:extLst>
                </a:gridCol>
                <a:gridCol w="208280">
                  <a:extLst>
                    <a:ext uri="{9D8B030D-6E8A-4147-A177-3AD203B41FA5}">
                      <a16:colId xmlns:a16="http://schemas.microsoft.com/office/drawing/2014/main" val="3771391917"/>
                    </a:ext>
                  </a:extLst>
                </a:gridCol>
                <a:gridCol w="208280">
                  <a:extLst>
                    <a:ext uri="{9D8B030D-6E8A-4147-A177-3AD203B41FA5}">
                      <a16:colId xmlns:a16="http://schemas.microsoft.com/office/drawing/2014/main" val="4232643486"/>
                    </a:ext>
                  </a:extLst>
                </a:gridCol>
                <a:gridCol w="208280">
                  <a:extLst>
                    <a:ext uri="{9D8B030D-6E8A-4147-A177-3AD203B41FA5}">
                      <a16:colId xmlns:a16="http://schemas.microsoft.com/office/drawing/2014/main" val="435005186"/>
                    </a:ext>
                  </a:extLst>
                </a:gridCol>
                <a:gridCol w="208280">
                  <a:extLst>
                    <a:ext uri="{9D8B030D-6E8A-4147-A177-3AD203B41FA5}">
                      <a16:colId xmlns:a16="http://schemas.microsoft.com/office/drawing/2014/main" val="1985264700"/>
                    </a:ext>
                  </a:extLst>
                </a:gridCol>
                <a:gridCol w="208280">
                  <a:extLst>
                    <a:ext uri="{9D8B030D-6E8A-4147-A177-3AD203B41FA5}">
                      <a16:colId xmlns:a16="http://schemas.microsoft.com/office/drawing/2014/main" val="3865616542"/>
                    </a:ext>
                  </a:extLst>
                </a:gridCol>
                <a:gridCol w="208280">
                  <a:extLst>
                    <a:ext uri="{9D8B030D-6E8A-4147-A177-3AD203B41FA5}">
                      <a16:colId xmlns:a16="http://schemas.microsoft.com/office/drawing/2014/main" val="918575066"/>
                    </a:ext>
                  </a:extLst>
                </a:gridCol>
                <a:gridCol w="208280">
                  <a:extLst>
                    <a:ext uri="{9D8B030D-6E8A-4147-A177-3AD203B41FA5}">
                      <a16:colId xmlns:a16="http://schemas.microsoft.com/office/drawing/2014/main" val="3182598532"/>
                    </a:ext>
                  </a:extLst>
                </a:gridCol>
                <a:gridCol w="208280">
                  <a:extLst>
                    <a:ext uri="{9D8B030D-6E8A-4147-A177-3AD203B41FA5}">
                      <a16:colId xmlns:a16="http://schemas.microsoft.com/office/drawing/2014/main" val="3546998099"/>
                    </a:ext>
                  </a:extLst>
                </a:gridCol>
                <a:gridCol w="208280">
                  <a:extLst>
                    <a:ext uri="{9D8B030D-6E8A-4147-A177-3AD203B41FA5}">
                      <a16:colId xmlns:a16="http://schemas.microsoft.com/office/drawing/2014/main" val="2046086549"/>
                    </a:ext>
                  </a:extLst>
                </a:gridCol>
                <a:gridCol w="208280">
                  <a:extLst>
                    <a:ext uri="{9D8B030D-6E8A-4147-A177-3AD203B41FA5}">
                      <a16:colId xmlns:a16="http://schemas.microsoft.com/office/drawing/2014/main" val="394398455"/>
                    </a:ext>
                  </a:extLst>
                </a:gridCol>
                <a:gridCol w="208280">
                  <a:extLst>
                    <a:ext uri="{9D8B030D-6E8A-4147-A177-3AD203B41FA5}">
                      <a16:colId xmlns:a16="http://schemas.microsoft.com/office/drawing/2014/main" val="1843332299"/>
                    </a:ext>
                  </a:extLst>
                </a:gridCol>
                <a:gridCol w="208280">
                  <a:extLst>
                    <a:ext uri="{9D8B030D-6E8A-4147-A177-3AD203B41FA5}">
                      <a16:colId xmlns:a16="http://schemas.microsoft.com/office/drawing/2014/main" val="2036390599"/>
                    </a:ext>
                  </a:extLst>
                </a:gridCol>
                <a:gridCol w="208280">
                  <a:extLst>
                    <a:ext uri="{9D8B030D-6E8A-4147-A177-3AD203B41FA5}">
                      <a16:colId xmlns:a16="http://schemas.microsoft.com/office/drawing/2014/main" val="4223577464"/>
                    </a:ext>
                  </a:extLst>
                </a:gridCol>
                <a:gridCol w="208280">
                  <a:extLst>
                    <a:ext uri="{9D8B030D-6E8A-4147-A177-3AD203B41FA5}">
                      <a16:colId xmlns:a16="http://schemas.microsoft.com/office/drawing/2014/main" val="772062184"/>
                    </a:ext>
                  </a:extLst>
                </a:gridCol>
                <a:gridCol w="208280">
                  <a:extLst>
                    <a:ext uri="{9D8B030D-6E8A-4147-A177-3AD203B41FA5}">
                      <a16:colId xmlns:a16="http://schemas.microsoft.com/office/drawing/2014/main" val="1328591894"/>
                    </a:ext>
                  </a:extLst>
                </a:gridCol>
                <a:gridCol w="208280">
                  <a:extLst>
                    <a:ext uri="{9D8B030D-6E8A-4147-A177-3AD203B41FA5}">
                      <a16:colId xmlns:a16="http://schemas.microsoft.com/office/drawing/2014/main" val="173904503"/>
                    </a:ext>
                  </a:extLst>
                </a:gridCol>
                <a:gridCol w="208280">
                  <a:extLst>
                    <a:ext uri="{9D8B030D-6E8A-4147-A177-3AD203B41FA5}">
                      <a16:colId xmlns:a16="http://schemas.microsoft.com/office/drawing/2014/main" val="3812692474"/>
                    </a:ext>
                  </a:extLst>
                </a:gridCol>
                <a:gridCol w="208280">
                  <a:extLst>
                    <a:ext uri="{9D8B030D-6E8A-4147-A177-3AD203B41FA5}">
                      <a16:colId xmlns:a16="http://schemas.microsoft.com/office/drawing/2014/main" val="210962593"/>
                    </a:ext>
                  </a:extLst>
                </a:gridCol>
                <a:gridCol w="208280">
                  <a:extLst>
                    <a:ext uri="{9D8B030D-6E8A-4147-A177-3AD203B41FA5}">
                      <a16:colId xmlns:a16="http://schemas.microsoft.com/office/drawing/2014/main" val="3835420104"/>
                    </a:ext>
                  </a:extLst>
                </a:gridCol>
                <a:gridCol w="208280">
                  <a:extLst>
                    <a:ext uri="{9D8B030D-6E8A-4147-A177-3AD203B41FA5}">
                      <a16:colId xmlns:a16="http://schemas.microsoft.com/office/drawing/2014/main" val="1809857530"/>
                    </a:ext>
                  </a:extLst>
                </a:gridCol>
                <a:gridCol w="208280">
                  <a:extLst>
                    <a:ext uri="{9D8B030D-6E8A-4147-A177-3AD203B41FA5}">
                      <a16:colId xmlns:a16="http://schemas.microsoft.com/office/drawing/2014/main" val="145672844"/>
                    </a:ext>
                  </a:extLst>
                </a:gridCol>
                <a:gridCol w="208280">
                  <a:extLst>
                    <a:ext uri="{9D8B030D-6E8A-4147-A177-3AD203B41FA5}">
                      <a16:colId xmlns:a16="http://schemas.microsoft.com/office/drawing/2014/main" val="595595764"/>
                    </a:ext>
                  </a:extLst>
                </a:gridCol>
                <a:gridCol w="208280">
                  <a:extLst>
                    <a:ext uri="{9D8B030D-6E8A-4147-A177-3AD203B41FA5}">
                      <a16:colId xmlns:a16="http://schemas.microsoft.com/office/drawing/2014/main" val="3455058242"/>
                    </a:ext>
                  </a:extLst>
                </a:gridCol>
                <a:gridCol w="208280">
                  <a:extLst>
                    <a:ext uri="{9D8B030D-6E8A-4147-A177-3AD203B41FA5}">
                      <a16:colId xmlns:a16="http://schemas.microsoft.com/office/drawing/2014/main" val="3967768083"/>
                    </a:ext>
                  </a:extLst>
                </a:gridCol>
                <a:gridCol w="208280">
                  <a:extLst>
                    <a:ext uri="{9D8B030D-6E8A-4147-A177-3AD203B41FA5}">
                      <a16:colId xmlns:a16="http://schemas.microsoft.com/office/drawing/2014/main" val="381459566"/>
                    </a:ext>
                  </a:extLst>
                </a:gridCol>
                <a:gridCol w="208280">
                  <a:extLst>
                    <a:ext uri="{9D8B030D-6E8A-4147-A177-3AD203B41FA5}">
                      <a16:colId xmlns:a16="http://schemas.microsoft.com/office/drawing/2014/main" val="3586173355"/>
                    </a:ext>
                  </a:extLst>
                </a:gridCol>
                <a:gridCol w="208280">
                  <a:extLst>
                    <a:ext uri="{9D8B030D-6E8A-4147-A177-3AD203B41FA5}">
                      <a16:colId xmlns:a16="http://schemas.microsoft.com/office/drawing/2014/main" val="991943730"/>
                    </a:ext>
                  </a:extLst>
                </a:gridCol>
                <a:gridCol w="208280">
                  <a:extLst>
                    <a:ext uri="{9D8B030D-6E8A-4147-A177-3AD203B41FA5}">
                      <a16:colId xmlns:a16="http://schemas.microsoft.com/office/drawing/2014/main" val="210577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602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- 2019-07-10 11:47:15</a:t>
                      </a:r>
                      <a:r>
                        <a:rPr kumimoji="0" lang="en-US" sz="1000" b="0" i="0" u="none" strike="noStrike" kern="1200" cap="none" spc="0" normalizeH="0" baseline="0" noProof="0">
                          <a:ln>
                            <a:noFill/>
                          </a:ln>
                          <a:solidFill>
                            <a:prstClr val="black"/>
                          </a:solidFill>
                          <a:effectLst/>
                          <a:uLnTx/>
                          <a:uFillTx/>
                          <a:latin typeface="+mn-lt"/>
                          <a:ea typeface="+mn-ea"/>
                          <a:cs typeface="+mn-cs"/>
                        </a:rPr>
                        <a:t>
 Last month was the hottest June ever recorded worldwide. That got us thinking: which compound might be the most important one during a heat wave? Our answer: HFFR cable compounds! Regular flame retardant cables based on halogen produce toxic gases when burning. But HFFR cables are true life savers. Find out how COMPEO ensures the excellent insulation and flame retardancy properties of HFFR cable compounds: https://bit.ly/2xBylgb
#hffr #halogenfree #flameretardant #flame #retardant #hffrcables #cable #cablecompounds #compound #compounding #compunding #safety #standards #heatwave #firesafety #compeo #compounder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https://scontent.xx.fbcdn.net/v/t1.0-9/s720x720/66254050_2440934659263250_3061553835068620800_o.jpg?_nc_cat=111&amp;_nc_ohc=vzsR9XTwi94AQkyESF4CgBoHc79OCIgYgjmG_hOdyY20xWXy6bVy6ciKg&amp;_nc_ht=scontent.xx&amp;oh=ef200d689b15685194b45877648c0b60&amp;oe=5E8CA6FE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3608856"/>
                  </a:ext>
                </a:extLst>
              </a:tr>
            </a:tbl>
          </a:graphicData>
        </a:graphic>
      </p:graphicFrame>
      <p:sp>
        <p:nvSpPr>
          <p:cNvPr id="4" name="Text Placeholder 3">
            <a:extLst>
              <a:ext uri="{FF2B5EF4-FFF2-40B4-BE49-F238E27FC236}">
                <a16:creationId xmlns:a16="http://schemas.microsoft.com/office/drawing/2014/main" id="{A5FC905D-DE4B-4A20-98F1-98FFE656EF0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44381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F242E-EB03-44E5-9CD9-13F0629AD485}"/>
              </a:ext>
            </a:extLst>
          </p:cNvPr>
          <p:cNvSpPr>
            <a:spLocks noGrp="1"/>
          </p:cNvSpPr>
          <p:nvPr>
            <p:ph type="title"/>
          </p:nvPr>
        </p:nvSpPr>
        <p:spPr/>
        <p:txBody>
          <a:bodyPr/>
          <a:lstStyle/>
          <a:p>
            <a:r>
              <a:rPr lang="en-US"/>
              <a:t>Facebook Own Posts Table | BUSS - 14 of 26</a:t>
            </a:r>
          </a:p>
        </p:txBody>
      </p:sp>
      <p:graphicFrame>
        <p:nvGraphicFramePr>
          <p:cNvPr id="5" name="Table Placeholder 4">
            <a:extLst>
              <a:ext uri="{FF2B5EF4-FFF2-40B4-BE49-F238E27FC236}">
                <a16:creationId xmlns:a16="http://schemas.microsoft.com/office/drawing/2014/main" id="{5A8BF4CF-E6FC-40E1-B5F2-C39361269205}"/>
              </a:ext>
            </a:extLst>
          </p:cNvPr>
          <p:cNvGraphicFramePr>
            <a:graphicFrameLocks noGrp="1"/>
          </p:cNvGraphicFramePr>
          <p:nvPr>
            <p:ph type="tbl" sz="quarter" idx="13"/>
            <p:extLst>
              <p:ext uri="{D42A27DB-BD31-4B8C-83A1-F6EECF244321}">
                <p14:modId xmlns:p14="http://schemas.microsoft.com/office/powerpoint/2010/main" val="157819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43115841"/>
                    </a:ext>
                  </a:extLst>
                </a:gridCol>
                <a:gridCol w="822960">
                  <a:extLst>
                    <a:ext uri="{9D8B030D-6E8A-4147-A177-3AD203B41FA5}">
                      <a16:colId xmlns:a16="http://schemas.microsoft.com/office/drawing/2014/main" val="3187774216"/>
                    </a:ext>
                  </a:extLst>
                </a:gridCol>
                <a:gridCol w="329184">
                  <a:extLst>
                    <a:ext uri="{9D8B030D-6E8A-4147-A177-3AD203B41FA5}">
                      <a16:colId xmlns:a16="http://schemas.microsoft.com/office/drawing/2014/main" val="2600483143"/>
                    </a:ext>
                  </a:extLst>
                </a:gridCol>
                <a:gridCol w="208280">
                  <a:extLst>
                    <a:ext uri="{9D8B030D-6E8A-4147-A177-3AD203B41FA5}">
                      <a16:colId xmlns:a16="http://schemas.microsoft.com/office/drawing/2014/main" val="3356546923"/>
                    </a:ext>
                  </a:extLst>
                </a:gridCol>
                <a:gridCol w="208280">
                  <a:extLst>
                    <a:ext uri="{9D8B030D-6E8A-4147-A177-3AD203B41FA5}">
                      <a16:colId xmlns:a16="http://schemas.microsoft.com/office/drawing/2014/main" val="3855172071"/>
                    </a:ext>
                  </a:extLst>
                </a:gridCol>
                <a:gridCol w="208280">
                  <a:extLst>
                    <a:ext uri="{9D8B030D-6E8A-4147-A177-3AD203B41FA5}">
                      <a16:colId xmlns:a16="http://schemas.microsoft.com/office/drawing/2014/main" val="587908540"/>
                    </a:ext>
                  </a:extLst>
                </a:gridCol>
                <a:gridCol w="208280">
                  <a:extLst>
                    <a:ext uri="{9D8B030D-6E8A-4147-A177-3AD203B41FA5}">
                      <a16:colId xmlns:a16="http://schemas.microsoft.com/office/drawing/2014/main" val="742230442"/>
                    </a:ext>
                  </a:extLst>
                </a:gridCol>
                <a:gridCol w="208280">
                  <a:extLst>
                    <a:ext uri="{9D8B030D-6E8A-4147-A177-3AD203B41FA5}">
                      <a16:colId xmlns:a16="http://schemas.microsoft.com/office/drawing/2014/main" val="286208791"/>
                    </a:ext>
                  </a:extLst>
                </a:gridCol>
                <a:gridCol w="208280">
                  <a:extLst>
                    <a:ext uri="{9D8B030D-6E8A-4147-A177-3AD203B41FA5}">
                      <a16:colId xmlns:a16="http://schemas.microsoft.com/office/drawing/2014/main" val="882478774"/>
                    </a:ext>
                  </a:extLst>
                </a:gridCol>
                <a:gridCol w="208280">
                  <a:extLst>
                    <a:ext uri="{9D8B030D-6E8A-4147-A177-3AD203B41FA5}">
                      <a16:colId xmlns:a16="http://schemas.microsoft.com/office/drawing/2014/main" val="2251780305"/>
                    </a:ext>
                  </a:extLst>
                </a:gridCol>
                <a:gridCol w="208280">
                  <a:extLst>
                    <a:ext uri="{9D8B030D-6E8A-4147-A177-3AD203B41FA5}">
                      <a16:colId xmlns:a16="http://schemas.microsoft.com/office/drawing/2014/main" val="528245764"/>
                    </a:ext>
                  </a:extLst>
                </a:gridCol>
                <a:gridCol w="208280">
                  <a:extLst>
                    <a:ext uri="{9D8B030D-6E8A-4147-A177-3AD203B41FA5}">
                      <a16:colId xmlns:a16="http://schemas.microsoft.com/office/drawing/2014/main" val="224622118"/>
                    </a:ext>
                  </a:extLst>
                </a:gridCol>
                <a:gridCol w="208280">
                  <a:extLst>
                    <a:ext uri="{9D8B030D-6E8A-4147-A177-3AD203B41FA5}">
                      <a16:colId xmlns:a16="http://schemas.microsoft.com/office/drawing/2014/main" val="1568645393"/>
                    </a:ext>
                  </a:extLst>
                </a:gridCol>
                <a:gridCol w="208280">
                  <a:extLst>
                    <a:ext uri="{9D8B030D-6E8A-4147-A177-3AD203B41FA5}">
                      <a16:colId xmlns:a16="http://schemas.microsoft.com/office/drawing/2014/main" val="4160415444"/>
                    </a:ext>
                  </a:extLst>
                </a:gridCol>
                <a:gridCol w="208280">
                  <a:extLst>
                    <a:ext uri="{9D8B030D-6E8A-4147-A177-3AD203B41FA5}">
                      <a16:colId xmlns:a16="http://schemas.microsoft.com/office/drawing/2014/main" val="4002504137"/>
                    </a:ext>
                  </a:extLst>
                </a:gridCol>
                <a:gridCol w="208280">
                  <a:extLst>
                    <a:ext uri="{9D8B030D-6E8A-4147-A177-3AD203B41FA5}">
                      <a16:colId xmlns:a16="http://schemas.microsoft.com/office/drawing/2014/main" val="1157990055"/>
                    </a:ext>
                  </a:extLst>
                </a:gridCol>
                <a:gridCol w="208280">
                  <a:extLst>
                    <a:ext uri="{9D8B030D-6E8A-4147-A177-3AD203B41FA5}">
                      <a16:colId xmlns:a16="http://schemas.microsoft.com/office/drawing/2014/main" val="1963130620"/>
                    </a:ext>
                  </a:extLst>
                </a:gridCol>
                <a:gridCol w="208280">
                  <a:extLst>
                    <a:ext uri="{9D8B030D-6E8A-4147-A177-3AD203B41FA5}">
                      <a16:colId xmlns:a16="http://schemas.microsoft.com/office/drawing/2014/main" val="1617032138"/>
                    </a:ext>
                  </a:extLst>
                </a:gridCol>
                <a:gridCol w="208280">
                  <a:extLst>
                    <a:ext uri="{9D8B030D-6E8A-4147-A177-3AD203B41FA5}">
                      <a16:colId xmlns:a16="http://schemas.microsoft.com/office/drawing/2014/main" val="2240304228"/>
                    </a:ext>
                  </a:extLst>
                </a:gridCol>
                <a:gridCol w="208280">
                  <a:extLst>
                    <a:ext uri="{9D8B030D-6E8A-4147-A177-3AD203B41FA5}">
                      <a16:colId xmlns:a16="http://schemas.microsoft.com/office/drawing/2014/main" val="2094181206"/>
                    </a:ext>
                  </a:extLst>
                </a:gridCol>
                <a:gridCol w="208280">
                  <a:extLst>
                    <a:ext uri="{9D8B030D-6E8A-4147-A177-3AD203B41FA5}">
                      <a16:colId xmlns:a16="http://schemas.microsoft.com/office/drawing/2014/main" val="3819793187"/>
                    </a:ext>
                  </a:extLst>
                </a:gridCol>
                <a:gridCol w="208280">
                  <a:extLst>
                    <a:ext uri="{9D8B030D-6E8A-4147-A177-3AD203B41FA5}">
                      <a16:colId xmlns:a16="http://schemas.microsoft.com/office/drawing/2014/main" val="2339542120"/>
                    </a:ext>
                  </a:extLst>
                </a:gridCol>
                <a:gridCol w="208280">
                  <a:extLst>
                    <a:ext uri="{9D8B030D-6E8A-4147-A177-3AD203B41FA5}">
                      <a16:colId xmlns:a16="http://schemas.microsoft.com/office/drawing/2014/main" val="2065790682"/>
                    </a:ext>
                  </a:extLst>
                </a:gridCol>
                <a:gridCol w="208280">
                  <a:extLst>
                    <a:ext uri="{9D8B030D-6E8A-4147-A177-3AD203B41FA5}">
                      <a16:colId xmlns:a16="http://schemas.microsoft.com/office/drawing/2014/main" val="783381001"/>
                    </a:ext>
                  </a:extLst>
                </a:gridCol>
                <a:gridCol w="208280">
                  <a:extLst>
                    <a:ext uri="{9D8B030D-6E8A-4147-A177-3AD203B41FA5}">
                      <a16:colId xmlns:a16="http://schemas.microsoft.com/office/drawing/2014/main" val="1039212772"/>
                    </a:ext>
                  </a:extLst>
                </a:gridCol>
                <a:gridCol w="208280">
                  <a:extLst>
                    <a:ext uri="{9D8B030D-6E8A-4147-A177-3AD203B41FA5}">
                      <a16:colId xmlns:a16="http://schemas.microsoft.com/office/drawing/2014/main" val="2386927233"/>
                    </a:ext>
                  </a:extLst>
                </a:gridCol>
                <a:gridCol w="208280">
                  <a:extLst>
                    <a:ext uri="{9D8B030D-6E8A-4147-A177-3AD203B41FA5}">
                      <a16:colId xmlns:a16="http://schemas.microsoft.com/office/drawing/2014/main" val="2039189082"/>
                    </a:ext>
                  </a:extLst>
                </a:gridCol>
                <a:gridCol w="208280">
                  <a:extLst>
                    <a:ext uri="{9D8B030D-6E8A-4147-A177-3AD203B41FA5}">
                      <a16:colId xmlns:a16="http://schemas.microsoft.com/office/drawing/2014/main" val="1841613757"/>
                    </a:ext>
                  </a:extLst>
                </a:gridCol>
                <a:gridCol w="208280">
                  <a:extLst>
                    <a:ext uri="{9D8B030D-6E8A-4147-A177-3AD203B41FA5}">
                      <a16:colId xmlns:a16="http://schemas.microsoft.com/office/drawing/2014/main" val="2003890922"/>
                    </a:ext>
                  </a:extLst>
                </a:gridCol>
                <a:gridCol w="208280">
                  <a:extLst>
                    <a:ext uri="{9D8B030D-6E8A-4147-A177-3AD203B41FA5}">
                      <a16:colId xmlns:a16="http://schemas.microsoft.com/office/drawing/2014/main" val="498613135"/>
                    </a:ext>
                  </a:extLst>
                </a:gridCol>
                <a:gridCol w="208280">
                  <a:extLst>
                    <a:ext uri="{9D8B030D-6E8A-4147-A177-3AD203B41FA5}">
                      <a16:colId xmlns:a16="http://schemas.microsoft.com/office/drawing/2014/main" val="4094464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633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- 2019-06-19 11:44:20</a:t>
                      </a:r>
                      <a:r>
                        <a:rPr kumimoji="0" lang="en-US" sz="1000" b="0" i="0" u="none" strike="noStrike" kern="1200" cap="none" spc="0" normalizeH="0" baseline="0" noProof="0">
                          <a:ln>
                            <a:noFill/>
                          </a:ln>
                          <a:solidFill>
                            <a:prstClr val="black"/>
                          </a:solidFill>
                          <a:effectLst/>
                          <a:uLnTx/>
                          <a:uFillTx/>
                          <a:latin typeface="+mn-lt"/>
                          <a:ea typeface="+mn-ea"/>
                          <a:cs typeface="+mn-cs"/>
                        </a:rPr>
                        <a:t>
 What a busy first half-year for BUSS! We exhibited at 10 trade fairs in 9 countries on 3 continents within 5 months. These numbers stand for the extensive work of the entire BUSS team, countless interesting encounters and fruitful discussions about COMPEO and the BUSS compounding technology. The spring trade fair season is over and we are looking forward to the summer, which officially starts on Friday! Have a sunny weekend and see you at K‘ 19 in Duesseldorf!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https://scontent.xx.fbcdn.net/v/t1.0-9/s720x720/64467037_2402404366449613_6176286812735012864_o.jpg?_nc_cat=104&amp;_nc_ohc=5WaolqaW1JMAQkuGWm4XL2UpQnSTs2Yv0VX-fql0iZKRq7Hw2IC2iv4oA&amp;_nc_ht=scontent.xx&amp;oh=8921f8105665a0c4c1879f0422279477&amp;oe=5E47C888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9252165"/>
                  </a:ext>
                </a:extLst>
              </a:tr>
            </a:tbl>
          </a:graphicData>
        </a:graphic>
      </p:graphicFrame>
      <p:sp>
        <p:nvSpPr>
          <p:cNvPr id="4" name="Text Placeholder 3">
            <a:extLst>
              <a:ext uri="{FF2B5EF4-FFF2-40B4-BE49-F238E27FC236}">
                <a16:creationId xmlns:a16="http://schemas.microsoft.com/office/drawing/2014/main" id="{92B0690B-98BB-4A8E-B76E-99DDF6C19A2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72252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BFB23-E533-476C-B334-4759B930B375}"/>
              </a:ext>
            </a:extLst>
          </p:cNvPr>
          <p:cNvSpPr>
            <a:spLocks noGrp="1"/>
          </p:cNvSpPr>
          <p:nvPr>
            <p:ph type="title"/>
          </p:nvPr>
        </p:nvSpPr>
        <p:spPr/>
        <p:txBody>
          <a:bodyPr/>
          <a:lstStyle/>
          <a:p>
            <a:r>
              <a:rPr lang="en-US"/>
              <a:t>Facebook Own Posts Table | BUSS - 15 of 26</a:t>
            </a:r>
          </a:p>
        </p:txBody>
      </p:sp>
      <p:graphicFrame>
        <p:nvGraphicFramePr>
          <p:cNvPr id="5" name="Table Placeholder 4">
            <a:extLst>
              <a:ext uri="{FF2B5EF4-FFF2-40B4-BE49-F238E27FC236}">
                <a16:creationId xmlns:a16="http://schemas.microsoft.com/office/drawing/2014/main" id="{81AAF1A5-142B-4A36-B273-FD1BAE030BB7}"/>
              </a:ext>
            </a:extLst>
          </p:cNvPr>
          <p:cNvGraphicFramePr>
            <a:graphicFrameLocks noGrp="1"/>
          </p:cNvGraphicFramePr>
          <p:nvPr>
            <p:ph type="tbl" sz="quarter" idx="13"/>
            <p:extLst>
              <p:ext uri="{D42A27DB-BD31-4B8C-83A1-F6EECF244321}">
                <p14:modId xmlns:p14="http://schemas.microsoft.com/office/powerpoint/2010/main" val="241143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65110338"/>
                    </a:ext>
                  </a:extLst>
                </a:gridCol>
                <a:gridCol w="822960">
                  <a:extLst>
                    <a:ext uri="{9D8B030D-6E8A-4147-A177-3AD203B41FA5}">
                      <a16:colId xmlns:a16="http://schemas.microsoft.com/office/drawing/2014/main" val="1788149831"/>
                    </a:ext>
                  </a:extLst>
                </a:gridCol>
                <a:gridCol w="329184">
                  <a:extLst>
                    <a:ext uri="{9D8B030D-6E8A-4147-A177-3AD203B41FA5}">
                      <a16:colId xmlns:a16="http://schemas.microsoft.com/office/drawing/2014/main" val="463270785"/>
                    </a:ext>
                  </a:extLst>
                </a:gridCol>
                <a:gridCol w="208280">
                  <a:extLst>
                    <a:ext uri="{9D8B030D-6E8A-4147-A177-3AD203B41FA5}">
                      <a16:colId xmlns:a16="http://schemas.microsoft.com/office/drawing/2014/main" val="4202607016"/>
                    </a:ext>
                  </a:extLst>
                </a:gridCol>
                <a:gridCol w="208280">
                  <a:extLst>
                    <a:ext uri="{9D8B030D-6E8A-4147-A177-3AD203B41FA5}">
                      <a16:colId xmlns:a16="http://schemas.microsoft.com/office/drawing/2014/main" val="3467722202"/>
                    </a:ext>
                  </a:extLst>
                </a:gridCol>
                <a:gridCol w="208280">
                  <a:extLst>
                    <a:ext uri="{9D8B030D-6E8A-4147-A177-3AD203B41FA5}">
                      <a16:colId xmlns:a16="http://schemas.microsoft.com/office/drawing/2014/main" val="1008976614"/>
                    </a:ext>
                  </a:extLst>
                </a:gridCol>
                <a:gridCol w="208280">
                  <a:extLst>
                    <a:ext uri="{9D8B030D-6E8A-4147-A177-3AD203B41FA5}">
                      <a16:colId xmlns:a16="http://schemas.microsoft.com/office/drawing/2014/main" val="3493953875"/>
                    </a:ext>
                  </a:extLst>
                </a:gridCol>
                <a:gridCol w="208280">
                  <a:extLst>
                    <a:ext uri="{9D8B030D-6E8A-4147-A177-3AD203B41FA5}">
                      <a16:colId xmlns:a16="http://schemas.microsoft.com/office/drawing/2014/main" val="2581722116"/>
                    </a:ext>
                  </a:extLst>
                </a:gridCol>
                <a:gridCol w="208280">
                  <a:extLst>
                    <a:ext uri="{9D8B030D-6E8A-4147-A177-3AD203B41FA5}">
                      <a16:colId xmlns:a16="http://schemas.microsoft.com/office/drawing/2014/main" val="829189662"/>
                    </a:ext>
                  </a:extLst>
                </a:gridCol>
                <a:gridCol w="208280">
                  <a:extLst>
                    <a:ext uri="{9D8B030D-6E8A-4147-A177-3AD203B41FA5}">
                      <a16:colId xmlns:a16="http://schemas.microsoft.com/office/drawing/2014/main" val="2889701689"/>
                    </a:ext>
                  </a:extLst>
                </a:gridCol>
                <a:gridCol w="208280">
                  <a:extLst>
                    <a:ext uri="{9D8B030D-6E8A-4147-A177-3AD203B41FA5}">
                      <a16:colId xmlns:a16="http://schemas.microsoft.com/office/drawing/2014/main" val="2384086002"/>
                    </a:ext>
                  </a:extLst>
                </a:gridCol>
                <a:gridCol w="208280">
                  <a:extLst>
                    <a:ext uri="{9D8B030D-6E8A-4147-A177-3AD203B41FA5}">
                      <a16:colId xmlns:a16="http://schemas.microsoft.com/office/drawing/2014/main" val="1588899387"/>
                    </a:ext>
                  </a:extLst>
                </a:gridCol>
                <a:gridCol w="208280">
                  <a:extLst>
                    <a:ext uri="{9D8B030D-6E8A-4147-A177-3AD203B41FA5}">
                      <a16:colId xmlns:a16="http://schemas.microsoft.com/office/drawing/2014/main" val="2494528824"/>
                    </a:ext>
                  </a:extLst>
                </a:gridCol>
                <a:gridCol w="208280">
                  <a:extLst>
                    <a:ext uri="{9D8B030D-6E8A-4147-A177-3AD203B41FA5}">
                      <a16:colId xmlns:a16="http://schemas.microsoft.com/office/drawing/2014/main" val="2330697023"/>
                    </a:ext>
                  </a:extLst>
                </a:gridCol>
                <a:gridCol w="208280">
                  <a:extLst>
                    <a:ext uri="{9D8B030D-6E8A-4147-A177-3AD203B41FA5}">
                      <a16:colId xmlns:a16="http://schemas.microsoft.com/office/drawing/2014/main" val="2556778400"/>
                    </a:ext>
                  </a:extLst>
                </a:gridCol>
                <a:gridCol w="208280">
                  <a:extLst>
                    <a:ext uri="{9D8B030D-6E8A-4147-A177-3AD203B41FA5}">
                      <a16:colId xmlns:a16="http://schemas.microsoft.com/office/drawing/2014/main" val="4088241919"/>
                    </a:ext>
                  </a:extLst>
                </a:gridCol>
                <a:gridCol w="208280">
                  <a:extLst>
                    <a:ext uri="{9D8B030D-6E8A-4147-A177-3AD203B41FA5}">
                      <a16:colId xmlns:a16="http://schemas.microsoft.com/office/drawing/2014/main" val="748414868"/>
                    </a:ext>
                  </a:extLst>
                </a:gridCol>
                <a:gridCol w="208280">
                  <a:extLst>
                    <a:ext uri="{9D8B030D-6E8A-4147-A177-3AD203B41FA5}">
                      <a16:colId xmlns:a16="http://schemas.microsoft.com/office/drawing/2014/main" val="3692932315"/>
                    </a:ext>
                  </a:extLst>
                </a:gridCol>
                <a:gridCol w="208280">
                  <a:extLst>
                    <a:ext uri="{9D8B030D-6E8A-4147-A177-3AD203B41FA5}">
                      <a16:colId xmlns:a16="http://schemas.microsoft.com/office/drawing/2014/main" val="3571928445"/>
                    </a:ext>
                  </a:extLst>
                </a:gridCol>
                <a:gridCol w="208280">
                  <a:extLst>
                    <a:ext uri="{9D8B030D-6E8A-4147-A177-3AD203B41FA5}">
                      <a16:colId xmlns:a16="http://schemas.microsoft.com/office/drawing/2014/main" val="3731505558"/>
                    </a:ext>
                  </a:extLst>
                </a:gridCol>
                <a:gridCol w="208280">
                  <a:extLst>
                    <a:ext uri="{9D8B030D-6E8A-4147-A177-3AD203B41FA5}">
                      <a16:colId xmlns:a16="http://schemas.microsoft.com/office/drawing/2014/main" val="3934488532"/>
                    </a:ext>
                  </a:extLst>
                </a:gridCol>
                <a:gridCol w="208280">
                  <a:extLst>
                    <a:ext uri="{9D8B030D-6E8A-4147-A177-3AD203B41FA5}">
                      <a16:colId xmlns:a16="http://schemas.microsoft.com/office/drawing/2014/main" val="2155172311"/>
                    </a:ext>
                  </a:extLst>
                </a:gridCol>
                <a:gridCol w="208280">
                  <a:extLst>
                    <a:ext uri="{9D8B030D-6E8A-4147-A177-3AD203B41FA5}">
                      <a16:colId xmlns:a16="http://schemas.microsoft.com/office/drawing/2014/main" val="3219317674"/>
                    </a:ext>
                  </a:extLst>
                </a:gridCol>
                <a:gridCol w="208280">
                  <a:extLst>
                    <a:ext uri="{9D8B030D-6E8A-4147-A177-3AD203B41FA5}">
                      <a16:colId xmlns:a16="http://schemas.microsoft.com/office/drawing/2014/main" val="436418962"/>
                    </a:ext>
                  </a:extLst>
                </a:gridCol>
                <a:gridCol w="208280">
                  <a:extLst>
                    <a:ext uri="{9D8B030D-6E8A-4147-A177-3AD203B41FA5}">
                      <a16:colId xmlns:a16="http://schemas.microsoft.com/office/drawing/2014/main" val="4214311072"/>
                    </a:ext>
                  </a:extLst>
                </a:gridCol>
                <a:gridCol w="208280">
                  <a:extLst>
                    <a:ext uri="{9D8B030D-6E8A-4147-A177-3AD203B41FA5}">
                      <a16:colId xmlns:a16="http://schemas.microsoft.com/office/drawing/2014/main" val="4243984343"/>
                    </a:ext>
                  </a:extLst>
                </a:gridCol>
                <a:gridCol w="208280">
                  <a:extLst>
                    <a:ext uri="{9D8B030D-6E8A-4147-A177-3AD203B41FA5}">
                      <a16:colId xmlns:a16="http://schemas.microsoft.com/office/drawing/2014/main" val="1229290541"/>
                    </a:ext>
                  </a:extLst>
                </a:gridCol>
                <a:gridCol w="208280">
                  <a:extLst>
                    <a:ext uri="{9D8B030D-6E8A-4147-A177-3AD203B41FA5}">
                      <a16:colId xmlns:a16="http://schemas.microsoft.com/office/drawing/2014/main" val="2238246830"/>
                    </a:ext>
                  </a:extLst>
                </a:gridCol>
                <a:gridCol w="208280">
                  <a:extLst>
                    <a:ext uri="{9D8B030D-6E8A-4147-A177-3AD203B41FA5}">
                      <a16:colId xmlns:a16="http://schemas.microsoft.com/office/drawing/2014/main" val="1435872701"/>
                    </a:ext>
                  </a:extLst>
                </a:gridCol>
                <a:gridCol w="208280">
                  <a:extLst>
                    <a:ext uri="{9D8B030D-6E8A-4147-A177-3AD203B41FA5}">
                      <a16:colId xmlns:a16="http://schemas.microsoft.com/office/drawing/2014/main" val="574741100"/>
                    </a:ext>
                  </a:extLst>
                </a:gridCol>
                <a:gridCol w="208280">
                  <a:extLst>
                    <a:ext uri="{9D8B030D-6E8A-4147-A177-3AD203B41FA5}">
                      <a16:colId xmlns:a16="http://schemas.microsoft.com/office/drawing/2014/main" val="4262342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4551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- 2019-06-11 11:20:15</a:t>
                      </a:r>
                      <a:r>
                        <a:rPr kumimoji="0" lang="en-US" sz="1000" b="0" i="0" u="none" strike="noStrike" kern="1200" cap="none" spc="0" normalizeH="0" baseline="0" noProof="0">
                          <a:ln>
                            <a:noFill/>
                          </a:ln>
                          <a:solidFill>
                            <a:prstClr val="black"/>
                          </a:solidFill>
                          <a:effectLst/>
                          <a:uLnTx/>
                          <a:uFillTx/>
                          <a:latin typeface="+mn-lt"/>
                          <a:ea typeface="+mn-ea"/>
                          <a:cs typeface="+mn-cs"/>
                        </a:rPr>
                        <a:t>
 Rome wasn’t built in a day. And neither is a highly technical and complex machine like COMPEO. It took us 1.5 years to develop our new compounder generation. And since launching it last year, we have continuously tested COMPEO for all kinds of applications and scenarios. Last week marks the next step in our journey: we finished our first test in the new premises of our upgraded technical center at BUSS headquarters in Pratteln, Switzerland! A huge thank you to everyone, who was involved in this achievement!
Read the full story here: https://bit.ly/2IEkif0
#compounding #compounder #compounds #testing #technicalcenter #switzerland #polymers #switzerland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https://scontent.xx.fbcdn.net/v/t1.0-9/s720x720/62356611_2387850131238370_3547182200929648640_o.jpg?_nc_cat=103&amp;_nc_ohc=QaP2nEawE7MAQm9VE8zfMfFtF4cSyXBcYssoSF4dZsgcnfjgzLR1BigaA&amp;_nc_ht=scontent.xx&amp;oh=4b98af75a6689460d39ff0b0eb7763b4&amp;oe=5E42D19D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00418081"/>
                  </a:ext>
                </a:extLst>
              </a:tr>
            </a:tbl>
          </a:graphicData>
        </a:graphic>
      </p:graphicFrame>
      <p:sp>
        <p:nvSpPr>
          <p:cNvPr id="4" name="Text Placeholder 3">
            <a:extLst>
              <a:ext uri="{FF2B5EF4-FFF2-40B4-BE49-F238E27FC236}">
                <a16:creationId xmlns:a16="http://schemas.microsoft.com/office/drawing/2014/main" id="{3CC0654C-2974-4B5E-896D-A7D764DBD3B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7631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9DA0B-7A1E-476E-BE2A-F5B2B4D06A43}"/>
              </a:ext>
            </a:extLst>
          </p:cNvPr>
          <p:cNvSpPr>
            <a:spLocks noGrp="1"/>
          </p:cNvSpPr>
          <p:nvPr>
            <p:ph type="title"/>
          </p:nvPr>
        </p:nvSpPr>
        <p:spPr/>
        <p:txBody>
          <a:bodyPr/>
          <a:lstStyle/>
          <a:p>
            <a:r>
              <a:rPr lang="en-US"/>
              <a:t>Facebook Own Posts Table | BUSS - 16 of 26</a:t>
            </a:r>
          </a:p>
        </p:txBody>
      </p:sp>
      <p:graphicFrame>
        <p:nvGraphicFramePr>
          <p:cNvPr id="5" name="Table Placeholder 4">
            <a:extLst>
              <a:ext uri="{FF2B5EF4-FFF2-40B4-BE49-F238E27FC236}">
                <a16:creationId xmlns:a16="http://schemas.microsoft.com/office/drawing/2014/main" id="{2C2763DD-B452-4638-9CA6-40E1C1C4DE27}"/>
              </a:ext>
            </a:extLst>
          </p:cNvPr>
          <p:cNvGraphicFramePr>
            <a:graphicFrameLocks noGrp="1"/>
          </p:cNvGraphicFramePr>
          <p:nvPr>
            <p:ph type="tbl" sz="quarter" idx="13"/>
            <p:extLst>
              <p:ext uri="{D42A27DB-BD31-4B8C-83A1-F6EECF244321}">
                <p14:modId xmlns:p14="http://schemas.microsoft.com/office/powerpoint/2010/main" val="1380446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5456077"/>
                    </a:ext>
                  </a:extLst>
                </a:gridCol>
                <a:gridCol w="822960">
                  <a:extLst>
                    <a:ext uri="{9D8B030D-6E8A-4147-A177-3AD203B41FA5}">
                      <a16:colId xmlns:a16="http://schemas.microsoft.com/office/drawing/2014/main" val="4035720554"/>
                    </a:ext>
                  </a:extLst>
                </a:gridCol>
                <a:gridCol w="329184">
                  <a:extLst>
                    <a:ext uri="{9D8B030D-6E8A-4147-A177-3AD203B41FA5}">
                      <a16:colId xmlns:a16="http://schemas.microsoft.com/office/drawing/2014/main" val="1733486063"/>
                    </a:ext>
                  </a:extLst>
                </a:gridCol>
                <a:gridCol w="208280">
                  <a:extLst>
                    <a:ext uri="{9D8B030D-6E8A-4147-A177-3AD203B41FA5}">
                      <a16:colId xmlns:a16="http://schemas.microsoft.com/office/drawing/2014/main" val="2655740207"/>
                    </a:ext>
                  </a:extLst>
                </a:gridCol>
                <a:gridCol w="208280">
                  <a:extLst>
                    <a:ext uri="{9D8B030D-6E8A-4147-A177-3AD203B41FA5}">
                      <a16:colId xmlns:a16="http://schemas.microsoft.com/office/drawing/2014/main" val="2062012449"/>
                    </a:ext>
                  </a:extLst>
                </a:gridCol>
                <a:gridCol w="208280">
                  <a:extLst>
                    <a:ext uri="{9D8B030D-6E8A-4147-A177-3AD203B41FA5}">
                      <a16:colId xmlns:a16="http://schemas.microsoft.com/office/drawing/2014/main" val="2288118835"/>
                    </a:ext>
                  </a:extLst>
                </a:gridCol>
                <a:gridCol w="208280">
                  <a:extLst>
                    <a:ext uri="{9D8B030D-6E8A-4147-A177-3AD203B41FA5}">
                      <a16:colId xmlns:a16="http://schemas.microsoft.com/office/drawing/2014/main" val="119961706"/>
                    </a:ext>
                  </a:extLst>
                </a:gridCol>
                <a:gridCol w="208280">
                  <a:extLst>
                    <a:ext uri="{9D8B030D-6E8A-4147-A177-3AD203B41FA5}">
                      <a16:colId xmlns:a16="http://schemas.microsoft.com/office/drawing/2014/main" val="2692029106"/>
                    </a:ext>
                  </a:extLst>
                </a:gridCol>
                <a:gridCol w="208280">
                  <a:extLst>
                    <a:ext uri="{9D8B030D-6E8A-4147-A177-3AD203B41FA5}">
                      <a16:colId xmlns:a16="http://schemas.microsoft.com/office/drawing/2014/main" val="1530570538"/>
                    </a:ext>
                  </a:extLst>
                </a:gridCol>
                <a:gridCol w="208280">
                  <a:extLst>
                    <a:ext uri="{9D8B030D-6E8A-4147-A177-3AD203B41FA5}">
                      <a16:colId xmlns:a16="http://schemas.microsoft.com/office/drawing/2014/main" val="2853319677"/>
                    </a:ext>
                  </a:extLst>
                </a:gridCol>
                <a:gridCol w="208280">
                  <a:extLst>
                    <a:ext uri="{9D8B030D-6E8A-4147-A177-3AD203B41FA5}">
                      <a16:colId xmlns:a16="http://schemas.microsoft.com/office/drawing/2014/main" val="1775299803"/>
                    </a:ext>
                  </a:extLst>
                </a:gridCol>
                <a:gridCol w="208280">
                  <a:extLst>
                    <a:ext uri="{9D8B030D-6E8A-4147-A177-3AD203B41FA5}">
                      <a16:colId xmlns:a16="http://schemas.microsoft.com/office/drawing/2014/main" val="3848264594"/>
                    </a:ext>
                  </a:extLst>
                </a:gridCol>
                <a:gridCol w="208280">
                  <a:extLst>
                    <a:ext uri="{9D8B030D-6E8A-4147-A177-3AD203B41FA5}">
                      <a16:colId xmlns:a16="http://schemas.microsoft.com/office/drawing/2014/main" val="973605853"/>
                    </a:ext>
                  </a:extLst>
                </a:gridCol>
                <a:gridCol w="208280">
                  <a:extLst>
                    <a:ext uri="{9D8B030D-6E8A-4147-A177-3AD203B41FA5}">
                      <a16:colId xmlns:a16="http://schemas.microsoft.com/office/drawing/2014/main" val="359416617"/>
                    </a:ext>
                  </a:extLst>
                </a:gridCol>
                <a:gridCol w="208280">
                  <a:extLst>
                    <a:ext uri="{9D8B030D-6E8A-4147-A177-3AD203B41FA5}">
                      <a16:colId xmlns:a16="http://schemas.microsoft.com/office/drawing/2014/main" val="2714433570"/>
                    </a:ext>
                  </a:extLst>
                </a:gridCol>
                <a:gridCol w="208280">
                  <a:extLst>
                    <a:ext uri="{9D8B030D-6E8A-4147-A177-3AD203B41FA5}">
                      <a16:colId xmlns:a16="http://schemas.microsoft.com/office/drawing/2014/main" val="4071314907"/>
                    </a:ext>
                  </a:extLst>
                </a:gridCol>
                <a:gridCol w="208280">
                  <a:extLst>
                    <a:ext uri="{9D8B030D-6E8A-4147-A177-3AD203B41FA5}">
                      <a16:colId xmlns:a16="http://schemas.microsoft.com/office/drawing/2014/main" val="1502970877"/>
                    </a:ext>
                  </a:extLst>
                </a:gridCol>
                <a:gridCol w="208280">
                  <a:extLst>
                    <a:ext uri="{9D8B030D-6E8A-4147-A177-3AD203B41FA5}">
                      <a16:colId xmlns:a16="http://schemas.microsoft.com/office/drawing/2014/main" val="838442326"/>
                    </a:ext>
                  </a:extLst>
                </a:gridCol>
                <a:gridCol w="208280">
                  <a:extLst>
                    <a:ext uri="{9D8B030D-6E8A-4147-A177-3AD203B41FA5}">
                      <a16:colId xmlns:a16="http://schemas.microsoft.com/office/drawing/2014/main" val="2417490582"/>
                    </a:ext>
                  </a:extLst>
                </a:gridCol>
                <a:gridCol w="208280">
                  <a:extLst>
                    <a:ext uri="{9D8B030D-6E8A-4147-A177-3AD203B41FA5}">
                      <a16:colId xmlns:a16="http://schemas.microsoft.com/office/drawing/2014/main" val="2223834643"/>
                    </a:ext>
                  </a:extLst>
                </a:gridCol>
                <a:gridCol w="208280">
                  <a:extLst>
                    <a:ext uri="{9D8B030D-6E8A-4147-A177-3AD203B41FA5}">
                      <a16:colId xmlns:a16="http://schemas.microsoft.com/office/drawing/2014/main" val="3637760459"/>
                    </a:ext>
                  </a:extLst>
                </a:gridCol>
                <a:gridCol w="208280">
                  <a:extLst>
                    <a:ext uri="{9D8B030D-6E8A-4147-A177-3AD203B41FA5}">
                      <a16:colId xmlns:a16="http://schemas.microsoft.com/office/drawing/2014/main" val="1585705449"/>
                    </a:ext>
                  </a:extLst>
                </a:gridCol>
                <a:gridCol w="208280">
                  <a:extLst>
                    <a:ext uri="{9D8B030D-6E8A-4147-A177-3AD203B41FA5}">
                      <a16:colId xmlns:a16="http://schemas.microsoft.com/office/drawing/2014/main" val="3512645008"/>
                    </a:ext>
                  </a:extLst>
                </a:gridCol>
                <a:gridCol w="208280">
                  <a:extLst>
                    <a:ext uri="{9D8B030D-6E8A-4147-A177-3AD203B41FA5}">
                      <a16:colId xmlns:a16="http://schemas.microsoft.com/office/drawing/2014/main" val="4208695934"/>
                    </a:ext>
                  </a:extLst>
                </a:gridCol>
                <a:gridCol w="208280">
                  <a:extLst>
                    <a:ext uri="{9D8B030D-6E8A-4147-A177-3AD203B41FA5}">
                      <a16:colId xmlns:a16="http://schemas.microsoft.com/office/drawing/2014/main" val="3399579992"/>
                    </a:ext>
                  </a:extLst>
                </a:gridCol>
                <a:gridCol w="208280">
                  <a:extLst>
                    <a:ext uri="{9D8B030D-6E8A-4147-A177-3AD203B41FA5}">
                      <a16:colId xmlns:a16="http://schemas.microsoft.com/office/drawing/2014/main" val="864920349"/>
                    </a:ext>
                  </a:extLst>
                </a:gridCol>
                <a:gridCol w="208280">
                  <a:extLst>
                    <a:ext uri="{9D8B030D-6E8A-4147-A177-3AD203B41FA5}">
                      <a16:colId xmlns:a16="http://schemas.microsoft.com/office/drawing/2014/main" val="2840611326"/>
                    </a:ext>
                  </a:extLst>
                </a:gridCol>
                <a:gridCol w="208280">
                  <a:extLst>
                    <a:ext uri="{9D8B030D-6E8A-4147-A177-3AD203B41FA5}">
                      <a16:colId xmlns:a16="http://schemas.microsoft.com/office/drawing/2014/main" val="3010359857"/>
                    </a:ext>
                  </a:extLst>
                </a:gridCol>
                <a:gridCol w="208280">
                  <a:extLst>
                    <a:ext uri="{9D8B030D-6E8A-4147-A177-3AD203B41FA5}">
                      <a16:colId xmlns:a16="http://schemas.microsoft.com/office/drawing/2014/main" val="3092800508"/>
                    </a:ext>
                  </a:extLst>
                </a:gridCol>
                <a:gridCol w="208280">
                  <a:extLst>
                    <a:ext uri="{9D8B030D-6E8A-4147-A177-3AD203B41FA5}">
                      <a16:colId xmlns:a16="http://schemas.microsoft.com/office/drawing/2014/main" val="1680563849"/>
                    </a:ext>
                  </a:extLst>
                </a:gridCol>
                <a:gridCol w="208280">
                  <a:extLst>
                    <a:ext uri="{9D8B030D-6E8A-4147-A177-3AD203B41FA5}">
                      <a16:colId xmlns:a16="http://schemas.microsoft.com/office/drawing/2014/main" val="75729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5676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- 2019-06-05 16:38:41</a:t>
                      </a:r>
                      <a:r>
                        <a:rPr kumimoji="0" lang="en-US" sz="1000" b="0" i="0" u="none" strike="noStrike" kern="1200" cap="none" spc="0" normalizeH="0" baseline="0" noProof="0">
                          <a:ln>
                            <a:noFill/>
                          </a:ln>
                          <a:solidFill>
                            <a:prstClr val="black"/>
                          </a:solidFill>
                          <a:effectLst/>
                          <a:uLnTx/>
                          <a:uFillTx/>
                          <a:latin typeface="+mn-lt"/>
                          <a:ea typeface="+mn-ea"/>
                          <a:cs typeface="+mn-cs"/>
                        </a:rPr>
                        <a:t>
 In previous installments of our video series, our executives talked about the technical development, the intricate machine design and the convincing features of our new compounder generation COMPEO. As every advanced machinery, COMPEO needs commissioning, maintenance and, once in a while, repair. Find out from our Chief Service Officer, Andri Caderas, what you can expect from the BUSS service!
More about the BUSS service here: https://bit.ly/2WfqfDG
#compounding #compounder #compound #service #polymer #plastics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https://scontent.xx.fbcdn.net/v/t15.5256-10/s720x720/60604125_2166442630072397_3507427734529769472_n.jpg?_nc_cat=111&amp;_nc_ohc=F663WWtv1RwAQmyHRGPcZiYikureAbCoUAjjC5aRJHKBm2pjDANAvzFMQ&amp;_nc_ht=scontent.xx&amp;oh=eda19ca9690be2a44da15ad3c2bac38d&amp;oe=5E4209FD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708003"/>
                  </a:ext>
                </a:extLst>
              </a:tr>
            </a:tbl>
          </a:graphicData>
        </a:graphic>
      </p:graphicFrame>
      <p:sp>
        <p:nvSpPr>
          <p:cNvPr id="4" name="Text Placeholder 3">
            <a:extLst>
              <a:ext uri="{FF2B5EF4-FFF2-40B4-BE49-F238E27FC236}">
                <a16:creationId xmlns:a16="http://schemas.microsoft.com/office/drawing/2014/main" id="{1E23C377-C99F-4DA9-8BC5-82D1AF3F1D6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33047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D1B67-5A90-471D-A056-1CB130A07BFA}"/>
              </a:ext>
            </a:extLst>
          </p:cNvPr>
          <p:cNvSpPr>
            <a:spLocks noGrp="1"/>
          </p:cNvSpPr>
          <p:nvPr>
            <p:ph type="title"/>
          </p:nvPr>
        </p:nvSpPr>
        <p:spPr/>
        <p:txBody>
          <a:bodyPr/>
          <a:lstStyle/>
          <a:p>
            <a:r>
              <a:rPr lang="en-US"/>
              <a:t>Facebook Own Posts Table | BUSS - 17 of 26</a:t>
            </a:r>
          </a:p>
        </p:txBody>
      </p:sp>
      <p:graphicFrame>
        <p:nvGraphicFramePr>
          <p:cNvPr id="5" name="Table Placeholder 4">
            <a:extLst>
              <a:ext uri="{FF2B5EF4-FFF2-40B4-BE49-F238E27FC236}">
                <a16:creationId xmlns:a16="http://schemas.microsoft.com/office/drawing/2014/main" id="{86342EF3-33A2-4E44-BB07-1A9F43244CD8}"/>
              </a:ext>
            </a:extLst>
          </p:cNvPr>
          <p:cNvGraphicFramePr>
            <a:graphicFrameLocks noGrp="1"/>
          </p:cNvGraphicFramePr>
          <p:nvPr>
            <p:ph type="tbl" sz="quarter" idx="13"/>
            <p:extLst>
              <p:ext uri="{D42A27DB-BD31-4B8C-83A1-F6EECF244321}">
                <p14:modId xmlns:p14="http://schemas.microsoft.com/office/powerpoint/2010/main" val="1012075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88665133"/>
                    </a:ext>
                  </a:extLst>
                </a:gridCol>
                <a:gridCol w="822960">
                  <a:extLst>
                    <a:ext uri="{9D8B030D-6E8A-4147-A177-3AD203B41FA5}">
                      <a16:colId xmlns:a16="http://schemas.microsoft.com/office/drawing/2014/main" val="3337709844"/>
                    </a:ext>
                  </a:extLst>
                </a:gridCol>
                <a:gridCol w="329184">
                  <a:extLst>
                    <a:ext uri="{9D8B030D-6E8A-4147-A177-3AD203B41FA5}">
                      <a16:colId xmlns:a16="http://schemas.microsoft.com/office/drawing/2014/main" val="4264290328"/>
                    </a:ext>
                  </a:extLst>
                </a:gridCol>
                <a:gridCol w="208280">
                  <a:extLst>
                    <a:ext uri="{9D8B030D-6E8A-4147-A177-3AD203B41FA5}">
                      <a16:colId xmlns:a16="http://schemas.microsoft.com/office/drawing/2014/main" val="608880647"/>
                    </a:ext>
                  </a:extLst>
                </a:gridCol>
                <a:gridCol w="208280">
                  <a:extLst>
                    <a:ext uri="{9D8B030D-6E8A-4147-A177-3AD203B41FA5}">
                      <a16:colId xmlns:a16="http://schemas.microsoft.com/office/drawing/2014/main" val="1444095289"/>
                    </a:ext>
                  </a:extLst>
                </a:gridCol>
                <a:gridCol w="208280">
                  <a:extLst>
                    <a:ext uri="{9D8B030D-6E8A-4147-A177-3AD203B41FA5}">
                      <a16:colId xmlns:a16="http://schemas.microsoft.com/office/drawing/2014/main" val="96630055"/>
                    </a:ext>
                  </a:extLst>
                </a:gridCol>
                <a:gridCol w="208280">
                  <a:extLst>
                    <a:ext uri="{9D8B030D-6E8A-4147-A177-3AD203B41FA5}">
                      <a16:colId xmlns:a16="http://schemas.microsoft.com/office/drawing/2014/main" val="920648379"/>
                    </a:ext>
                  </a:extLst>
                </a:gridCol>
                <a:gridCol w="208280">
                  <a:extLst>
                    <a:ext uri="{9D8B030D-6E8A-4147-A177-3AD203B41FA5}">
                      <a16:colId xmlns:a16="http://schemas.microsoft.com/office/drawing/2014/main" val="4249437150"/>
                    </a:ext>
                  </a:extLst>
                </a:gridCol>
                <a:gridCol w="208280">
                  <a:extLst>
                    <a:ext uri="{9D8B030D-6E8A-4147-A177-3AD203B41FA5}">
                      <a16:colId xmlns:a16="http://schemas.microsoft.com/office/drawing/2014/main" val="2702034160"/>
                    </a:ext>
                  </a:extLst>
                </a:gridCol>
                <a:gridCol w="208280">
                  <a:extLst>
                    <a:ext uri="{9D8B030D-6E8A-4147-A177-3AD203B41FA5}">
                      <a16:colId xmlns:a16="http://schemas.microsoft.com/office/drawing/2014/main" val="514891031"/>
                    </a:ext>
                  </a:extLst>
                </a:gridCol>
                <a:gridCol w="208280">
                  <a:extLst>
                    <a:ext uri="{9D8B030D-6E8A-4147-A177-3AD203B41FA5}">
                      <a16:colId xmlns:a16="http://schemas.microsoft.com/office/drawing/2014/main" val="2190599637"/>
                    </a:ext>
                  </a:extLst>
                </a:gridCol>
                <a:gridCol w="208280">
                  <a:extLst>
                    <a:ext uri="{9D8B030D-6E8A-4147-A177-3AD203B41FA5}">
                      <a16:colId xmlns:a16="http://schemas.microsoft.com/office/drawing/2014/main" val="3152096521"/>
                    </a:ext>
                  </a:extLst>
                </a:gridCol>
                <a:gridCol w="208280">
                  <a:extLst>
                    <a:ext uri="{9D8B030D-6E8A-4147-A177-3AD203B41FA5}">
                      <a16:colId xmlns:a16="http://schemas.microsoft.com/office/drawing/2014/main" val="255868121"/>
                    </a:ext>
                  </a:extLst>
                </a:gridCol>
                <a:gridCol w="208280">
                  <a:extLst>
                    <a:ext uri="{9D8B030D-6E8A-4147-A177-3AD203B41FA5}">
                      <a16:colId xmlns:a16="http://schemas.microsoft.com/office/drawing/2014/main" val="1096216300"/>
                    </a:ext>
                  </a:extLst>
                </a:gridCol>
                <a:gridCol w="208280">
                  <a:extLst>
                    <a:ext uri="{9D8B030D-6E8A-4147-A177-3AD203B41FA5}">
                      <a16:colId xmlns:a16="http://schemas.microsoft.com/office/drawing/2014/main" val="1168140301"/>
                    </a:ext>
                  </a:extLst>
                </a:gridCol>
                <a:gridCol w="208280">
                  <a:extLst>
                    <a:ext uri="{9D8B030D-6E8A-4147-A177-3AD203B41FA5}">
                      <a16:colId xmlns:a16="http://schemas.microsoft.com/office/drawing/2014/main" val="4188264469"/>
                    </a:ext>
                  </a:extLst>
                </a:gridCol>
                <a:gridCol w="208280">
                  <a:extLst>
                    <a:ext uri="{9D8B030D-6E8A-4147-A177-3AD203B41FA5}">
                      <a16:colId xmlns:a16="http://schemas.microsoft.com/office/drawing/2014/main" val="3570996040"/>
                    </a:ext>
                  </a:extLst>
                </a:gridCol>
                <a:gridCol w="208280">
                  <a:extLst>
                    <a:ext uri="{9D8B030D-6E8A-4147-A177-3AD203B41FA5}">
                      <a16:colId xmlns:a16="http://schemas.microsoft.com/office/drawing/2014/main" val="2141300078"/>
                    </a:ext>
                  </a:extLst>
                </a:gridCol>
                <a:gridCol w="208280">
                  <a:extLst>
                    <a:ext uri="{9D8B030D-6E8A-4147-A177-3AD203B41FA5}">
                      <a16:colId xmlns:a16="http://schemas.microsoft.com/office/drawing/2014/main" val="2149162087"/>
                    </a:ext>
                  </a:extLst>
                </a:gridCol>
                <a:gridCol w="208280">
                  <a:extLst>
                    <a:ext uri="{9D8B030D-6E8A-4147-A177-3AD203B41FA5}">
                      <a16:colId xmlns:a16="http://schemas.microsoft.com/office/drawing/2014/main" val="3297289819"/>
                    </a:ext>
                  </a:extLst>
                </a:gridCol>
                <a:gridCol w="208280">
                  <a:extLst>
                    <a:ext uri="{9D8B030D-6E8A-4147-A177-3AD203B41FA5}">
                      <a16:colId xmlns:a16="http://schemas.microsoft.com/office/drawing/2014/main" val="139163733"/>
                    </a:ext>
                  </a:extLst>
                </a:gridCol>
                <a:gridCol w="208280">
                  <a:extLst>
                    <a:ext uri="{9D8B030D-6E8A-4147-A177-3AD203B41FA5}">
                      <a16:colId xmlns:a16="http://schemas.microsoft.com/office/drawing/2014/main" val="3807519323"/>
                    </a:ext>
                  </a:extLst>
                </a:gridCol>
                <a:gridCol w="208280">
                  <a:extLst>
                    <a:ext uri="{9D8B030D-6E8A-4147-A177-3AD203B41FA5}">
                      <a16:colId xmlns:a16="http://schemas.microsoft.com/office/drawing/2014/main" val="1112390570"/>
                    </a:ext>
                  </a:extLst>
                </a:gridCol>
                <a:gridCol w="208280">
                  <a:extLst>
                    <a:ext uri="{9D8B030D-6E8A-4147-A177-3AD203B41FA5}">
                      <a16:colId xmlns:a16="http://schemas.microsoft.com/office/drawing/2014/main" val="2419251804"/>
                    </a:ext>
                  </a:extLst>
                </a:gridCol>
                <a:gridCol w="208280">
                  <a:extLst>
                    <a:ext uri="{9D8B030D-6E8A-4147-A177-3AD203B41FA5}">
                      <a16:colId xmlns:a16="http://schemas.microsoft.com/office/drawing/2014/main" val="1062052051"/>
                    </a:ext>
                  </a:extLst>
                </a:gridCol>
                <a:gridCol w="208280">
                  <a:extLst>
                    <a:ext uri="{9D8B030D-6E8A-4147-A177-3AD203B41FA5}">
                      <a16:colId xmlns:a16="http://schemas.microsoft.com/office/drawing/2014/main" val="2024804601"/>
                    </a:ext>
                  </a:extLst>
                </a:gridCol>
                <a:gridCol w="208280">
                  <a:extLst>
                    <a:ext uri="{9D8B030D-6E8A-4147-A177-3AD203B41FA5}">
                      <a16:colId xmlns:a16="http://schemas.microsoft.com/office/drawing/2014/main" val="3824563299"/>
                    </a:ext>
                  </a:extLst>
                </a:gridCol>
                <a:gridCol w="208280">
                  <a:extLst>
                    <a:ext uri="{9D8B030D-6E8A-4147-A177-3AD203B41FA5}">
                      <a16:colId xmlns:a16="http://schemas.microsoft.com/office/drawing/2014/main" val="3863559738"/>
                    </a:ext>
                  </a:extLst>
                </a:gridCol>
                <a:gridCol w="208280">
                  <a:extLst>
                    <a:ext uri="{9D8B030D-6E8A-4147-A177-3AD203B41FA5}">
                      <a16:colId xmlns:a16="http://schemas.microsoft.com/office/drawing/2014/main" val="3823879278"/>
                    </a:ext>
                  </a:extLst>
                </a:gridCol>
                <a:gridCol w="208280">
                  <a:extLst>
                    <a:ext uri="{9D8B030D-6E8A-4147-A177-3AD203B41FA5}">
                      <a16:colId xmlns:a16="http://schemas.microsoft.com/office/drawing/2014/main" val="2388130405"/>
                    </a:ext>
                  </a:extLst>
                </a:gridCol>
                <a:gridCol w="208280">
                  <a:extLst>
                    <a:ext uri="{9D8B030D-6E8A-4147-A177-3AD203B41FA5}">
                      <a16:colId xmlns:a16="http://schemas.microsoft.com/office/drawing/2014/main" val="400938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2296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- 2019-05-29 08:52:23</a:t>
                      </a:r>
                      <a:r>
                        <a:rPr kumimoji="0" lang="en-US" sz="1000" b="0" i="0" u="none" strike="noStrike" kern="1200" cap="none" spc="0" normalizeH="0" baseline="0" noProof="0">
                          <a:ln>
                            <a:noFill/>
                          </a:ln>
                          <a:solidFill>
                            <a:prstClr val="black"/>
                          </a:solidFill>
                          <a:effectLst/>
                          <a:uLnTx/>
                          <a:uFillTx/>
                          <a:latin typeface="+mn-lt"/>
                          <a:ea typeface="+mn-ea"/>
                          <a:cs typeface="+mn-cs"/>
                        </a:rPr>
                        <a:t>
 Our BUSS teams in Asia have been busy last week! While we reported live from Chinaplas in Guangzhou last week, we now take a look back on another important tradefair in Asia: the Highly Functional Plastics Expo held in Osaka, Japan! Kazuhiko Hirai, General Manager of BUSS Japan, summarized last week’s event for us: “Last December, at the Plastics Expo in Tokyo, BUSS Japan successfully introduced the COMPEO technology. At this show, where the total number of attendees exceeded 25.000, we again talked to a lot of potential customers from the plastics, ceramics and paint industries. Most of them were very impressed by the recent developments of the BUSS technology, especially the incredible temperature control and serviceability of COMPEO.” From all of BUSS: Arigato for visiting our booth at the Plastics Expo in Japan! </a:t>
                      </a:r>
                      <a:r>
                        <a:rPr kumimoji="0" lang="ja-JP" altLang="en-US" sz="1000" b="0" i="0" u="none" strike="noStrike" kern="1200" cap="none" spc="0" normalizeH="0" baseline="0" noProof="0">
                          <a:ln>
                            <a:noFill/>
                          </a:ln>
                          <a:solidFill>
                            <a:prstClr val="black"/>
                          </a:solidFill>
                          <a:effectLst/>
                          <a:uLnTx/>
                          <a:uFillTx/>
                          <a:latin typeface="+mn-lt"/>
                          <a:ea typeface="+mn-ea"/>
                          <a:cs typeface="+mn-cs"/>
                        </a:rPr>
                        <a:t>ありがとう。
</a:t>
                      </a:r>
                      <a:r>
                        <a:rPr kumimoji="0" lang="en-US" sz="1000" b="0" i="0" u="none" strike="noStrike" kern="1200" cap="none" spc="0" normalizeH="0" baseline="0" noProof="0">
                          <a:ln>
                            <a:noFill/>
                          </a:ln>
                          <a:solidFill>
                            <a:prstClr val="black"/>
                          </a:solidFill>
                          <a:effectLst/>
                          <a:uLnTx/>
                          <a:uFillTx/>
                          <a:latin typeface="+mn-lt"/>
                          <a:ea typeface="+mn-ea"/>
                          <a:cs typeface="+mn-cs"/>
                        </a:rPr>
                        <a:t>Read more about the BUSS products here: https://bit.ly/2EHGq6R
#compounding #plastics #expo #tradefair #japan #asia #functionalplastics #osaka #compeo #compounder #compounds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https://scontent.xx.fbcdn.net/v/t1.0-9/s720x720/61456437_2363950053628378_953737186459516928_o.jpg?_nc_cat=105&amp;_nc_ohc=9nkp_5oDk1QAQkEl-7TVKYH5YGDDvpjmI73v6rB_jczzyNG4l_gX3fX7w&amp;_nc_ht=scontent.xx&amp;oh=2edf9bad194d01219428df2969541d99&amp;oe=5E47481F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64597605"/>
                  </a:ext>
                </a:extLst>
              </a:tr>
            </a:tbl>
          </a:graphicData>
        </a:graphic>
      </p:graphicFrame>
      <p:sp>
        <p:nvSpPr>
          <p:cNvPr id="4" name="Text Placeholder 3">
            <a:extLst>
              <a:ext uri="{FF2B5EF4-FFF2-40B4-BE49-F238E27FC236}">
                <a16:creationId xmlns:a16="http://schemas.microsoft.com/office/drawing/2014/main" id="{9E119F7F-D0DD-47EC-9CB6-589F3EF01D0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500785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E950D-0196-47BE-985F-830B50ACB303}"/>
              </a:ext>
            </a:extLst>
          </p:cNvPr>
          <p:cNvSpPr>
            <a:spLocks noGrp="1"/>
          </p:cNvSpPr>
          <p:nvPr>
            <p:ph type="title"/>
          </p:nvPr>
        </p:nvSpPr>
        <p:spPr/>
        <p:txBody>
          <a:bodyPr/>
          <a:lstStyle/>
          <a:p>
            <a:r>
              <a:rPr lang="en-US"/>
              <a:t>Facebook Own Posts Table | BUSS - 18 of 26</a:t>
            </a:r>
          </a:p>
        </p:txBody>
      </p:sp>
      <p:graphicFrame>
        <p:nvGraphicFramePr>
          <p:cNvPr id="5" name="Table Placeholder 4">
            <a:extLst>
              <a:ext uri="{FF2B5EF4-FFF2-40B4-BE49-F238E27FC236}">
                <a16:creationId xmlns:a16="http://schemas.microsoft.com/office/drawing/2014/main" id="{E7846C8E-B982-4FF7-A8BC-9130DFB74D6B}"/>
              </a:ext>
            </a:extLst>
          </p:cNvPr>
          <p:cNvGraphicFramePr>
            <a:graphicFrameLocks noGrp="1"/>
          </p:cNvGraphicFramePr>
          <p:nvPr>
            <p:ph type="tbl" sz="quarter" idx="13"/>
            <p:extLst>
              <p:ext uri="{D42A27DB-BD31-4B8C-83A1-F6EECF244321}">
                <p14:modId xmlns:p14="http://schemas.microsoft.com/office/powerpoint/2010/main" val="1806380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9613278"/>
                    </a:ext>
                  </a:extLst>
                </a:gridCol>
                <a:gridCol w="822960">
                  <a:extLst>
                    <a:ext uri="{9D8B030D-6E8A-4147-A177-3AD203B41FA5}">
                      <a16:colId xmlns:a16="http://schemas.microsoft.com/office/drawing/2014/main" val="580763892"/>
                    </a:ext>
                  </a:extLst>
                </a:gridCol>
                <a:gridCol w="329184">
                  <a:extLst>
                    <a:ext uri="{9D8B030D-6E8A-4147-A177-3AD203B41FA5}">
                      <a16:colId xmlns:a16="http://schemas.microsoft.com/office/drawing/2014/main" val="1514071889"/>
                    </a:ext>
                  </a:extLst>
                </a:gridCol>
                <a:gridCol w="208280">
                  <a:extLst>
                    <a:ext uri="{9D8B030D-6E8A-4147-A177-3AD203B41FA5}">
                      <a16:colId xmlns:a16="http://schemas.microsoft.com/office/drawing/2014/main" val="449756337"/>
                    </a:ext>
                  </a:extLst>
                </a:gridCol>
                <a:gridCol w="208280">
                  <a:extLst>
                    <a:ext uri="{9D8B030D-6E8A-4147-A177-3AD203B41FA5}">
                      <a16:colId xmlns:a16="http://schemas.microsoft.com/office/drawing/2014/main" val="1895796261"/>
                    </a:ext>
                  </a:extLst>
                </a:gridCol>
                <a:gridCol w="208280">
                  <a:extLst>
                    <a:ext uri="{9D8B030D-6E8A-4147-A177-3AD203B41FA5}">
                      <a16:colId xmlns:a16="http://schemas.microsoft.com/office/drawing/2014/main" val="497438050"/>
                    </a:ext>
                  </a:extLst>
                </a:gridCol>
                <a:gridCol w="208280">
                  <a:extLst>
                    <a:ext uri="{9D8B030D-6E8A-4147-A177-3AD203B41FA5}">
                      <a16:colId xmlns:a16="http://schemas.microsoft.com/office/drawing/2014/main" val="1947456399"/>
                    </a:ext>
                  </a:extLst>
                </a:gridCol>
                <a:gridCol w="208280">
                  <a:extLst>
                    <a:ext uri="{9D8B030D-6E8A-4147-A177-3AD203B41FA5}">
                      <a16:colId xmlns:a16="http://schemas.microsoft.com/office/drawing/2014/main" val="1563770866"/>
                    </a:ext>
                  </a:extLst>
                </a:gridCol>
                <a:gridCol w="208280">
                  <a:extLst>
                    <a:ext uri="{9D8B030D-6E8A-4147-A177-3AD203B41FA5}">
                      <a16:colId xmlns:a16="http://schemas.microsoft.com/office/drawing/2014/main" val="4006263344"/>
                    </a:ext>
                  </a:extLst>
                </a:gridCol>
                <a:gridCol w="208280">
                  <a:extLst>
                    <a:ext uri="{9D8B030D-6E8A-4147-A177-3AD203B41FA5}">
                      <a16:colId xmlns:a16="http://schemas.microsoft.com/office/drawing/2014/main" val="3127566094"/>
                    </a:ext>
                  </a:extLst>
                </a:gridCol>
                <a:gridCol w="208280">
                  <a:extLst>
                    <a:ext uri="{9D8B030D-6E8A-4147-A177-3AD203B41FA5}">
                      <a16:colId xmlns:a16="http://schemas.microsoft.com/office/drawing/2014/main" val="3068354707"/>
                    </a:ext>
                  </a:extLst>
                </a:gridCol>
                <a:gridCol w="208280">
                  <a:extLst>
                    <a:ext uri="{9D8B030D-6E8A-4147-A177-3AD203B41FA5}">
                      <a16:colId xmlns:a16="http://schemas.microsoft.com/office/drawing/2014/main" val="3982473839"/>
                    </a:ext>
                  </a:extLst>
                </a:gridCol>
                <a:gridCol w="208280">
                  <a:extLst>
                    <a:ext uri="{9D8B030D-6E8A-4147-A177-3AD203B41FA5}">
                      <a16:colId xmlns:a16="http://schemas.microsoft.com/office/drawing/2014/main" val="2983187395"/>
                    </a:ext>
                  </a:extLst>
                </a:gridCol>
                <a:gridCol w="208280">
                  <a:extLst>
                    <a:ext uri="{9D8B030D-6E8A-4147-A177-3AD203B41FA5}">
                      <a16:colId xmlns:a16="http://schemas.microsoft.com/office/drawing/2014/main" val="2752460498"/>
                    </a:ext>
                  </a:extLst>
                </a:gridCol>
                <a:gridCol w="208280">
                  <a:extLst>
                    <a:ext uri="{9D8B030D-6E8A-4147-A177-3AD203B41FA5}">
                      <a16:colId xmlns:a16="http://schemas.microsoft.com/office/drawing/2014/main" val="756898966"/>
                    </a:ext>
                  </a:extLst>
                </a:gridCol>
                <a:gridCol w="208280">
                  <a:extLst>
                    <a:ext uri="{9D8B030D-6E8A-4147-A177-3AD203B41FA5}">
                      <a16:colId xmlns:a16="http://schemas.microsoft.com/office/drawing/2014/main" val="1552039339"/>
                    </a:ext>
                  </a:extLst>
                </a:gridCol>
                <a:gridCol w="208280">
                  <a:extLst>
                    <a:ext uri="{9D8B030D-6E8A-4147-A177-3AD203B41FA5}">
                      <a16:colId xmlns:a16="http://schemas.microsoft.com/office/drawing/2014/main" val="942301225"/>
                    </a:ext>
                  </a:extLst>
                </a:gridCol>
                <a:gridCol w="208280">
                  <a:extLst>
                    <a:ext uri="{9D8B030D-6E8A-4147-A177-3AD203B41FA5}">
                      <a16:colId xmlns:a16="http://schemas.microsoft.com/office/drawing/2014/main" val="284798830"/>
                    </a:ext>
                  </a:extLst>
                </a:gridCol>
                <a:gridCol w="208280">
                  <a:extLst>
                    <a:ext uri="{9D8B030D-6E8A-4147-A177-3AD203B41FA5}">
                      <a16:colId xmlns:a16="http://schemas.microsoft.com/office/drawing/2014/main" val="492290897"/>
                    </a:ext>
                  </a:extLst>
                </a:gridCol>
                <a:gridCol w="208280">
                  <a:extLst>
                    <a:ext uri="{9D8B030D-6E8A-4147-A177-3AD203B41FA5}">
                      <a16:colId xmlns:a16="http://schemas.microsoft.com/office/drawing/2014/main" val="181194076"/>
                    </a:ext>
                  </a:extLst>
                </a:gridCol>
                <a:gridCol w="208280">
                  <a:extLst>
                    <a:ext uri="{9D8B030D-6E8A-4147-A177-3AD203B41FA5}">
                      <a16:colId xmlns:a16="http://schemas.microsoft.com/office/drawing/2014/main" val="1564178315"/>
                    </a:ext>
                  </a:extLst>
                </a:gridCol>
                <a:gridCol w="208280">
                  <a:extLst>
                    <a:ext uri="{9D8B030D-6E8A-4147-A177-3AD203B41FA5}">
                      <a16:colId xmlns:a16="http://schemas.microsoft.com/office/drawing/2014/main" val="670874801"/>
                    </a:ext>
                  </a:extLst>
                </a:gridCol>
                <a:gridCol w="208280">
                  <a:extLst>
                    <a:ext uri="{9D8B030D-6E8A-4147-A177-3AD203B41FA5}">
                      <a16:colId xmlns:a16="http://schemas.microsoft.com/office/drawing/2014/main" val="3727710359"/>
                    </a:ext>
                  </a:extLst>
                </a:gridCol>
                <a:gridCol w="208280">
                  <a:extLst>
                    <a:ext uri="{9D8B030D-6E8A-4147-A177-3AD203B41FA5}">
                      <a16:colId xmlns:a16="http://schemas.microsoft.com/office/drawing/2014/main" val="3600843602"/>
                    </a:ext>
                  </a:extLst>
                </a:gridCol>
                <a:gridCol w="208280">
                  <a:extLst>
                    <a:ext uri="{9D8B030D-6E8A-4147-A177-3AD203B41FA5}">
                      <a16:colId xmlns:a16="http://schemas.microsoft.com/office/drawing/2014/main" val="1395231669"/>
                    </a:ext>
                  </a:extLst>
                </a:gridCol>
                <a:gridCol w="208280">
                  <a:extLst>
                    <a:ext uri="{9D8B030D-6E8A-4147-A177-3AD203B41FA5}">
                      <a16:colId xmlns:a16="http://schemas.microsoft.com/office/drawing/2014/main" val="3865935048"/>
                    </a:ext>
                  </a:extLst>
                </a:gridCol>
                <a:gridCol w="208280">
                  <a:extLst>
                    <a:ext uri="{9D8B030D-6E8A-4147-A177-3AD203B41FA5}">
                      <a16:colId xmlns:a16="http://schemas.microsoft.com/office/drawing/2014/main" val="251043575"/>
                    </a:ext>
                  </a:extLst>
                </a:gridCol>
                <a:gridCol w="208280">
                  <a:extLst>
                    <a:ext uri="{9D8B030D-6E8A-4147-A177-3AD203B41FA5}">
                      <a16:colId xmlns:a16="http://schemas.microsoft.com/office/drawing/2014/main" val="1575960507"/>
                    </a:ext>
                  </a:extLst>
                </a:gridCol>
                <a:gridCol w="208280">
                  <a:extLst>
                    <a:ext uri="{9D8B030D-6E8A-4147-A177-3AD203B41FA5}">
                      <a16:colId xmlns:a16="http://schemas.microsoft.com/office/drawing/2014/main" val="987983076"/>
                    </a:ext>
                  </a:extLst>
                </a:gridCol>
                <a:gridCol w="208280">
                  <a:extLst>
                    <a:ext uri="{9D8B030D-6E8A-4147-A177-3AD203B41FA5}">
                      <a16:colId xmlns:a16="http://schemas.microsoft.com/office/drawing/2014/main" val="390589910"/>
                    </a:ext>
                  </a:extLst>
                </a:gridCol>
                <a:gridCol w="208280">
                  <a:extLst>
                    <a:ext uri="{9D8B030D-6E8A-4147-A177-3AD203B41FA5}">
                      <a16:colId xmlns:a16="http://schemas.microsoft.com/office/drawing/2014/main" val="242584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7466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- 2019-05-23 15:14:25</a:t>
                      </a:r>
                      <a:r>
                        <a:rPr kumimoji="0" lang="en-US" sz="1000" b="0" i="0" u="none" strike="noStrike" kern="1200" cap="none" spc="0" normalizeH="0" baseline="0" noProof="0">
                          <a:ln>
                            <a:noFill/>
                          </a:ln>
                          <a:solidFill>
                            <a:prstClr val="black"/>
                          </a:solidFill>
                          <a:effectLst/>
                          <a:uLnTx/>
                          <a:uFillTx/>
                          <a:latin typeface="+mn-lt"/>
                          <a:ea typeface="+mn-ea"/>
                          <a:cs typeface="+mn-cs"/>
                        </a:rPr>
                        <a:t>
 Exciting news from Asia! Our CEO Philip Nising reports live from the ChinaPlas in Guangzhou: “The first two days at ChinaPlas in tropical Guangzhou have been a fantastic experience for the BUSS team. With the fresh and innovative concept of our COMPEO generation, we attracted large numbers of customers and media to our booth. Our local team from Buss Compounding Solutions Shanghai as well as our experts from the Swiss headquarters were continuously engaged in discussions and technical-commercial exchange. The sheer amount of people in this vibrant environment of Southern China is truly amazing, and so is the large presence of international visitors, high-quality suppliers and multinational corporations. All in all, the ChinaPlas has already proven to be an excellent investment of time and money for BUSS!”  
Find out where else BUSS is exhibiting: https://bit.ly/2JVCLWm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https://scontent.xx.fbcdn.net/v/t1.0-9/s720x720/60716864_2353870471303003_795461589992996864_o.jpg?_nc_cat=109&amp;_nc_ohc=IkKDUQQVJFsAQl1ksugqURBs3xNZlaN5CC-HRPZm1B3RcdmYx085-FGFg&amp;_nc_ht=scontent.xx&amp;oh=6f6e9ffefc1c6f907d429771f71426df&amp;oe=5E873F87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091999"/>
                  </a:ext>
                </a:extLst>
              </a:tr>
            </a:tbl>
          </a:graphicData>
        </a:graphic>
      </p:graphicFrame>
      <p:sp>
        <p:nvSpPr>
          <p:cNvPr id="4" name="Text Placeholder 3">
            <a:extLst>
              <a:ext uri="{FF2B5EF4-FFF2-40B4-BE49-F238E27FC236}">
                <a16:creationId xmlns:a16="http://schemas.microsoft.com/office/drawing/2014/main" id="{B7B2866D-FCF4-4DAE-8593-47B0DF8D047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7111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8A91A-271F-44FA-8210-03595AA41632}"/>
              </a:ext>
            </a:extLst>
          </p:cNvPr>
          <p:cNvSpPr>
            <a:spLocks noGrp="1"/>
          </p:cNvSpPr>
          <p:nvPr>
            <p:ph type="title"/>
          </p:nvPr>
        </p:nvSpPr>
        <p:spPr/>
        <p:txBody>
          <a:bodyPr/>
          <a:lstStyle/>
          <a:p>
            <a:r>
              <a:rPr lang="en-US"/>
              <a:t>Facebook Own Posts Table | BUSS - 19 of 26</a:t>
            </a:r>
          </a:p>
        </p:txBody>
      </p:sp>
      <p:graphicFrame>
        <p:nvGraphicFramePr>
          <p:cNvPr id="5" name="Table Placeholder 4">
            <a:extLst>
              <a:ext uri="{FF2B5EF4-FFF2-40B4-BE49-F238E27FC236}">
                <a16:creationId xmlns:a16="http://schemas.microsoft.com/office/drawing/2014/main" id="{735748D7-4293-4040-8FD4-717B1A3F49F2}"/>
              </a:ext>
            </a:extLst>
          </p:cNvPr>
          <p:cNvGraphicFramePr>
            <a:graphicFrameLocks noGrp="1"/>
          </p:cNvGraphicFramePr>
          <p:nvPr>
            <p:ph type="tbl" sz="quarter" idx="13"/>
            <p:extLst>
              <p:ext uri="{D42A27DB-BD31-4B8C-83A1-F6EECF244321}">
                <p14:modId xmlns:p14="http://schemas.microsoft.com/office/powerpoint/2010/main" val="4180811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3799850"/>
                    </a:ext>
                  </a:extLst>
                </a:gridCol>
                <a:gridCol w="822960">
                  <a:extLst>
                    <a:ext uri="{9D8B030D-6E8A-4147-A177-3AD203B41FA5}">
                      <a16:colId xmlns:a16="http://schemas.microsoft.com/office/drawing/2014/main" val="3672944088"/>
                    </a:ext>
                  </a:extLst>
                </a:gridCol>
                <a:gridCol w="329184">
                  <a:extLst>
                    <a:ext uri="{9D8B030D-6E8A-4147-A177-3AD203B41FA5}">
                      <a16:colId xmlns:a16="http://schemas.microsoft.com/office/drawing/2014/main" val="792239762"/>
                    </a:ext>
                  </a:extLst>
                </a:gridCol>
                <a:gridCol w="208280">
                  <a:extLst>
                    <a:ext uri="{9D8B030D-6E8A-4147-A177-3AD203B41FA5}">
                      <a16:colId xmlns:a16="http://schemas.microsoft.com/office/drawing/2014/main" val="3433749684"/>
                    </a:ext>
                  </a:extLst>
                </a:gridCol>
                <a:gridCol w="208280">
                  <a:extLst>
                    <a:ext uri="{9D8B030D-6E8A-4147-A177-3AD203B41FA5}">
                      <a16:colId xmlns:a16="http://schemas.microsoft.com/office/drawing/2014/main" val="2612838277"/>
                    </a:ext>
                  </a:extLst>
                </a:gridCol>
                <a:gridCol w="208280">
                  <a:extLst>
                    <a:ext uri="{9D8B030D-6E8A-4147-A177-3AD203B41FA5}">
                      <a16:colId xmlns:a16="http://schemas.microsoft.com/office/drawing/2014/main" val="587780289"/>
                    </a:ext>
                  </a:extLst>
                </a:gridCol>
                <a:gridCol w="208280">
                  <a:extLst>
                    <a:ext uri="{9D8B030D-6E8A-4147-A177-3AD203B41FA5}">
                      <a16:colId xmlns:a16="http://schemas.microsoft.com/office/drawing/2014/main" val="3170166084"/>
                    </a:ext>
                  </a:extLst>
                </a:gridCol>
                <a:gridCol w="208280">
                  <a:extLst>
                    <a:ext uri="{9D8B030D-6E8A-4147-A177-3AD203B41FA5}">
                      <a16:colId xmlns:a16="http://schemas.microsoft.com/office/drawing/2014/main" val="3531839573"/>
                    </a:ext>
                  </a:extLst>
                </a:gridCol>
                <a:gridCol w="208280">
                  <a:extLst>
                    <a:ext uri="{9D8B030D-6E8A-4147-A177-3AD203B41FA5}">
                      <a16:colId xmlns:a16="http://schemas.microsoft.com/office/drawing/2014/main" val="1810521781"/>
                    </a:ext>
                  </a:extLst>
                </a:gridCol>
                <a:gridCol w="208280">
                  <a:extLst>
                    <a:ext uri="{9D8B030D-6E8A-4147-A177-3AD203B41FA5}">
                      <a16:colId xmlns:a16="http://schemas.microsoft.com/office/drawing/2014/main" val="2314679127"/>
                    </a:ext>
                  </a:extLst>
                </a:gridCol>
                <a:gridCol w="208280">
                  <a:extLst>
                    <a:ext uri="{9D8B030D-6E8A-4147-A177-3AD203B41FA5}">
                      <a16:colId xmlns:a16="http://schemas.microsoft.com/office/drawing/2014/main" val="4036706702"/>
                    </a:ext>
                  </a:extLst>
                </a:gridCol>
                <a:gridCol w="208280">
                  <a:extLst>
                    <a:ext uri="{9D8B030D-6E8A-4147-A177-3AD203B41FA5}">
                      <a16:colId xmlns:a16="http://schemas.microsoft.com/office/drawing/2014/main" val="1818360866"/>
                    </a:ext>
                  </a:extLst>
                </a:gridCol>
                <a:gridCol w="208280">
                  <a:extLst>
                    <a:ext uri="{9D8B030D-6E8A-4147-A177-3AD203B41FA5}">
                      <a16:colId xmlns:a16="http://schemas.microsoft.com/office/drawing/2014/main" val="390861905"/>
                    </a:ext>
                  </a:extLst>
                </a:gridCol>
                <a:gridCol w="208280">
                  <a:extLst>
                    <a:ext uri="{9D8B030D-6E8A-4147-A177-3AD203B41FA5}">
                      <a16:colId xmlns:a16="http://schemas.microsoft.com/office/drawing/2014/main" val="833849928"/>
                    </a:ext>
                  </a:extLst>
                </a:gridCol>
                <a:gridCol w="208280">
                  <a:extLst>
                    <a:ext uri="{9D8B030D-6E8A-4147-A177-3AD203B41FA5}">
                      <a16:colId xmlns:a16="http://schemas.microsoft.com/office/drawing/2014/main" val="4099317541"/>
                    </a:ext>
                  </a:extLst>
                </a:gridCol>
                <a:gridCol w="208280">
                  <a:extLst>
                    <a:ext uri="{9D8B030D-6E8A-4147-A177-3AD203B41FA5}">
                      <a16:colId xmlns:a16="http://schemas.microsoft.com/office/drawing/2014/main" val="605919397"/>
                    </a:ext>
                  </a:extLst>
                </a:gridCol>
                <a:gridCol w="208280">
                  <a:extLst>
                    <a:ext uri="{9D8B030D-6E8A-4147-A177-3AD203B41FA5}">
                      <a16:colId xmlns:a16="http://schemas.microsoft.com/office/drawing/2014/main" val="479280518"/>
                    </a:ext>
                  </a:extLst>
                </a:gridCol>
                <a:gridCol w="208280">
                  <a:extLst>
                    <a:ext uri="{9D8B030D-6E8A-4147-A177-3AD203B41FA5}">
                      <a16:colId xmlns:a16="http://schemas.microsoft.com/office/drawing/2014/main" val="3988245820"/>
                    </a:ext>
                  </a:extLst>
                </a:gridCol>
                <a:gridCol w="208280">
                  <a:extLst>
                    <a:ext uri="{9D8B030D-6E8A-4147-A177-3AD203B41FA5}">
                      <a16:colId xmlns:a16="http://schemas.microsoft.com/office/drawing/2014/main" val="886892183"/>
                    </a:ext>
                  </a:extLst>
                </a:gridCol>
                <a:gridCol w="208280">
                  <a:extLst>
                    <a:ext uri="{9D8B030D-6E8A-4147-A177-3AD203B41FA5}">
                      <a16:colId xmlns:a16="http://schemas.microsoft.com/office/drawing/2014/main" val="2514943181"/>
                    </a:ext>
                  </a:extLst>
                </a:gridCol>
                <a:gridCol w="208280">
                  <a:extLst>
                    <a:ext uri="{9D8B030D-6E8A-4147-A177-3AD203B41FA5}">
                      <a16:colId xmlns:a16="http://schemas.microsoft.com/office/drawing/2014/main" val="2507456398"/>
                    </a:ext>
                  </a:extLst>
                </a:gridCol>
                <a:gridCol w="208280">
                  <a:extLst>
                    <a:ext uri="{9D8B030D-6E8A-4147-A177-3AD203B41FA5}">
                      <a16:colId xmlns:a16="http://schemas.microsoft.com/office/drawing/2014/main" val="299902862"/>
                    </a:ext>
                  </a:extLst>
                </a:gridCol>
                <a:gridCol w="208280">
                  <a:extLst>
                    <a:ext uri="{9D8B030D-6E8A-4147-A177-3AD203B41FA5}">
                      <a16:colId xmlns:a16="http://schemas.microsoft.com/office/drawing/2014/main" val="3702691866"/>
                    </a:ext>
                  </a:extLst>
                </a:gridCol>
                <a:gridCol w="208280">
                  <a:extLst>
                    <a:ext uri="{9D8B030D-6E8A-4147-A177-3AD203B41FA5}">
                      <a16:colId xmlns:a16="http://schemas.microsoft.com/office/drawing/2014/main" val="1029726927"/>
                    </a:ext>
                  </a:extLst>
                </a:gridCol>
                <a:gridCol w="208280">
                  <a:extLst>
                    <a:ext uri="{9D8B030D-6E8A-4147-A177-3AD203B41FA5}">
                      <a16:colId xmlns:a16="http://schemas.microsoft.com/office/drawing/2014/main" val="692213278"/>
                    </a:ext>
                  </a:extLst>
                </a:gridCol>
                <a:gridCol w="208280">
                  <a:extLst>
                    <a:ext uri="{9D8B030D-6E8A-4147-A177-3AD203B41FA5}">
                      <a16:colId xmlns:a16="http://schemas.microsoft.com/office/drawing/2014/main" val="736302991"/>
                    </a:ext>
                  </a:extLst>
                </a:gridCol>
                <a:gridCol w="208280">
                  <a:extLst>
                    <a:ext uri="{9D8B030D-6E8A-4147-A177-3AD203B41FA5}">
                      <a16:colId xmlns:a16="http://schemas.microsoft.com/office/drawing/2014/main" val="1650290997"/>
                    </a:ext>
                  </a:extLst>
                </a:gridCol>
                <a:gridCol w="208280">
                  <a:extLst>
                    <a:ext uri="{9D8B030D-6E8A-4147-A177-3AD203B41FA5}">
                      <a16:colId xmlns:a16="http://schemas.microsoft.com/office/drawing/2014/main" val="1904757996"/>
                    </a:ext>
                  </a:extLst>
                </a:gridCol>
                <a:gridCol w="208280">
                  <a:extLst>
                    <a:ext uri="{9D8B030D-6E8A-4147-A177-3AD203B41FA5}">
                      <a16:colId xmlns:a16="http://schemas.microsoft.com/office/drawing/2014/main" val="3242083036"/>
                    </a:ext>
                  </a:extLst>
                </a:gridCol>
                <a:gridCol w="208280">
                  <a:extLst>
                    <a:ext uri="{9D8B030D-6E8A-4147-A177-3AD203B41FA5}">
                      <a16:colId xmlns:a16="http://schemas.microsoft.com/office/drawing/2014/main" val="3867749763"/>
                    </a:ext>
                  </a:extLst>
                </a:gridCol>
                <a:gridCol w="208280">
                  <a:extLst>
                    <a:ext uri="{9D8B030D-6E8A-4147-A177-3AD203B41FA5}">
                      <a16:colId xmlns:a16="http://schemas.microsoft.com/office/drawing/2014/main" val="4139132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7133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- 2019-05-22 08:33:39</a:t>
                      </a:r>
                      <a:r>
                        <a:rPr kumimoji="0" lang="en-US" sz="1000" b="0" i="0" u="none" strike="noStrike" kern="1200" cap="none" spc="0" normalizeH="0" baseline="0" noProof="0">
                          <a:ln>
                            <a:noFill/>
                          </a:ln>
                          <a:solidFill>
                            <a:prstClr val="black"/>
                          </a:solidFill>
                          <a:effectLst/>
                          <a:uLnTx/>
                          <a:uFillTx/>
                          <a:latin typeface="+mn-lt"/>
                          <a:ea typeface="+mn-ea"/>
                          <a:cs typeface="+mn-cs"/>
                        </a:rPr>
                        <a:t>
 Why is the design of our new compounder generation COMPEO so revolutionary? Find out in the newest installment of our executive video series, where Marko Stähler, COO of BUSS, explains the well thought out concept of COMPEO. From the versatile process technology that combines multiple flight elements in one, to the state-of-the-art discharge unit that works for several applications simultaneously. Simply put, COMPEO is incredibly different!
More information on COMPEO: https://bit.ly/2WSqtln
#compeo #compounding #compounder #compounds #machine #design #kneading #technology #processtechnology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https://scontent.xx.fbcdn.net/v/t15.5256-10/s720x720/59830941_825036797870675_2508295479645700096_n.jpg?_nc_cat=100&amp;_nc_ohc=YpaPC-mXbMoAQlG58CvrYXYtBWcMfFuDFbxSSH-9uI5BxkMgY_OxRW7jQ&amp;_nc_ht=scontent.xx&amp;oh=3a3e22d688089dd6acb10cef822de869&amp;oe=5E83432B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23262435"/>
                  </a:ext>
                </a:extLst>
              </a:tr>
            </a:tbl>
          </a:graphicData>
        </a:graphic>
      </p:graphicFrame>
      <p:sp>
        <p:nvSpPr>
          <p:cNvPr id="4" name="Text Placeholder 3">
            <a:extLst>
              <a:ext uri="{FF2B5EF4-FFF2-40B4-BE49-F238E27FC236}">
                <a16:creationId xmlns:a16="http://schemas.microsoft.com/office/drawing/2014/main" id="{4F4FCA75-5E34-4395-AC46-178BF27D8E7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01432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A7732-CF38-4A7D-A003-5C220686CBFB}"/>
              </a:ext>
            </a:extLst>
          </p:cNvPr>
          <p:cNvSpPr>
            <a:spLocks noGrp="1"/>
          </p:cNvSpPr>
          <p:nvPr>
            <p:ph type="title"/>
          </p:nvPr>
        </p:nvSpPr>
        <p:spPr/>
        <p:txBody>
          <a:bodyPr/>
          <a:lstStyle/>
          <a:p>
            <a:r>
              <a:rPr lang="en-US"/>
              <a:t>Facebook Own Posts Table | BUSS - 20 of 26</a:t>
            </a:r>
          </a:p>
        </p:txBody>
      </p:sp>
      <p:graphicFrame>
        <p:nvGraphicFramePr>
          <p:cNvPr id="5" name="Table Placeholder 4">
            <a:extLst>
              <a:ext uri="{FF2B5EF4-FFF2-40B4-BE49-F238E27FC236}">
                <a16:creationId xmlns:a16="http://schemas.microsoft.com/office/drawing/2014/main" id="{684837F3-6123-4284-9D16-BEDF5E1D4030}"/>
              </a:ext>
            </a:extLst>
          </p:cNvPr>
          <p:cNvGraphicFramePr>
            <a:graphicFrameLocks noGrp="1"/>
          </p:cNvGraphicFramePr>
          <p:nvPr>
            <p:ph type="tbl" sz="quarter" idx="13"/>
            <p:extLst>
              <p:ext uri="{D42A27DB-BD31-4B8C-83A1-F6EECF244321}">
                <p14:modId xmlns:p14="http://schemas.microsoft.com/office/powerpoint/2010/main" val="3340920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19496174"/>
                    </a:ext>
                  </a:extLst>
                </a:gridCol>
                <a:gridCol w="822960">
                  <a:extLst>
                    <a:ext uri="{9D8B030D-6E8A-4147-A177-3AD203B41FA5}">
                      <a16:colId xmlns:a16="http://schemas.microsoft.com/office/drawing/2014/main" val="1441676876"/>
                    </a:ext>
                  </a:extLst>
                </a:gridCol>
                <a:gridCol w="329184">
                  <a:extLst>
                    <a:ext uri="{9D8B030D-6E8A-4147-A177-3AD203B41FA5}">
                      <a16:colId xmlns:a16="http://schemas.microsoft.com/office/drawing/2014/main" val="3309070471"/>
                    </a:ext>
                  </a:extLst>
                </a:gridCol>
                <a:gridCol w="208280">
                  <a:extLst>
                    <a:ext uri="{9D8B030D-6E8A-4147-A177-3AD203B41FA5}">
                      <a16:colId xmlns:a16="http://schemas.microsoft.com/office/drawing/2014/main" val="1243908105"/>
                    </a:ext>
                  </a:extLst>
                </a:gridCol>
                <a:gridCol w="208280">
                  <a:extLst>
                    <a:ext uri="{9D8B030D-6E8A-4147-A177-3AD203B41FA5}">
                      <a16:colId xmlns:a16="http://schemas.microsoft.com/office/drawing/2014/main" val="488619674"/>
                    </a:ext>
                  </a:extLst>
                </a:gridCol>
                <a:gridCol w="208280">
                  <a:extLst>
                    <a:ext uri="{9D8B030D-6E8A-4147-A177-3AD203B41FA5}">
                      <a16:colId xmlns:a16="http://schemas.microsoft.com/office/drawing/2014/main" val="3149506126"/>
                    </a:ext>
                  </a:extLst>
                </a:gridCol>
                <a:gridCol w="208280">
                  <a:extLst>
                    <a:ext uri="{9D8B030D-6E8A-4147-A177-3AD203B41FA5}">
                      <a16:colId xmlns:a16="http://schemas.microsoft.com/office/drawing/2014/main" val="1340081431"/>
                    </a:ext>
                  </a:extLst>
                </a:gridCol>
                <a:gridCol w="208280">
                  <a:extLst>
                    <a:ext uri="{9D8B030D-6E8A-4147-A177-3AD203B41FA5}">
                      <a16:colId xmlns:a16="http://schemas.microsoft.com/office/drawing/2014/main" val="2397504607"/>
                    </a:ext>
                  </a:extLst>
                </a:gridCol>
                <a:gridCol w="208280">
                  <a:extLst>
                    <a:ext uri="{9D8B030D-6E8A-4147-A177-3AD203B41FA5}">
                      <a16:colId xmlns:a16="http://schemas.microsoft.com/office/drawing/2014/main" val="2414990397"/>
                    </a:ext>
                  </a:extLst>
                </a:gridCol>
                <a:gridCol w="208280">
                  <a:extLst>
                    <a:ext uri="{9D8B030D-6E8A-4147-A177-3AD203B41FA5}">
                      <a16:colId xmlns:a16="http://schemas.microsoft.com/office/drawing/2014/main" val="3729777179"/>
                    </a:ext>
                  </a:extLst>
                </a:gridCol>
                <a:gridCol w="208280">
                  <a:extLst>
                    <a:ext uri="{9D8B030D-6E8A-4147-A177-3AD203B41FA5}">
                      <a16:colId xmlns:a16="http://schemas.microsoft.com/office/drawing/2014/main" val="1642438383"/>
                    </a:ext>
                  </a:extLst>
                </a:gridCol>
                <a:gridCol w="208280">
                  <a:extLst>
                    <a:ext uri="{9D8B030D-6E8A-4147-A177-3AD203B41FA5}">
                      <a16:colId xmlns:a16="http://schemas.microsoft.com/office/drawing/2014/main" val="2719648874"/>
                    </a:ext>
                  </a:extLst>
                </a:gridCol>
                <a:gridCol w="208280">
                  <a:extLst>
                    <a:ext uri="{9D8B030D-6E8A-4147-A177-3AD203B41FA5}">
                      <a16:colId xmlns:a16="http://schemas.microsoft.com/office/drawing/2014/main" val="2307631163"/>
                    </a:ext>
                  </a:extLst>
                </a:gridCol>
                <a:gridCol w="208280">
                  <a:extLst>
                    <a:ext uri="{9D8B030D-6E8A-4147-A177-3AD203B41FA5}">
                      <a16:colId xmlns:a16="http://schemas.microsoft.com/office/drawing/2014/main" val="3374287239"/>
                    </a:ext>
                  </a:extLst>
                </a:gridCol>
                <a:gridCol w="208280">
                  <a:extLst>
                    <a:ext uri="{9D8B030D-6E8A-4147-A177-3AD203B41FA5}">
                      <a16:colId xmlns:a16="http://schemas.microsoft.com/office/drawing/2014/main" val="3628830000"/>
                    </a:ext>
                  </a:extLst>
                </a:gridCol>
                <a:gridCol w="208280">
                  <a:extLst>
                    <a:ext uri="{9D8B030D-6E8A-4147-A177-3AD203B41FA5}">
                      <a16:colId xmlns:a16="http://schemas.microsoft.com/office/drawing/2014/main" val="1267189425"/>
                    </a:ext>
                  </a:extLst>
                </a:gridCol>
                <a:gridCol w="208280">
                  <a:extLst>
                    <a:ext uri="{9D8B030D-6E8A-4147-A177-3AD203B41FA5}">
                      <a16:colId xmlns:a16="http://schemas.microsoft.com/office/drawing/2014/main" val="3921735704"/>
                    </a:ext>
                  </a:extLst>
                </a:gridCol>
                <a:gridCol w="208280">
                  <a:extLst>
                    <a:ext uri="{9D8B030D-6E8A-4147-A177-3AD203B41FA5}">
                      <a16:colId xmlns:a16="http://schemas.microsoft.com/office/drawing/2014/main" val="2068651681"/>
                    </a:ext>
                  </a:extLst>
                </a:gridCol>
                <a:gridCol w="208280">
                  <a:extLst>
                    <a:ext uri="{9D8B030D-6E8A-4147-A177-3AD203B41FA5}">
                      <a16:colId xmlns:a16="http://schemas.microsoft.com/office/drawing/2014/main" val="2642517745"/>
                    </a:ext>
                  </a:extLst>
                </a:gridCol>
                <a:gridCol w="208280">
                  <a:extLst>
                    <a:ext uri="{9D8B030D-6E8A-4147-A177-3AD203B41FA5}">
                      <a16:colId xmlns:a16="http://schemas.microsoft.com/office/drawing/2014/main" val="1845386839"/>
                    </a:ext>
                  </a:extLst>
                </a:gridCol>
                <a:gridCol w="208280">
                  <a:extLst>
                    <a:ext uri="{9D8B030D-6E8A-4147-A177-3AD203B41FA5}">
                      <a16:colId xmlns:a16="http://schemas.microsoft.com/office/drawing/2014/main" val="1621563239"/>
                    </a:ext>
                  </a:extLst>
                </a:gridCol>
                <a:gridCol w="208280">
                  <a:extLst>
                    <a:ext uri="{9D8B030D-6E8A-4147-A177-3AD203B41FA5}">
                      <a16:colId xmlns:a16="http://schemas.microsoft.com/office/drawing/2014/main" val="1158349130"/>
                    </a:ext>
                  </a:extLst>
                </a:gridCol>
                <a:gridCol w="208280">
                  <a:extLst>
                    <a:ext uri="{9D8B030D-6E8A-4147-A177-3AD203B41FA5}">
                      <a16:colId xmlns:a16="http://schemas.microsoft.com/office/drawing/2014/main" val="1483051989"/>
                    </a:ext>
                  </a:extLst>
                </a:gridCol>
                <a:gridCol w="208280">
                  <a:extLst>
                    <a:ext uri="{9D8B030D-6E8A-4147-A177-3AD203B41FA5}">
                      <a16:colId xmlns:a16="http://schemas.microsoft.com/office/drawing/2014/main" val="2542069979"/>
                    </a:ext>
                  </a:extLst>
                </a:gridCol>
                <a:gridCol w="208280">
                  <a:extLst>
                    <a:ext uri="{9D8B030D-6E8A-4147-A177-3AD203B41FA5}">
                      <a16:colId xmlns:a16="http://schemas.microsoft.com/office/drawing/2014/main" val="2656237532"/>
                    </a:ext>
                  </a:extLst>
                </a:gridCol>
                <a:gridCol w="208280">
                  <a:extLst>
                    <a:ext uri="{9D8B030D-6E8A-4147-A177-3AD203B41FA5}">
                      <a16:colId xmlns:a16="http://schemas.microsoft.com/office/drawing/2014/main" val="2499237324"/>
                    </a:ext>
                  </a:extLst>
                </a:gridCol>
                <a:gridCol w="208280">
                  <a:extLst>
                    <a:ext uri="{9D8B030D-6E8A-4147-A177-3AD203B41FA5}">
                      <a16:colId xmlns:a16="http://schemas.microsoft.com/office/drawing/2014/main" val="2636787932"/>
                    </a:ext>
                  </a:extLst>
                </a:gridCol>
                <a:gridCol w="208280">
                  <a:extLst>
                    <a:ext uri="{9D8B030D-6E8A-4147-A177-3AD203B41FA5}">
                      <a16:colId xmlns:a16="http://schemas.microsoft.com/office/drawing/2014/main" val="3096073708"/>
                    </a:ext>
                  </a:extLst>
                </a:gridCol>
                <a:gridCol w="208280">
                  <a:extLst>
                    <a:ext uri="{9D8B030D-6E8A-4147-A177-3AD203B41FA5}">
                      <a16:colId xmlns:a16="http://schemas.microsoft.com/office/drawing/2014/main" val="3837801284"/>
                    </a:ext>
                  </a:extLst>
                </a:gridCol>
                <a:gridCol w="208280">
                  <a:extLst>
                    <a:ext uri="{9D8B030D-6E8A-4147-A177-3AD203B41FA5}">
                      <a16:colId xmlns:a16="http://schemas.microsoft.com/office/drawing/2014/main" val="3156761202"/>
                    </a:ext>
                  </a:extLst>
                </a:gridCol>
                <a:gridCol w="208280">
                  <a:extLst>
                    <a:ext uri="{9D8B030D-6E8A-4147-A177-3AD203B41FA5}">
                      <a16:colId xmlns:a16="http://schemas.microsoft.com/office/drawing/2014/main" val="132011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9647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- 2019-05-17 11:26:07</a:t>
                      </a:r>
                      <a:r>
                        <a:rPr kumimoji="0" lang="en-US" sz="1000" b="0" i="0" u="none" strike="noStrike" kern="1200" cap="none" spc="0" normalizeH="0" baseline="0" noProof="0">
                          <a:ln>
                            <a:noFill/>
                          </a:ln>
                          <a:solidFill>
                            <a:prstClr val="black"/>
                          </a:solidFill>
                          <a:effectLst/>
                          <a:uLnTx/>
                          <a:uFillTx/>
                          <a:latin typeface="+mn-lt"/>
                          <a:ea typeface="+mn-ea"/>
                          <a:cs typeface="+mn-cs"/>
                        </a:rPr>
                        <a:t>
 In our daily lives, plastics are everywhere, from furniture to construction, cables to medical devices, paint, pipes, even textiles. One area, where we prefer not to have too much plastics, is our food! Luckily, there are bioplastics, which can be degraded by naturally occurring microorganisms to water and CO2. Bioplastics compounding often requires the careful incorporation of fibres, fillers and additives with multiple metering of dry ingredient streams as well as the injection of liquid additives at defined positions in the compounder. Thanks to our new COMPEO`s modular design, this can be easily achieved!
Read more about bioplastics compounding here: https://bit.ly/2VJXBiL
#compounding #bioplastics #biodegradable #plastics #polymer #compounder #compoundingtechnology #compeo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https://scontent.xx.fbcdn.net/v/t1.0-9/s720x720/60349258_2343303895692994_2231304371482656768_o.jpg?_nc_cat=101&amp;_nc_ohc=pfR3npo0odwAQlMrFjcvipX4641qkVMh0aIO6YY1v-eEUwSJPNleJcs8Q&amp;_nc_ht=scontent.xx&amp;oh=84af9c8aaeb31cbbc3780a392542db0f&amp;oe=5E8164BF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8764048"/>
                  </a:ext>
                </a:extLst>
              </a:tr>
            </a:tbl>
          </a:graphicData>
        </a:graphic>
      </p:graphicFrame>
      <p:sp>
        <p:nvSpPr>
          <p:cNvPr id="4" name="Text Placeholder 3">
            <a:extLst>
              <a:ext uri="{FF2B5EF4-FFF2-40B4-BE49-F238E27FC236}">
                <a16:creationId xmlns:a16="http://schemas.microsoft.com/office/drawing/2014/main" id="{9CABE7B1-151C-4FFF-BE2C-163E128C859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97395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0E8B0-3CE2-42E4-A593-A08AE115ADB0}"/>
              </a:ext>
            </a:extLst>
          </p:cNvPr>
          <p:cNvSpPr>
            <a:spLocks noGrp="1"/>
          </p:cNvSpPr>
          <p:nvPr>
            <p:ph type="title"/>
          </p:nvPr>
        </p:nvSpPr>
        <p:spPr/>
        <p:txBody>
          <a:bodyPr/>
          <a:lstStyle/>
          <a:p>
            <a:r>
              <a:rPr lang="en-US"/>
              <a:t>Facebook Own Posts Table | BUSS - 21 of 26</a:t>
            </a:r>
          </a:p>
        </p:txBody>
      </p:sp>
      <p:graphicFrame>
        <p:nvGraphicFramePr>
          <p:cNvPr id="5" name="Table Placeholder 4">
            <a:extLst>
              <a:ext uri="{FF2B5EF4-FFF2-40B4-BE49-F238E27FC236}">
                <a16:creationId xmlns:a16="http://schemas.microsoft.com/office/drawing/2014/main" id="{66622BBC-12ED-4C42-AEBE-B4159CFE639C}"/>
              </a:ext>
            </a:extLst>
          </p:cNvPr>
          <p:cNvGraphicFramePr>
            <a:graphicFrameLocks noGrp="1"/>
          </p:cNvGraphicFramePr>
          <p:nvPr>
            <p:ph type="tbl" sz="quarter" idx="13"/>
            <p:extLst>
              <p:ext uri="{D42A27DB-BD31-4B8C-83A1-F6EECF244321}">
                <p14:modId xmlns:p14="http://schemas.microsoft.com/office/powerpoint/2010/main" val="178402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07124490"/>
                    </a:ext>
                  </a:extLst>
                </a:gridCol>
                <a:gridCol w="822960">
                  <a:extLst>
                    <a:ext uri="{9D8B030D-6E8A-4147-A177-3AD203B41FA5}">
                      <a16:colId xmlns:a16="http://schemas.microsoft.com/office/drawing/2014/main" val="2725340353"/>
                    </a:ext>
                  </a:extLst>
                </a:gridCol>
                <a:gridCol w="329184">
                  <a:extLst>
                    <a:ext uri="{9D8B030D-6E8A-4147-A177-3AD203B41FA5}">
                      <a16:colId xmlns:a16="http://schemas.microsoft.com/office/drawing/2014/main" val="4237737595"/>
                    </a:ext>
                  </a:extLst>
                </a:gridCol>
                <a:gridCol w="208280">
                  <a:extLst>
                    <a:ext uri="{9D8B030D-6E8A-4147-A177-3AD203B41FA5}">
                      <a16:colId xmlns:a16="http://schemas.microsoft.com/office/drawing/2014/main" val="1878539148"/>
                    </a:ext>
                  </a:extLst>
                </a:gridCol>
                <a:gridCol w="208280">
                  <a:extLst>
                    <a:ext uri="{9D8B030D-6E8A-4147-A177-3AD203B41FA5}">
                      <a16:colId xmlns:a16="http://schemas.microsoft.com/office/drawing/2014/main" val="2170686199"/>
                    </a:ext>
                  </a:extLst>
                </a:gridCol>
                <a:gridCol w="208280">
                  <a:extLst>
                    <a:ext uri="{9D8B030D-6E8A-4147-A177-3AD203B41FA5}">
                      <a16:colId xmlns:a16="http://schemas.microsoft.com/office/drawing/2014/main" val="4207492372"/>
                    </a:ext>
                  </a:extLst>
                </a:gridCol>
                <a:gridCol w="208280">
                  <a:extLst>
                    <a:ext uri="{9D8B030D-6E8A-4147-A177-3AD203B41FA5}">
                      <a16:colId xmlns:a16="http://schemas.microsoft.com/office/drawing/2014/main" val="2364856618"/>
                    </a:ext>
                  </a:extLst>
                </a:gridCol>
                <a:gridCol w="208280">
                  <a:extLst>
                    <a:ext uri="{9D8B030D-6E8A-4147-A177-3AD203B41FA5}">
                      <a16:colId xmlns:a16="http://schemas.microsoft.com/office/drawing/2014/main" val="1204385911"/>
                    </a:ext>
                  </a:extLst>
                </a:gridCol>
                <a:gridCol w="208280">
                  <a:extLst>
                    <a:ext uri="{9D8B030D-6E8A-4147-A177-3AD203B41FA5}">
                      <a16:colId xmlns:a16="http://schemas.microsoft.com/office/drawing/2014/main" val="4164714265"/>
                    </a:ext>
                  </a:extLst>
                </a:gridCol>
                <a:gridCol w="208280">
                  <a:extLst>
                    <a:ext uri="{9D8B030D-6E8A-4147-A177-3AD203B41FA5}">
                      <a16:colId xmlns:a16="http://schemas.microsoft.com/office/drawing/2014/main" val="3339320234"/>
                    </a:ext>
                  </a:extLst>
                </a:gridCol>
                <a:gridCol w="208280">
                  <a:extLst>
                    <a:ext uri="{9D8B030D-6E8A-4147-A177-3AD203B41FA5}">
                      <a16:colId xmlns:a16="http://schemas.microsoft.com/office/drawing/2014/main" val="1111932105"/>
                    </a:ext>
                  </a:extLst>
                </a:gridCol>
                <a:gridCol w="208280">
                  <a:extLst>
                    <a:ext uri="{9D8B030D-6E8A-4147-A177-3AD203B41FA5}">
                      <a16:colId xmlns:a16="http://schemas.microsoft.com/office/drawing/2014/main" val="418939242"/>
                    </a:ext>
                  </a:extLst>
                </a:gridCol>
                <a:gridCol w="208280">
                  <a:extLst>
                    <a:ext uri="{9D8B030D-6E8A-4147-A177-3AD203B41FA5}">
                      <a16:colId xmlns:a16="http://schemas.microsoft.com/office/drawing/2014/main" val="2152708954"/>
                    </a:ext>
                  </a:extLst>
                </a:gridCol>
                <a:gridCol w="208280">
                  <a:extLst>
                    <a:ext uri="{9D8B030D-6E8A-4147-A177-3AD203B41FA5}">
                      <a16:colId xmlns:a16="http://schemas.microsoft.com/office/drawing/2014/main" val="1031448570"/>
                    </a:ext>
                  </a:extLst>
                </a:gridCol>
                <a:gridCol w="208280">
                  <a:extLst>
                    <a:ext uri="{9D8B030D-6E8A-4147-A177-3AD203B41FA5}">
                      <a16:colId xmlns:a16="http://schemas.microsoft.com/office/drawing/2014/main" val="1022080620"/>
                    </a:ext>
                  </a:extLst>
                </a:gridCol>
                <a:gridCol w="208280">
                  <a:extLst>
                    <a:ext uri="{9D8B030D-6E8A-4147-A177-3AD203B41FA5}">
                      <a16:colId xmlns:a16="http://schemas.microsoft.com/office/drawing/2014/main" val="2057827767"/>
                    </a:ext>
                  </a:extLst>
                </a:gridCol>
                <a:gridCol w="208280">
                  <a:extLst>
                    <a:ext uri="{9D8B030D-6E8A-4147-A177-3AD203B41FA5}">
                      <a16:colId xmlns:a16="http://schemas.microsoft.com/office/drawing/2014/main" val="3356029061"/>
                    </a:ext>
                  </a:extLst>
                </a:gridCol>
                <a:gridCol w="208280">
                  <a:extLst>
                    <a:ext uri="{9D8B030D-6E8A-4147-A177-3AD203B41FA5}">
                      <a16:colId xmlns:a16="http://schemas.microsoft.com/office/drawing/2014/main" val="3598119141"/>
                    </a:ext>
                  </a:extLst>
                </a:gridCol>
                <a:gridCol w="208280">
                  <a:extLst>
                    <a:ext uri="{9D8B030D-6E8A-4147-A177-3AD203B41FA5}">
                      <a16:colId xmlns:a16="http://schemas.microsoft.com/office/drawing/2014/main" val="3550502497"/>
                    </a:ext>
                  </a:extLst>
                </a:gridCol>
                <a:gridCol w="208280">
                  <a:extLst>
                    <a:ext uri="{9D8B030D-6E8A-4147-A177-3AD203B41FA5}">
                      <a16:colId xmlns:a16="http://schemas.microsoft.com/office/drawing/2014/main" val="2538233174"/>
                    </a:ext>
                  </a:extLst>
                </a:gridCol>
                <a:gridCol w="208280">
                  <a:extLst>
                    <a:ext uri="{9D8B030D-6E8A-4147-A177-3AD203B41FA5}">
                      <a16:colId xmlns:a16="http://schemas.microsoft.com/office/drawing/2014/main" val="929210107"/>
                    </a:ext>
                  </a:extLst>
                </a:gridCol>
                <a:gridCol w="208280">
                  <a:extLst>
                    <a:ext uri="{9D8B030D-6E8A-4147-A177-3AD203B41FA5}">
                      <a16:colId xmlns:a16="http://schemas.microsoft.com/office/drawing/2014/main" val="3008134973"/>
                    </a:ext>
                  </a:extLst>
                </a:gridCol>
                <a:gridCol w="208280">
                  <a:extLst>
                    <a:ext uri="{9D8B030D-6E8A-4147-A177-3AD203B41FA5}">
                      <a16:colId xmlns:a16="http://schemas.microsoft.com/office/drawing/2014/main" val="1960805124"/>
                    </a:ext>
                  </a:extLst>
                </a:gridCol>
                <a:gridCol w="208280">
                  <a:extLst>
                    <a:ext uri="{9D8B030D-6E8A-4147-A177-3AD203B41FA5}">
                      <a16:colId xmlns:a16="http://schemas.microsoft.com/office/drawing/2014/main" val="1392275182"/>
                    </a:ext>
                  </a:extLst>
                </a:gridCol>
                <a:gridCol w="208280">
                  <a:extLst>
                    <a:ext uri="{9D8B030D-6E8A-4147-A177-3AD203B41FA5}">
                      <a16:colId xmlns:a16="http://schemas.microsoft.com/office/drawing/2014/main" val="874897750"/>
                    </a:ext>
                  </a:extLst>
                </a:gridCol>
                <a:gridCol w="208280">
                  <a:extLst>
                    <a:ext uri="{9D8B030D-6E8A-4147-A177-3AD203B41FA5}">
                      <a16:colId xmlns:a16="http://schemas.microsoft.com/office/drawing/2014/main" val="3240701927"/>
                    </a:ext>
                  </a:extLst>
                </a:gridCol>
                <a:gridCol w="208280">
                  <a:extLst>
                    <a:ext uri="{9D8B030D-6E8A-4147-A177-3AD203B41FA5}">
                      <a16:colId xmlns:a16="http://schemas.microsoft.com/office/drawing/2014/main" val="1747746160"/>
                    </a:ext>
                  </a:extLst>
                </a:gridCol>
                <a:gridCol w="208280">
                  <a:extLst>
                    <a:ext uri="{9D8B030D-6E8A-4147-A177-3AD203B41FA5}">
                      <a16:colId xmlns:a16="http://schemas.microsoft.com/office/drawing/2014/main" val="4202027865"/>
                    </a:ext>
                  </a:extLst>
                </a:gridCol>
                <a:gridCol w="208280">
                  <a:extLst>
                    <a:ext uri="{9D8B030D-6E8A-4147-A177-3AD203B41FA5}">
                      <a16:colId xmlns:a16="http://schemas.microsoft.com/office/drawing/2014/main" val="4050702188"/>
                    </a:ext>
                  </a:extLst>
                </a:gridCol>
                <a:gridCol w="208280">
                  <a:extLst>
                    <a:ext uri="{9D8B030D-6E8A-4147-A177-3AD203B41FA5}">
                      <a16:colId xmlns:a16="http://schemas.microsoft.com/office/drawing/2014/main" val="3528704284"/>
                    </a:ext>
                  </a:extLst>
                </a:gridCol>
                <a:gridCol w="208280">
                  <a:extLst>
                    <a:ext uri="{9D8B030D-6E8A-4147-A177-3AD203B41FA5}">
                      <a16:colId xmlns:a16="http://schemas.microsoft.com/office/drawing/2014/main" val="748231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2936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- 2019-05-08 14:42:55</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COMPEO! Has it really been one full year, since we launched our new state-of-the-art compounder generation COMPEO at the NPE in Orlando, Florida? Time passed by so quickly! Today, we are back in the United States. A different city, a different tradefair, but our BUSS team shows the same excitement to present COMPEO to the public. If you are also at the Compounding World Expo in Cleveland, Ohio, come visit us at booth A324!
To all our employees, customers, suppliers and business partners: thank you for being part of our journey during the last year! We are excited to see, what is next for COMPEO!
Read more about COMPEO here: https://bit.ly/2H8deaF
#compounding #compounder #cokneader #kneader #compeo #compoundingworld #polymer #plastics #compound #compoundingtechnology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https://scontent.xx.fbcdn.net/v/t1.0-9/s720x720/59849515_2328049053885145_7768472103220674560_o.jpg?_nc_cat=101&amp;_nc_ohc=TBWx8U7R6GYAQmQv1SP8Xo9krg17hs65T9wnvq0zE3e9L3gztPUS0x-nA&amp;_nc_ht=scontent.xx&amp;oh=9a382f8a2ff266d86c006d288d203681&amp;oe=5E769473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91848238"/>
                  </a:ext>
                </a:extLst>
              </a:tr>
            </a:tbl>
          </a:graphicData>
        </a:graphic>
      </p:graphicFrame>
      <p:sp>
        <p:nvSpPr>
          <p:cNvPr id="4" name="Text Placeholder 3">
            <a:extLst>
              <a:ext uri="{FF2B5EF4-FFF2-40B4-BE49-F238E27FC236}">
                <a16:creationId xmlns:a16="http://schemas.microsoft.com/office/drawing/2014/main" id="{A5F5019D-8970-49E0-A4DC-FFD76C9E424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064378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2370-78DC-468C-A65C-8069D7137AAB}"/>
              </a:ext>
            </a:extLst>
          </p:cNvPr>
          <p:cNvSpPr>
            <a:spLocks noGrp="1"/>
          </p:cNvSpPr>
          <p:nvPr>
            <p:ph type="title"/>
          </p:nvPr>
        </p:nvSpPr>
        <p:spPr/>
        <p:txBody>
          <a:bodyPr/>
          <a:lstStyle/>
          <a:p>
            <a:r>
              <a:rPr lang="en-US"/>
              <a:t>Facebook Own Posts Table | BUSS - 22 of 26</a:t>
            </a:r>
          </a:p>
        </p:txBody>
      </p:sp>
      <p:graphicFrame>
        <p:nvGraphicFramePr>
          <p:cNvPr id="5" name="Table Placeholder 4">
            <a:extLst>
              <a:ext uri="{FF2B5EF4-FFF2-40B4-BE49-F238E27FC236}">
                <a16:creationId xmlns:a16="http://schemas.microsoft.com/office/drawing/2014/main" id="{0666FADD-B5DD-495D-B416-265F0218F92B}"/>
              </a:ext>
            </a:extLst>
          </p:cNvPr>
          <p:cNvGraphicFramePr>
            <a:graphicFrameLocks noGrp="1"/>
          </p:cNvGraphicFramePr>
          <p:nvPr>
            <p:ph type="tbl" sz="quarter" idx="13"/>
            <p:extLst>
              <p:ext uri="{D42A27DB-BD31-4B8C-83A1-F6EECF244321}">
                <p14:modId xmlns:p14="http://schemas.microsoft.com/office/powerpoint/2010/main" val="3230243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83217605"/>
                    </a:ext>
                  </a:extLst>
                </a:gridCol>
                <a:gridCol w="822960">
                  <a:extLst>
                    <a:ext uri="{9D8B030D-6E8A-4147-A177-3AD203B41FA5}">
                      <a16:colId xmlns:a16="http://schemas.microsoft.com/office/drawing/2014/main" val="1558854751"/>
                    </a:ext>
                  </a:extLst>
                </a:gridCol>
                <a:gridCol w="329184">
                  <a:extLst>
                    <a:ext uri="{9D8B030D-6E8A-4147-A177-3AD203B41FA5}">
                      <a16:colId xmlns:a16="http://schemas.microsoft.com/office/drawing/2014/main" val="3695913086"/>
                    </a:ext>
                  </a:extLst>
                </a:gridCol>
                <a:gridCol w="208280">
                  <a:extLst>
                    <a:ext uri="{9D8B030D-6E8A-4147-A177-3AD203B41FA5}">
                      <a16:colId xmlns:a16="http://schemas.microsoft.com/office/drawing/2014/main" val="4042601380"/>
                    </a:ext>
                  </a:extLst>
                </a:gridCol>
                <a:gridCol w="208280">
                  <a:extLst>
                    <a:ext uri="{9D8B030D-6E8A-4147-A177-3AD203B41FA5}">
                      <a16:colId xmlns:a16="http://schemas.microsoft.com/office/drawing/2014/main" val="3138908805"/>
                    </a:ext>
                  </a:extLst>
                </a:gridCol>
                <a:gridCol w="208280">
                  <a:extLst>
                    <a:ext uri="{9D8B030D-6E8A-4147-A177-3AD203B41FA5}">
                      <a16:colId xmlns:a16="http://schemas.microsoft.com/office/drawing/2014/main" val="2539082931"/>
                    </a:ext>
                  </a:extLst>
                </a:gridCol>
                <a:gridCol w="208280">
                  <a:extLst>
                    <a:ext uri="{9D8B030D-6E8A-4147-A177-3AD203B41FA5}">
                      <a16:colId xmlns:a16="http://schemas.microsoft.com/office/drawing/2014/main" val="1945980023"/>
                    </a:ext>
                  </a:extLst>
                </a:gridCol>
                <a:gridCol w="208280">
                  <a:extLst>
                    <a:ext uri="{9D8B030D-6E8A-4147-A177-3AD203B41FA5}">
                      <a16:colId xmlns:a16="http://schemas.microsoft.com/office/drawing/2014/main" val="2711726070"/>
                    </a:ext>
                  </a:extLst>
                </a:gridCol>
                <a:gridCol w="208280">
                  <a:extLst>
                    <a:ext uri="{9D8B030D-6E8A-4147-A177-3AD203B41FA5}">
                      <a16:colId xmlns:a16="http://schemas.microsoft.com/office/drawing/2014/main" val="1753279421"/>
                    </a:ext>
                  </a:extLst>
                </a:gridCol>
                <a:gridCol w="208280">
                  <a:extLst>
                    <a:ext uri="{9D8B030D-6E8A-4147-A177-3AD203B41FA5}">
                      <a16:colId xmlns:a16="http://schemas.microsoft.com/office/drawing/2014/main" val="695831756"/>
                    </a:ext>
                  </a:extLst>
                </a:gridCol>
                <a:gridCol w="208280">
                  <a:extLst>
                    <a:ext uri="{9D8B030D-6E8A-4147-A177-3AD203B41FA5}">
                      <a16:colId xmlns:a16="http://schemas.microsoft.com/office/drawing/2014/main" val="3522967202"/>
                    </a:ext>
                  </a:extLst>
                </a:gridCol>
                <a:gridCol w="208280">
                  <a:extLst>
                    <a:ext uri="{9D8B030D-6E8A-4147-A177-3AD203B41FA5}">
                      <a16:colId xmlns:a16="http://schemas.microsoft.com/office/drawing/2014/main" val="2647178556"/>
                    </a:ext>
                  </a:extLst>
                </a:gridCol>
                <a:gridCol w="208280">
                  <a:extLst>
                    <a:ext uri="{9D8B030D-6E8A-4147-A177-3AD203B41FA5}">
                      <a16:colId xmlns:a16="http://schemas.microsoft.com/office/drawing/2014/main" val="979770727"/>
                    </a:ext>
                  </a:extLst>
                </a:gridCol>
                <a:gridCol w="208280">
                  <a:extLst>
                    <a:ext uri="{9D8B030D-6E8A-4147-A177-3AD203B41FA5}">
                      <a16:colId xmlns:a16="http://schemas.microsoft.com/office/drawing/2014/main" val="3340467792"/>
                    </a:ext>
                  </a:extLst>
                </a:gridCol>
                <a:gridCol w="208280">
                  <a:extLst>
                    <a:ext uri="{9D8B030D-6E8A-4147-A177-3AD203B41FA5}">
                      <a16:colId xmlns:a16="http://schemas.microsoft.com/office/drawing/2014/main" val="3358548274"/>
                    </a:ext>
                  </a:extLst>
                </a:gridCol>
                <a:gridCol w="208280">
                  <a:extLst>
                    <a:ext uri="{9D8B030D-6E8A-4147-A177-3AD203B41FA5}">
                      <a16:colId xmlns:a16="http://schemas.microsoft.com/office/drawing/2014/main" val="3364720856"/>
                    </a:ext>
                  </a:extLst>
                </a:gridCol>
                <a:gridCol w="208280">
                  <a:extLst>
                    <a:ext uri="{9D8B030D-6E8A-4147-A177-3AD203B41FA5}">
                      <a16:colId xmlns:a16="http://schemas.microsoft.com/office/drawing/2014/main" val="912147594"/>
                    </a:ext>
                  </a:extLst>
                </a:gridCol>
                <a:gridCol w="208280">
                  <a:extLst>
                    <a:ext uri="{9D8B030D-6E8A-4147-A177-3AD203B41FA5}">
                      <a16:colId xmlns:a16="http://schemas.microsoft.com/office/drawing/2014/main" val="2733335816"/>
                    </a:ext>
                  </a:extLst>
                </a:gridCol>
                <a:gridCol w="208280">
                  <a:extLst>
                    <a:ext uri="{9D8B030D-6E8A-4147-A177-3AD203B41FA5}">
                      <a16:colId xmlns:a16="http://schemas.microsoft.com/office/drawing/2014/main" val="2646905547"/>
                    </a:ext>
                  </a:extLst>
                </a:gridCol>
                <a:gridCol w="208280">
                  <a:extLst>
                    <a:ext uri="{9D8B030D-6E8A-4147-A177-3AD203B41FA5}">
                      <a16:colId xmlns:a16="http://schemas.microsoft.com/office/drawing/2014/main" val="2675847441"/>
                    </a:ext>
                  </a:extLst>
                </a:gridCol>
                <a:gridCol w="208280">
                  <a:extLst>
                    <a:ext uri="{9D8B030D-6E8A-4147-A177-3AD203B41FA5}">
                      <a16:colId xmlns:a16="http://schemas.microsoft.com/office/drawing/2014/main" val="1042131462"/>
                    </a:ext>
                  </a:extLst>
                </a:gridCol>
                <a:gridCol w="208280">
                  <a:extLst>
                    <a:ext uri="{9D8B030D-6E8A-4147-A177-3AD203B41FA5}">
                      <a16:colId xmlns:a16="http://schemas.microsoft.com/office/drawing/2014/main" val="3363963773"/>
                    </a:ext>
                  </a:extLst>
                </a:gridCol>
                <a:gridCol w="208280">
                  <a:extLst>
                    <a:ext uri="{9D8B030D-6E8A-4147-A177-3AD203B41FA5}">
                      <a16:colId xmlns:a16="http://schemas.microsoft.com/office/drawing/2014/main" val="102774140"/>
                    </a:ext>
                  </a:extLst>
                </a:gridCol>
                <a:gridCol w="208280">
                  <a:extLst>
                    <a:ext uri="{9D8B030D-6E8A-4147-A177-3AD203B41FA5}">
                      <a16:colId xmlns:a16="http://schemas.microsoft.com/office/drawing/2014/main" val="4042080527"/>
                    </a:ext>
                  </a:extLst>
                </a:gridCol>
                <a:gridCol w="208280">
                  <a:extLst>
                    <a:ext uri="{9D8B030D-6E8A-4147-A177-3AD203B41FA5}">
                      <a16:colId xmlns:a16="http://schemas.microsoft.com/office/drawing/2014/main" val="539826538"/>
                    </a:ext>
                  </a:extLst>
                </a:gridCol>
                <a:gridCol w="208280">
                  <a:extLst>
                    <a:ext uri="{9D8B030D-6E8A-4147-A177-3AD203B41FA5}">
                      <a16:colId xmlns:a16="http://schemas.microsoft.com/office/drawing/2014/main" val="2491365188"/>
                    </a:ext>
                  </a:extLst>
                </a:gridCol>
                <a:gridCol w="208280">
                  <a:extLst>
                    <a:ext uri="{9D8B030D-6E8A-4147-A177-3AD203B41FA5}">
                      <a16:colId xmlns:a16="http://schemas.microsoft.com/office/drawing/2014/main" val="1172030042"/>
                    </a:ext>
                  </a:extLst>
                </a:gridCol>
                <a:gridCol w="208280">
                  <a:extLst>
                    <a:ext uri="{9D8B030D-6E8A-4147-A177-3AD203B41FA5}">
                      <a16:colId xmlns:a16="http://schemas.microsoft.com/office/drawing/2014/main" val="2381529369"/>
                    </a:ext>
                  </a:extLst>
                </a:gridCol>
                <a:gridCol w="208280">
                  <a:extLst>
                    <a:ext uri="{9D8B030D-6E8A-4147-A177-3AD203B41FA5}">
                      <a16:colId xmlns:a16="http://schemas.microsoft.com/office/drawing/2014/main" val="1039000131"/>
                    </a:ext>
                  </a:extLst>
                </a:gridCol>
                <a:gridCol w="208280">
                  <a:extLst>
                    <a:ext uri="{9D8B030D-6E8A-4147-A177-3AD203B41FA5}">
                      <a16:colId xmlns:a16="http://schemas.microsoft.com/office/drawing/2014/main" val="2899461305"/>
                    </a:ext>
                  </a:extLst>
                </a:gridCol>
                <a:gridCol w="208280">
                  <a:extLst>
                    <a:ext uri="{9D8B030D-6E8A-4147-A177-3AD203B41FA5}">
                      <a16:colId xmlns:a16="http://schemas.microsoft.com/office/drawing/2014/main" val="897819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939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- 2019-05-03 13:38:14</a:t>
                      </a:r>
                      <a:r>
                        <a:rPr kumimoji="0" lang="en-US" sz="1000" b="0" i="0" u="none" strike="noStrike" kern="1200" cap="none" spc="0" normalizeH="0" baseline="0" noProof="0">
                          <a:ln>
                            <a:noFill/>
                          </a:ln>
                          <a:solidFill>
                            <a:prstClr val="black"/>
                          </a:solidFill>
                          <a:effectLst/>
                          <a:uLnTx/>
                          <a:uFillTx/>
                          <a:latin typeface="+mn-lt"/>
                          <a:ea typeface="+mn-ea"/>
                          <a:cs typeface="+mn-cs"/>
                        </a:rPr>
                        <a:t>
 The world is growing faster and faster. To grow with this development and not get left behind, there is one major factor: flexibility. In an interview with Compounding World, our experts explain how flexibility is key for the cable compounding industry. The cable industry is facing many changes, like the replacement of overhead electrical transmission systems with underground lines. To keep up with these trends, cable compounders have to be able to switch between different formulations, while maintaining a high quality of the compound. With these trends in mind, our BUSS engineers have developed the new compounder generation COMPEO which is all about flexibility. Given the system’s modular construction and novel process geometries, COMPEO can be used within an extremely diverse application spectrum. 
Read the whole interview here (https://bit.ly/2USO17S) or visit us next week at the Compounding World Expo in Cleveland, Ohio. We’ll be waiting for you at Stand A324 in the Huntington Convention Center.
#cablecompounds #cablecompounding #cableindustry #compounding #compounds #compounder #flexibility #compeo #cokneader #kneadertechnology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https://scontent.xx.fbcdn.net/v/t1.0-9/s720x720/59479829_2319968154693235_8735890628828725248_o.jpg?_nc_cat=106&amp;_nc_ohc=-cvK2PXC6-kAQljCYiVAhbBl9fyiEaYV72Oe9FDiyZuBbAR2LrSYk9pdw&amp;_nc_ht=scontent.xx&amp;oh=88537fbec2c4551c680a30431a121d41&amp;oe=5E8B4833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0000611"/>
                  </a:ext>
                </a:extLst>
              </a:tr>
            </a:tbl>
          </a:graphicData>
        </a:graphic>
      </p:graphicFrame>
      <p:sp>
        <p:nvSpPr>
          <p:cNvPr id="4" name="Text Placeholder 3">
            <a:extLst>
              <a:ext uri="{FF2B5EF4-FFF2-40B4-BE49-F238E27FC236}">
                <a16:creationId xmlns:a16="http://schemas.microsoft.com/office/drawing/2014/main" id="{C75F2399-CDD5-4585-AFED-4FD1259B967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02711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09C4-CC30-4764-802B-7E1CA36D001A}"/>
              </a:ext>
            </a:extLst>
          </p:cNvPr>
          <p:cNvSpPr>
            <a:spLocks noGrp="1"/>
          </p:cNvSpPr>
          <p:nvPr>
            <p:ph type="title"/>
          </p:nvPr>
        </p:nvSpPr>
        <p:spPr/>
        <p:txBody>
          <a:bodyPr/>
          <a:lstStyle/>
          <a:p>
            <a:r>
              <a:rPr lang="en-US"/>
              <a:t>Facebook Own Posts Table | BUSS - 23 of 26</a:t>
            </a:r>
          </a:p>
        </p:txBody>
      </p:sp>
      <p:graphicFrame>
        <p:nvGraphicFramePr>
          <p:cNvPr id="5" name="Table Placeholder 4">
            <a:extLst>
              <a:ext uri="{FF2B5EF4-FFF2-40B4-BE49-F238E27FC236}">
                <a16:creationId xmlns:a16="http://schemas.microsoft.com/office/drawing/2014/main" id="{CBD3D048-2E8A-4FCB-8623-F54D10EF218C}"/>
              </a:ext>
            </a:extLst>
          </p:cNvPr>
          <p:cNvGraphicFramePr>
            <a:graphicFrameLocks noGrp="1"/>
          </p:cNvGraphicFramePr>
          <p:nvPr>
            <p:ph type="tbl" sz="quarter" idx="13"/>
            <p:extLst>
              <p:ext uri="{D42A27DB-BD31-4B8C-83A1-F6EECF244321}">
                <p14:modId xmlns:p14="http://schemas.microsoft.com/office/powerpoint/2010/main" val="31542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39491242"/>
                    </a:ext>
                  </a:extLst>
                </a:gridCol>
                <a:gridCol w="822960">
                  <a:extLst>
                    <a:ext uri="{9D8B030D-6E8A-4147-A177-3AD203B41FA5}">
                      <a16:colId xmlns:a16="http://schemas.microsoft.com/office/drawing/2014/main" val="4015776033"/>
                    </a:ext>
                  </a:extLst>
                </a:gridCol>
                <a:gridCol w="329184">
                  <a:extLst>
                    <a:ext uri="{9D8B030D-6E8A-4147-A177-3AD203B41FA5}">
                      <a16:colId xmlns:a16="http://schemas.microsoft.com/office/drawing/2014/main" val="1319413310"/>
                    </a:ext>
                  </a:extLst>
                </a:gridCol>
                <a:gridCol w="208280">
                  <a:extLst>
                    <a:ext uri="{9D8B030D-6E8A-4147-A177-3AD203B41FA5}">
                      <a16:colId xmlns:a16="http://schemas.microsoft.com/office/drawing/2014/main" val="3882431261"/>
                    </a:ext>
                  </a:extLst>
                </a:gridCol>
                <a:gridCol w="208280">
                  <a:extLst>
                    <a:ext uri="{9D8B030D-6E8A-4147-A177-3AD203B41FA5}">
                      <a16:colId xmlns:a16="http://schemas.microsoft.com/office/drawing/2014/main" val="2393497605"/>
                    </a:ext>
                  </a:extLst>
                </a:gridCol>
                <a:gridCol w="208280">
                  <a:extLst>
                    <a:ext uri="{9D8B030D-6E8A-4147-A177-3AD203B41FA5}">
                      <a16:colId xmlns:a16="http://schemas.microsoft.com/office/drawing/2014/main" val="1161468819"/>
                    </a:ext>
                  </a:extLst>
                </a:gridCol>
                <a:gridCol w="208280">
                  <a:extLst>
                    <a:ext uri="{9D8B030D-6E8A-4147-A177-3AD203B41FA5}">
                      <a16:colId xmlns:a16="http://schemas.microsoft.com/office/drawing/2014/main" val="1038470612"/>
                    </a:ext>
                  </a:extLst>
                </a:gridCol>
                <a:gridCol w="208280">
                  <a:extLst>
                    <a:ext uri="{9D8B030D-6E8A-4147-A177-3AD203B41FA5}">
                      <a16:colId xmlns:a16="http://schemas.microsoft.com/office/drawing/2014/main" val="3922123329"/>
                    </a:ext>
                  </a:extLst>
                </a:gridCol>
                <a:gridCol w="208280">
                  <a:extLst>
                    <a:ext uri="{9D8B030D-6E8A-4147-A177-3AD203B41FA5}">
                      <a16:colId xmlns:a16="http://schemas.microsoft.com/office/drawing/2014/main" val="1255620801"/>
                    </a:ext>
                  </a:extLst>
                </a:gridCol>
                <a:gridCol w="208280">
                  <a:extLst>
                    <a:ext uri="{9D8B030D-6E8A-4147-A177-3AD203B41FA5}">
                      <a16:colId xmlns:a16="http://schemas.microsoft.com/office/drawing/2014/main" val="1197443"/>
                    </a:ext>
                  </a:extLst>
                </a:gridCol>
                <a:gridCol w="208280">
                  <a:extLst>
                    <a:ext uri="{9D8B030D-6E8A-4147-A177-3AD203B41FA5}">
                      <a16:colId xmlns:a16="http://schemas.microsoft.com/office/drawing/2014/main" val="2160743331"/>
                    </a:ext>
                  </a:extLst>
                </a:gridCol>
                <a:gridCol w="208280">
                  <a:extLst>
                    <a:ext uri="{9D8B030D-6E8A-4147-A177-3AD203B41FA5}">
                      <a16:colId xmlns:a16="http://schemas.microsoft.com/office/drawing/2014/main" val="1091064251"/>
                    </a:ext>
                  </a:extLst>
                </a:gridCol>
                <a:gridCol w="208280">
                  <a:extLst>
                    <a:ext uri="{9D8B030D-6E8A-4147-A177-3AD203B41FA5}">
                      <a16:colId xmlns:a16="http://schemas.microsoft.com/office/drawing/2014/main" val="3464225416"/>
                    </a:ext>
                  </a:extLst>
                </a:gridCol>
                <a:gridCol w="208280">
                  <a:extLst>
                    <a:ext uri="{9D8B030D-6E8A-4147-A177-3AD203B41FA5}">
                      <a16:colId xmlns:a16="http://schemas.microsoft.com/office/drawing/2014/main" val="1979476476"/>
                    </a:ext>
                  </a:extLst>
                </a:gridCol>
                <a:gridCol w="208280">
                  <a:extLst>
                    <a:ext uri="{9D8B030D-6E8A-4147-A177-3AD203B41FA5}">
                      <a16:colId xmlns:a16="http://schemas.microsoft.com/office/drawing/2014/main" val="2624886283"/>
                    </a:ext>
                  </a:extLst>
                </a:gridCol>
                <a:gridCol w="208280">
                  <a:extLst>
                    <a:ext uri="{9D8B030D-6E8A-4147-A177-3AD203B41FA5}">
                      <a16:colId xmlns:a16="http://schemas.microsoft.com/office/drawing/2014/main" val="3784486109"/>
                    </a:ext>
                  </a:extLst>
                </a:gridCol>
                <a:gridCol w="208280">
                  <a:extLst>
                    <a:ext uri="{9D8B030D-6E8A-4147-A177-3AD203B41FA5}">
                      <a16:colId xmlns:a16="http://schemas.microsoft.com/office/drawing/2014/main" val="581225547"/>
                    </a:ext>
                  </a:extLst>
                </a:gridCol>
                <a:gridCol w="208280">
                  <a:extLst>
                    <a:ext uri="{9D8B030D-6E8A-4147-A177-3AD203B41FA5}">
                      <a16:colId xmlns:a16="http://schemas.microsoft.com/office/drawing/2014/main" val="1059778731"/>
                    </a:ext>
                  </a:extLst>
                </a:gridCol>
                <a:gridCol w="208280">
                  <a:extLst>
                    <a:ext uri="{9D8B030D-6E8A-4147-A177-3AD203B41FA5}">
                      <a16:colId xmlns:a16="http://schemas.microsoft.com/office/drawing/2014/main" val="3285175106"/>
                    </a:ext>
                  </a:extLst>
                </a:gridCol>
                <a:gridCol w="208280">
                  <a:extLst>
                    <a:ext uri="{9D8B030D-6E8A-4147-A177-3AD203B41FA5}">
                      <a16:colId xmlns:a16="http://schemas.microsoft.com/office/drawing/2014/main" val="2509935679"/>
                    </a:ext>
                  </a:extLst>
                </a:gridCol>
                <a:gridCol w="208280">
                  <a:extLst>
                    <a:ext uri="{9D8B030D-6E8A-4147-A177-3AD203B41FA5}">
                      <a16:colId xmlns:a16="http://schemas.microsoft.com/office/drawing/2014/main" val="3480280308"/>
                    </a:ext>
                  </a:extLst>
                </a:gridCol>
                <a:gridCol w="208280">
                  <a:extLst>
                    <a:ext uri="{9D8B030D-6E8A-4147-A177-3AD203B41FA5}">
                      <a16:colId xmlns:a16="http://schemas.microsoft.com/office/drawing/2014/main" val="2657439615"/>
                    </a:ext>
                  </a:extLst>
                </a:gridCol>
                <a:gridCol w="208280">
                  <a:extLst>
                    <a:ext uri="{9D8B030D-6E8A-4147-A177-3AD203B41FA5}">
                      <a16:colId xmlns:a16="http://schemas.microsoft.com/office/drawing/2014/main" val="2058177034"/>
                    </a:ext>
                  </a:extLst>
                </a:gridCol>
                <a:gridCol w="208280">
                  <a:extLst>
                    <a:ext uri="{9D8B030D-6E8A-4147-A177-3AD203B41FA5}">
                      <a16:colId xmlns:a16="http://schemas.microsoft.com/office/drawing/2014/main" val="2087946750"/>
                    </a:ext>
                  </a:extLst>
                </a:gridCol>
                <a:gridCol w="208280">
                  <a:extLst>
                    <a:ext uri="{9D8B030D-6E8A-4147-A177-3AD203B41FA5}">
                      <a16:colId xmlns:a16="http://schemas.microsoft.com/office/drawing/2014/main" val="935088431"/>
                    </a:ext>
                  </a:extLst>
                </a:gridCol>
                <a:gridCol w="208280">
                  <a:extLst>
                    <a:ext uri="{9D8B030D-6E8A-4147-A177-3AD203B41FA5}">
                      <a16:colId xmlns:a16="http://schemas.microsoft.com/office/drawing/2014/main" val="1277683744"/>
                    </a:ext>
                  </a:extLst>
                </a:gridCol>
                <a:gridCol w="208280">
                  <a:extLst>
                    <a:ext uri="{9D8B030D-6E8A-4147-A177-3AD203B41FA5}">
                      <a16:colId xmlns:a16="http://schemas.microsoft.com/office/drawing/2014/main" val="3569340837"/>
                    </a:ext>
                  </a:extLst>
                </a:gridCol>
                <a:gridCol w="208280">
                  <a:extLst>
                    <a:ext uri="{9D8B030D-6E8A-4147-A177-3AD203B41FA5}">
                      <a16:colId xmlns:a16="http://schemas.microsoft.com/office/drawing/2014/main" val="2578275231"/>
                    </a:ext>
                  </a:extLst>
                </a:gridCol>
                <a:gridCol w="208280">
                  <a:extLst>
                    <a:ext uri="{9D8B030D-6E8A-4147-A177-3AD203B41FA5}">
                      <a16:colId xmlns:a16="http://schemas.microsoft.com/office/drawing/2014/main" val="241193993"/>
                    </a:ext>
                  </a:extLst>
                </a:gridCol>
                <a:gridCol w="208280">
                  <a:extLst>
                    <a:ext uri="{9D8B030D-6E8A-4147-A177-3AD203B41FA5}">
                      <a16:colId xmlns:a16="http://schemas.microsoft.com/office/drawing/2014/main" val="2462908367"/>
                    </a:ext>
                  </a:extLst>
                </a:gridCol>
                <a:gridCol w="208280">
                  <a:extLst>
                    <a:ext uri="{9D8B030D-6E8A-4147-A177-3AD203B41FA5}">
                      <a16:colId xmlns:a16="http://schemas.microsoft.com/office/drawing/2014/main" val="2684233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448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- 2019-04-25 11:39:43</a:t>
                      </a:r>
                      <a:r>
                        <a:rPr kumimoji="0" lang="en-US" sz="1000" b="0" i="0" u="none" strike="noStrike" kern="1200" cap="none" spc="0" normalizeH="0" baseline="0" noProof="0">
                          <a:ln>
                            <a:noFill/>
                          </a:ln>
                          <a:solidFill>
                            <a:prstClr val="black"/>
                          </a:solidFill>
                          <a:effectLst/>
                          <a:uLnTx/>
                          <a:uFillTx/>
                          <a:latin typeface="+mn-lt"/>
                          <a:ea typeface="+mn-ea"/>
                          <a:cs typeface="+mn-cs"/>
                        </a:rPr>
                        <a:t>
 “I was totally taken by surprise by the emotions, but at the same time I am proud to have experienced this short moment with this crew.” Gianluca Tregnago, Area Sales Manager, walked past the new technical center last week and happened upon a group of BUSS veterans. The apprenticeship graduates of 1969 were visiting BUSS headquarters. One of the attendees was his former mentor Kurt Isenegger (70), as well as his old mentor Kurt Gysler (95). Three generations of BUSS employees, what an uplifting moment! 
Read more about the BUSS veterans’ visit here:
https://bit.ly/2XK3M2D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https://scontent.xx.fbcdn.net/v/t1.0-9/s720x720/58378190_2306968122659905_6616986401885913088_o.jpg?_nc_cat=103&amp;_nc_ohc=RRuJQNMMwawAQnPz-J8Q3dkDN_1ki4feioIll0jpqtbfNyAbCcPySxM_A&amp;_nc_ht=scontent.xx&amp;oh=24cc91bd588a9b8623898e3090572bde&amp;oe=5E8B4320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545377"/>
                  </a:ext>
                </a:extLst>
              </a:tr>
            </a:tbl>
          </a:graphicData>
        </a:graphic>
      </p:graphicFrame>
      <p:sp>
        <p:nvSpPr>
          <p:cNvPr id="4" name="Text Placeholder 3">
            <a:extLst>
              <a:ext uri="{FF2B5EF4-FFF2-40B4-BE49-F238E27FC236}">
                <a16:creationId xmlns:a16="http://schemas.microsoft.com/office/drawing/2014/main" id="{5A47B771-439D-4B11-93F0-3CFC3B4C1D1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2226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4EA0D-CF9B-4173-AA3A-60C75AA24BC9}"/>
              </a:ext>
            </a:extLst>
          </p:cNvPr>
          <p:cNvSpPr>
            <a:spLocks noGrp="1"/>
          </p:cNvSpPr>
          <p:nvPr>
            <p:ph type="title"/>
          </p:nvPr>
        </p:nvSpPr>
        <p:spPr/>
        <p:txBody>
          <a:bodyPr/>
          <a:lstStyle/>
          <a:p>
            <a:r>
              <a:rPr lang="en-US"/>
              <a:t>Facebook Own Posts Table | BUSS - 24 of 26</a:t>
            </a:r>
          </a:p>
        </p:txBody>
      </p:sp>
      <p:graphicFrame>
        <p:nvGraphicFramePr>
          <p:cNvPr id="5" name="Table Placeholder 4">
            <a:extLst>
              <a:ext uri="{FF2B5EF4-FFF2-40B4-BE49-F238E27FC236}">
                <a16:creationId xmlns:a16="http://schemas.microsoft.com/office/drawing/2014/main" id="{F594794A-0B93-4DB2-985A-BDC807FB6ED2}"/>
              </a:ext>
            </a:extLst>
          </p:cNvPr>
          <p:cNvGraphicFramePr>
            <a:graphicFrameLocks noGrp="1"/>
          </p:cNvGraphicFramePr>
          <p:nvPr>
            <p:ph type="tbl" sz="quarter" idx="13"/>
            <p:extLst>
              <p:ext uri="{D42A27DB-BD31-4B8C-83A1-F6EECF244321}">
                <p14:modId xmlns:p14="http://schemas.microsoft.com/office/powerpoint/2010/main" val="335867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52561879"/>
                    </a:ext>
                  </a:extLst>
                </a:gridCol>
                <a:gridCol w="822960">
                  <a:extLst>
                    <a:ext uri="{9D8B030D-6E8A-4147-A177-3AD203B41FA5}">
                      <a16:colId xmlns:a16="http://schemas.microsoft.com/office/drawing/2014/main" val="629966637"/>
                    </a:ext>
                  </a:extLst>
                </a:gridCol>
                <a:gridCol w="329184">
                  <a:extLst>
                    <a:ext uri="{9D8B030D-6E8A-4147-A177-3AD203B41FA5}">
                      <a16:colId xmlns:a16="http://schemas.microsoft.com/office/drawing/2014/main" val="4265939381"/>
                    </a:ext>
                  </a:extLst>
                </a:gridCol>
                <a:gridCol w="208280">
                  <a:extLst>
                    <a:ext uri="{9D8B030D-6E8A-4147-A177-3AD203B41FA5}">
                      <a16:colId xmlns:a16="http://schemas.microsoft.com/office/drawing/2014/main" val="3653139716"/>
                    </a:ext>
                  </a:extLst>
                </a:gridCol>
                <a:gridCol w="208280">
                  <a:extLst>
                    <a:ext uri="{9D8B030D-6E8A-4147-A177-3AD203B41FA5}">
                      <a16:colId xmlns:a16="http://schemas.microsoft.com/office/drawing/2014/main" val="3509434441"/>
                    </a:ext>
                  </a:extLst>
                </a:gridCol>
                <a:gridCol w="208280">
                  <a:extLst>
                    <a:ext uri="{9D8B030D-6E8A-4147-A177-3AD203B41FA5}">
                      <a16:colId xmlns:a16="http://schemas.microsoft.com/office/drawing/2014/main" val="1161482162"/>
                    </a:ext>
                  </a:extLst>
                </a:gridCol>
                <a:gridCol w="208280">
                  <a:extLst>
                    <a:ext uri="{9D8B030D-6E8A-4147-A177-3AD203B41FA5}">
                      <a16:colId xmlns:a16="http://schemas.microsoft.com/office/drawing/2014/main" val="3714754153"/>
                    </a:ext>
                  </a:extLst>
                </a:gridCol>
                <a:gridCol w="208280">
                  <a:extLst>
                    <a:ext uri="{9D8B030D-6E8A-4147-A177-3AD203B41FA5}">
                      <a16:colId xmlns:a16="http://schemas.microsoft.com/office/drawing/2014/main" val="292788676"/>
                    </a:ext>
                  </a:extLst>
                </a:gridCol>
                <a:gridCol w="208280">
                  <a:extLst>
                    <a:ext uri="{9D8B030D-6E8A-4147-A177-3AD203B41FA5}">
                      <a16:colId xmlns:a16="http://schemas.microsoft.com/office/drawing/2014/main" val="1762726268"/>
                    </a:ext>
                  </a:extLst>
                </a:gridCol>
                <a:gridCol w="208280">
                  <a:extLst>
                    <a:ext uri="{9D8B030D-6E8A-4147-A177-3AD203B41FA5}">
                      <a16:colId xmlns:a16="http://schemas.microsoft.com/office/drawing/2014/main" val="1624942463"/>
                    </a:ext>
                  </a:extLst>
                </a:gridCol>
                <a:gridCol w="208280">
                  <a:extLst>
                    <a:ext uri="{9D8B030D-6E8A-4147-A177-3AD203B41FA5}">
                      <a16:colId xmlns:a16="http://schemas.microsoft.com/office/drawing/2014/main" val="4021267210"/>
                    </a:ext>
                  </a:extLst>
                </a:gridCol>
                <a:gridCol w="208280">
                  <a:extLst>
                    <a:ext uri="{9D8B030D-6E8A-4147-A177-3AD203B41FA5}">
                      <a16:colId xmlns:a16="http://schemas.microsoft.com/office/drawing/2014/main" val="2575144775"/>
                    </a:ext>
                  </a:extLst>
                </a:gridCol>
                <a:gridCol w="208280">
                  <a:extLst>
                    <a:ext uri="{9D8B030D-6E8A-4147-A177-3AD203B41FA5}">
                      <a16:colId xmlns:a16="http://schemas.microsoft.com/office/drawing/2014/main" val="2481962143"/>
                    </a:ext>
                  </a:extLst>
                </a:gridCol>
                <a:gridCol w="208280">
                  <a:extLst>
                    <a:ext uri="{9D8B030D-6E8A-4147-A177-3AD203B41FA5}">
                      <a16:colId xmlns:a16="http://schemas.microsoft.com/office/drawing/2014/main" val="3810795741"/>
                    </a:ext>
                  </a:extLst>
                </a:gridCol>
                <a:gridCol w="208280">
                  <a:extLst>
                    <a:ext uri="{9D8B030D-6E8A-4147-A177-3AD203B41FA5}">
                      <a16:colId xmlns:a16="http://schemas.microsoft.com/office/drawing/2014/main" val="1018597750"/>
                    </a:ext>
                  </a:extLst>
                </a:gridCol>
                <a:gridCol w="208280">
                  <a:extLst>
                    <a:ext uri="{9D8B030D-6E8A-4147-A177-3AD203B41FA5}">
                      <a16:colId xmlns:a16="http://schemas.microsoft.com/office/drawing/2014/main" val="193317524"/>
                    </a:ext>
                  </a:extLst>
                </a:gridCol>
                <a:gridCol w="208280">
                  <a:extLst>
                    <a:ext uri="{9D8B030D-6E8A-4147-A177-3AD203B41FA5}">
                      <a16:colId xmlns:a16="http://schemas.microsoft.com/office/drawing/2014/main" val="2046796164"/>
                    </a:ext>
                  </a:extLst>
                </a:gridCol>
                <a:gridCol w="208280">
                  <a:extLst>
                    <a:ext uri="{9D8B030D-6E8A-4147-A177-3AD203B41FA5}">
                      <a16:colId xmlns:a16="http://schemas.microsoft.com/office/drawing/2014/main" val="1665934784"/>
                    </a:ext>
                  </a:extLst>
                </a:gridCol>
                <a:gridCol w="208280">
                  <a:extLst>
                    <a:ext uri="{9D8B030D-6E8A-4147-A177-3AD203B41FA5}">
                      <a16:colId xmlns:a16="http://schemas.microsoft.com/office/drawing/2014/main" val="2714404132"/>
                    </a:ext>
                  </a:extLst>
                </a:gridCol>
                <a:gridCol w="208280">
                  <a:extLst>
                    <a:ext uri="{9D8B030D-6E8A-4147-A177-3AD203B41FA5}">
                      <a16:colId xmlns:a16="http://schemas.microsoft.com/office/drawing/2014/main" val="1498429321"/>
                    </a:ext>
                  </a:extLst>
                </a:gridCol>
                <a:gridCol w="208280">
                  <a:extLst>
                    <a:ext uri="{9D8B030D-6E8A-4147-A177-3AD203B41FA5}">
                      <a16:colId xmlns:a16="http://schemas.microsoft.com/office/drawing/2014/main" val="2222747793"/>
                    </a:ext>
                  </a:extLst>
                </a:gridCol>
                <a:gridCol w="208280">
                  <a:extLst>
                    <a:ext uri="{9D8B030D-6E8A-4147-A177-3AD203B41FA5}">
                      <a16:colId xmlns:a16="http://schemas.microsoft.com/office/drawing/2014/main" val="3881084618"/>
                    </a:ext>
                  </a:extLst>
                </a:gridCol>
                <a:gridCol w="208280">
                  <a:extLst>
                    <a:ext uri="{9D8B030D-6E8A-4147-A177-3AD203B41FA5}">
                      <a16:colId xmlns:a16="http://schemas.microsoft.com/office/drawing/2014/main" val="1912716139"/>
                    </a:ext>
                  </a:extLst>
                </a:gridCol>
                <a:gridCol w="208280">
                  <a:extLst>
                    <a:ext uri="{9D8B030D-6E8A-4147-A177-3AD203B41FA5}">
                      <a16:colId xmlns:a16="http://schemas.microsoft.com/office/drawing/2014/main" val="29123393"/>
                    </a:ext>
                  </a:extLst>
                </a:gridCol>
                <a:gridCol w="208280">
                  <a:extLst>
                    <a:ext uri="{9D8B030D-6E8A-4147-A177-3AD203B41FA5}">
                      <a16:colId xmlns:a16="http://schemas.microsoft.com/office/drawing/2014/main" val="1041829154"/>
                    </a:ext>
                  </a:extLst>
                </a:gridCol>
                <a:gridCol w="208280">
                  <a:extLst>
                    <a:ext uri="{9D8B030D-6E8A-4147-A177-3AD203B41FA5}">
                      <a16:colId xmlns:a16="http://schemas.microsoft.com/office/drawing/2014/main" val="841398887"/>
                    </a:ext>
                  </a:extLst>
                </a:gridCol>
                <a:gridCol w="208280">
                  <a:extLst>
                    <a:ext uri="{9D8B030D-6E8A-4147-A177-3AD203B41FA5}">
                      <a16:colId xmlns:a16="http://schemas.microsoft.com/office/drawing/2014/main" val="3018879830"/>
                    </a:ext>
                  </a:extLst>
                </a:gridCol>
                <a:gridCol w="208280">
                  <a:extLst>
                    <a:ext uri="{9D8B030D-6E8A-4147-A177-3AD203B41FA5}">
                      <a16:colId xmlns:a16="http://schemas.microsoft.com/office/drawing/2014/main" val="2821087126"/>
                    </a:ext>
                  </a:extLst>
                </a:gridCol>
                <a:gridCol w="208280">
                  <a:extLst>
                    <a:ext uri="{9D8B030D-6E8A-4147-A177-3AD203B41FA5}">
                      <a16:colId xmlns:a16="http://schemas.microsoft.com/office/drawing/2014/main" val="2744434362"/>
                    </a:ext>
                  </a:extLst>
                </a:gridCol>
                <a:gridCol w="208280">
                  <a:extLst>
                    <a:ext uri="{9D8B030D-6E8A-4147-A177-3AD203B41FA5}">
                      <a16:colId xmlns:a16="http://schemas.microsoft.com/office/drawing/2014/main" val="1707757109"/>
                    </a:ext>
                  </a:extLst>
                </a:gridCol>
                <a:gridCol w="208280">
                  <a:extLst>
                    <a:ext uri="{9D8B030D-6E8A-4147-A177-3AD203B41FA5}">
                      <a16:colId xmlns:a16="http://schemas.microsoft.com/office/drawing/2014/main" val="2362911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5122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- 2019-04-18 13:54:26</a:t>
                      </a:r>
                      <a:r>
                        <a:rPr kumimoji="0" lang="en-US" sz="1000" b="0" i="0" u="none" strike="noStrike" kern="1200" cap="none" spc="0" normalizeH="0" baseline="0" noProof="0">
                          <a:ln>
                            <a:noFill/>
                          </a:ln>
                          <a:solidFill>
                            <a:prstClr val="black"/>
                          </a:solidFill>
                          <a:effectLst/>
                          <a:uLnTx/>
                          <a:uFillTx/>
                          <a:latin typeface="+mn-lt"/>
                          <a:ea typeface="+mn-ea"/>
                          <a:cs typeface="+mn-cs"/>
                        </a:rPr>
                        <a:t>
 “Schöni Ostere!“, as we say in Switzerland! For the upcoming holidays, wer wish all our employees, customers, suppliers and business partners a happy, healthy and peaceful Easter! Enjoy the lovely spring weather and good luck with the egg hunt!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https://scontent.xx.fbcdn.net/v/t1.0-9/s720x720/57444610_2295900250433359_6926794934250897408_o.jpg?_nc_cat=107&amp;_nc_ohc=wUDHg6mYxCUAQk_6e44m9gNCcXssFROCdNOs6_be4yogjr-uM0Y8RER4A&amp;_nc_ht=scontent.xx&amp;oh=14b0562b44ba8566b9160ce442de4f21&amp;oe=5E81CC66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65521985"/>
                  </a:ext>
                </a:extLst>
              </a:tr>
            </a:tbl>
          </a:graphicData>
        </a:graphic>
      </p:graphicFrame>
      <p:sp>
        <p:nvSpPr>
          <p:cNvPr id="4" name="Text Placeholder 3">
            <a:extLst>
              <a:ext uri="{FF2B5EF4-FFF2-40B4-BE49-F238E27FC236}">
                <a16:creationId xmlns:a16="http://schemas.microsoft.com/office/drawing/2014/main" id="{9CBE175C-9E18-471D-93E2-66B711A5239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45308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10EEC-BAC8-4370-B105-55FD39D6166A}"/>
              </a:ext>
            </a:extLst>
          </p:cNvPr>
          <p:cNvSpPr>
            <a:spLocks noGrp="1"/>
          </p:cNvSpPr>
          <p:nvPr>
            <p:ph type="title"/>
          </p:nvPr>
        </p:nvSpPr>
        <p:spPr/>
        <p:txBody>
          <a:bodyPr/>
          <a:lstStyle/>
          <a:p>
            <a:r>
              <a:rPr lang="en-US"/>
              <a:t>Facebook Own Posts Table | BUSS - 25 of 26</a:t>
            </a:r>
          </a:p>
        </p:txBody>
      </p:sp>
      <p:graphicFrame>
        <p:nvGraphicFramePr>
          <p:cNvPr id="5" name="Table Placeholder 4">
            <a:extLst>
              <a:ext uri="{FF2B5EF4-FFF2-40B4-BE49-F238E27FC236}">
                <a16:creationId xmlns:a16="http://schemas.microsoft.com/office/drawing/2014/main" id="{4E8AC9CE-232E-41D2-A3A8-396689C0D71C}"/>
              </a:ext>
            </a:extLst>
          </p:cNvPr>
          <p:cNvGraphicFramePr>
            <a:graphicFrameLocks noGrp="1"/>
          </p:cNvGraphicFramePr>
          <p:nvPr>
            <p:ph type="tbl" sz="quarter" idx="13"/>
            <p:extLst>
              <p:ext uri="{D42A27DB-BD31-4B8C-83A1-F6EECF244321}">
                <p14:modId xmlns:p14="http://schemas.microsoft.com/office/powerpoint/2010/main" val="351683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32037837"/>
                    </a:ext>
                  </a:extLst>
                </a:gridCol>
                <a:gridCol w="822960">
                  <a:extLst>
                    <a:ext uri="{9D8B030D-6E8A-4147-A177-3AD203B41FA5}">
                      <a16:colId xmlns:a16="http://schemas.microsoft.com/office/drawing/2014/main" val="3032355645"/>
                    </a:ext>
                  </a:extLst>
                </a:gridCol>
                <a:gridCol w="329184">
                  <a:extLst>
                    <a:ext uri="{9D8B030D-6E8A-4147-A177-3AD203B41FA5}">
                      <a16:colId xmlns:a16="http://schemas.microsoft.com/office/drawing/2014/main" val="1355548378"/>
                    </a:ext>
                  </a:extLst>
                </a:gridCol>
                <a:gridCol w="208280">
                  <a:extLst>
                    <a:ext uri="{9D8B030D-6E8A-4147-A177-3AD203B41FA5}">
                      <a16:colId xmlns:a16="http://schemas.microsoft.com/office/drawing/2014/main" val="3902091885"/>
                    </a:ext>
                  </a:extLst>
                </a:gridCol>
                <a:gridCol w="208280">
                  <a:extLst>
                    <a:ext uri="{9D8B030D-6E8A-4147-A177-3AD203B41FA5}">
                      <a16:colId xmlns:a16="http://schemas.microsoft.com/office/drawing/2014/main" val="338569407"/>
                    </a:ext>
                  </a:extLst>
                </a:gridCol>
                <a:gridCol w="208280">
                  <a:extLst>
                    <a:ext uri="{9D8B030D-6E8A-4147-A177-3AD203B41FA5}">
                      <a16:colId xmlns:a16="http://schemas.microsoft.com/office/drawing/2014/main" val="1706896605"/>
                    </a:ext>
                  </a:extLst>
                </a:gridCol>
                <a:gridCol w="208280">
                  <a:extLst>
                    <a:ext uri="{9D8B030D-6E8A-4147-A177-3AD203B41FA5}">
                      <a16:colId xmlns:a16="http://schemas.microsoft.com/office/drawing/2014/main" val="1393238412"/>
                    </a:ext>
                  </a:extLst>
                </a:gridCol>
                <a:gridCol w="208280">
                  <a:extLst>
                    <a:ext uri="{9D8B030D-6E8A-4147-A177-3AD203B41FA5}">
                      <a16:colId xmlns:a16="http://schemas.microsoft.com/office/drawing/2014/main" val="3671929105"/>
                    </a:ext>
                  </a:extLst>
                </a:gridCol>
                <a:gridCol w="208280">
                  <a:extLst>
                    <a:ext uri="{9D8B030D-6E8A-4147-A177-3AD203B41FA5}">
                      <a16:colId xmlns:a16="http://schemas.microsoft.com/office/drawing/2014/main" val="3816196745"/>
                    </a:ext>
                  </a:extLst>
                </a:gridCol>
                <a:gridCol w="208280">
                  <a:extLst>
                    <a:ext uri="{9D8B030D-6E8A-4147-A177-3AD203B41FA5}">
                      <a16:colId xmlns:a16="http://schemas.microsoft.com/office/drawing/2014/main" val="2772961935"/>
                    </a:ext>
                  </a:extLst>
                </a:gridCol>
                <a:gridCol w="208280">
                  <a:extLst>
                    <a:ext uri="{9D8B030D-6E8A-4147-A177-3AD203B41FA5}">
                      <a16:colId xmlns:a16="http://schemas.microsoft.com/office/drawing/2014/main" val="701772391"/>
                    </a:ext>
                  </a:extLst>
                </a:gridCol>
                <a:gridCol w="208280">
                  <a:extLst>
                    <a:ext uri="{9D8B030D-6E8A-4147-A177-3AD203B41FA5}">
                      <a16:colId xmlns:a16="http://schemas.microsoft.com/office/drawing/2014/main" val="189027621"/>
                    </a:ext>
                  </a:extLst>
                </a:gridCol>
                <a:gridCol w="208280">
                  <a:extLst>
                    <a:ext uri="{9D8B030D-6E8A-4147-A177-3AD203B41FA5}">
                      <a16:colId xmlns:a16="http://schemas.microsoft.com/office/drawing/2014/main" val="2857646490"/>
                    </a:ext>
                  </a:extLst>
                </a:gridCol>
                <a:gridCol w="208280">
                  <a:extLst>
                    <a:ext uri="{9D8B030D-6E8A-4147-A177-3AD203B41FA5}">
                      <a16:colId xmlns:a16="http://schemas.microsoft.com/office/drawing/2014/main" val="1174239288"/>
                    </a:ext>
                  </a:extLst>
                </a:gridCol>
                <a:gridCol w="208280">
                  <a:extLst>
                    <a:ext uri="{9D8B030D-6E8A-4147-A177-3AD203B41FA5}">
                      <a16:colId xmlns:a16="http://schemas.microsoft.com/office/drawing/2014/main" val="3875400216"/>
                    </a:ext>
                  </a:extLst>
                </a:gridCol>
                <a:gridCol w="208280">
                  <a:extLst>
                    <a:ext uri="{9D8B030D-6E8A-4147-A177-3AD203B41FA5}">
                      <a16:colId xmlns:a16="http://schemas.microsoft.com/office/drawing/2014/main" val="1142588727"/>
                    </a:ext>
                  </a:extLst>
                </a:gridCol>
                <a:gridCol w="208280">
                  <a:extLst>
                    <a:ext uri="{9D8B030D-6E8A-4147-A177-3AD203B41FA5}">
                      <a16:colId xmlns:a16="http://schemas.microsoft.com/office/drawing/2014/main" val="974255493"/>
                    </a:ext>
                  </a:extLst>
                </a:gridCol>
                <a:gridCol w="208280">
                  <a:extLst>
                    <a:ext uri="{9D8B030D-6E8A-4147-A177-3AD203B41FA5}">
                      <a16:colId xmlns:a16="http://schemas.microsoft.com/office/drawing/2014/main" val="4260904992"/>
                    </a:ext>
                  </a:extLst>
                </a:gridCol>
                <a:gridCol w="208280">
                  <a:extLst>
                    <a:ext uri="{9D8B030D-6E8A-4147-A177-3AD203B41FA5}">
                      <a16:colId xmlns:a16="http://schemas.microsoft.com/office/drawing/2014/main" val="1282539251"/>
                    </a:ext>
                  </a:extLst>
                </a:gridCol>
                <a:gridCol w="208280">
                  <a:extLst>
                    <a:ext uri="{9D8B030D-6E8A-4147-A177-3AD203B41FA5}">
                      <a16:colId xmlns:a16="http://schemas.microsoft.com/office/drawing/2014/main" val="1016809088"/>
                    </a:ext>
                  </a:extLst>
                </a:gridCol>
                <a:gridCol w="208280">
                  <a:extLst>
                    <a:ext uri="{9D8B030D-6E8A-4147-A177-3AD203B41FA5}">
                      <a16:colId xmlns:a16="http://schemas.microsoft.com/office/drawing/2014/main" val="334441093"/>
                    </a:ext>
                  </a:extLst>
                </a:gridCol>
                <a:gridCol w="208280">
                  <a:extLst>
                    <a:ext uri="{9D8B030D-6E8A-4147-A177-3AD203B41FA5}">
                      <a16:colId xmlns:a16="http://schemas.microsoft.com/office/drawing/2014/main" val="462302402"/>
                    </a:ext>
                  </a:extLst>
                </a:gridCol>
                <a:gridCol w="208280">
                  <a:extLst>
                    <a:ext uri="{9D8B030D-6E8A-4147-A177-3AD203B41FA5}">
                      <a16:colId xmlns:a16="http://schemas.microsoft.com/office/drawing/2014/main" val="2351117430"/>
                    </a:ext>
                  </a:extLst>
                </a:gridCol>
                <a:gridCol w="208280">
                  <a:extLst>
                    <a:ext uri="{9D8B030D-6E8A-4147-A177-3AD203B41FA5}">
                      <a16:colId xmlns:a16="http://schemas.microsoft.com/office/drawing/2014/main" val="2671759820"/>
                    </a:ext>
                  </a:extLst>
                </a:gridCol>
                <a:gridCol w="208280">
                  <a:extLst>
                    <a:ext uri="{9D8B030D-6E8A-4147-A177-3AD203B41FA5}">
                      <a16:colId xmlns:a16="http://schemas.microsoft.com/office/drawing/2014/main" val="188090575"/>
                    </a:ext>
                  </a:extLst>
                </a:gridCol>
                <a:gridCol w="208280">
                  <a:extLst>
                    <a:ext uri="{9D8B030D-6E8A-4147-A177-3AD203B41FA5}">
                      <a16:colId xmlns:a16="http://schemas.microsoft.com/office/drawing/2014/main" val="951188612"/>
                    </a:ext>
                  </a:extLst>
                </a:gridCol>
                <a:gridCol w="208280">
                  <a:extLst>
                    <a:ext uri="{9D8B030D-6E8A-4147-A177-3AD203B41FA5}">
                      <a16:colId xmlns:a16="http://schemas.microsoft.com/office/drawing/2014/main" val="2199214833"/>
                    </a:ext>
                  </a:extLst>
                </a:gridCol>
                <a:gridCol w="208280">
                  <a:extLst>
                    <a:ext uri="{9D8B030D-6E8A-4147-A177-3AD203B41FA5}">
                      <a16:colId xmlns:a16="http://schemas.microsoft.com/office/drawing/2014/main" val="714221266"/>
                    </a:ext>
                  </a:extLst>
                </a:gridCol>
                <a:gridCol w="208280">
                  <a:extLst>
                    <a:ext uri="{9D8B030D-6E8A-4147-A177-3AD203B41FA5}">
                      <a16:colId xmlns:a16="http://schemas.microsoft.com/office/drawing/2014/main" val="1925047345"/>
                    </a:ext>
                  </a:extLst>
                </a:gridCol>
                <a:gridCol w="208280">
                  <a:extLst>
                    <a:ext uri="{9D8B030D-6E8A-4147-A177-3AD203B41FA5}">
                      <a16:colId xmlns:a16="http://schemas.microsoft.com/office/drawing/2014/main" val="3443082041"/>
                    </a:ext>
                  </a:extLst>
                </a:gridCol>
                <a:gridCol w="208280">
                  <a:extLst>
                    <a:ext uri="{9D8B030D-6E8A-4147-A177-3AD203B41FA5}">
                      <a16:colId xmlns:a16="http://schemas.microsoft.com/office/drawing/2014/main" val="186708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5094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- 2019-04-09 09:54:23</a:t>
                      </a:r>
                      <a:r>
                        <a:rPr kumimoji="0" lang="en-US" sz="1000" b="0" i="0" u="none" strike="noStrike" kern="1200" cap="none" spc="0" normalizeH="0" baseline="0" noProof="0">
                          <a:ln>
                            <a:noFill/>
                          </a:ln>
                          <a:solidFill>
                            <a:prstClr val="black"/>
                          </a:solidFill>
                          <a:effectLst/>
                          <a:uLnTx/>
                          <a:uFillTx/>
                          <a:latin typeface="+mn-lt"/>
                          <a:ea typeface="+mn-ea"/>
                          <a:cs typeface="+mn-cs"/>
                        </a:rPr>
                        <a:t>
 It took 1.5 years of research, development, test and trial runs and constant optimization to perfect the machine design of our new compounder generation COMPEO. Drawing from decades of expertise in compounding technology, BUSS took the best of its previous kneader designs and worked them into one allrounder machine. In the newest installment of the BUSS executive videos, our Head of Technology Wolfgang Walter talks about the development process of COMPEO: 
Find out more about COMPEO here: https://bit.ly/2D5XUZR
#compounding #compounder #kneader #cokneader #compoundingtechnology #kneadertechnology #machinedesign #development #compeo #polymer #plasticindustry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https://scontent.xx.fbcdn.net/v/t15.5256-10/s720x720/54605503_325234511472810_785364207779446784_n.jpg?_nc_cat=101&amp;_nc_ohc=aswkv1BkaTUAQmOGgP-E1JF2NJNSC9Ymq86p0zcCg9j4S10ujgnMxF3RA&amp;_nc_ht=scontent.xx&amp;oh=04ca02e0b2fe3b6348cd1e8f3f616044&amp;oe=5E87F0CE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30773817"/>
                  </a:ext>
                </a:extLst>
              </a:tr>
            </a:tbl>
          </a:graphicData>
        </a:graphic>
      </p:graphicFrame>
      <p:sp>
        <p:nvSpPr>
          <p:cNvPr id="4" name="Text Placeholder 3">
            <a:extLst>
              <a:ext uri="{FF2B5EF4-FFF2-40B4-BE49-F238E27FC236}">
                <a16:creationId xmlns:a16="http://schemas.microsoft.com/office/drawing/2014/main" id="{326B58C3-4C84-4568-B5E6-9CC4BCC8D80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874899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32F7C-59DB-4B1C-BA5C-3495D1E55A5E}"/>
              </a:ext>
            </a:extLst>
          </p:cNvPr>
          <p:cNvSpPr>
            <a:spLocks noGrp="1"/>
          </p:cNvSpPr>
          <p:nvPr>
            <p:ph type="title"/>
          </p:nvPr>
        </p:nvSpPr>
        <p:spPr/>
        <p:txBody>
          <a:bodyPr/>
          <a:lstStyle/>
          <a:p>
            <a:r>
              <a:rPr lang="en-US"/>
              <a:t>Facebook Own Posts Table | BUSS - 26 of 26</a:t>
            </a:r>
          </a:p>
        </p:txBody>
      </p:sp>
      <p:graphicFrame>
        <p:nvGraphicFramePr>
          <p:cNvPr id="5" name="Table Placeholder 4">
            <a:extLst>
              <a:ext uri="{FF2B5EF4-FFF2-40B4-BE49-F238E27FC236}">
                <a16:creationId xmlns:a16="http://schemas.microsoft.com/office/drawing/2014/main" id="{6D138AE4-AC48-415E-96EE-43F2077138DC}"/>
              </a:ext>
            </a:extLst>
          </p:cNvPr>
          <p:cNvGraphicFramePr>
            <a:graphicFrameLocks noGrp="1"/>
          </p:cNvGraphicFramePr>
          <p:nvPr>
            <p:ph type="tbl" sz="quarter" idx="13"/>
            <p:extLst>
              <p:ext uri="{D42A27DB-BD31-4B8C-83A1-F6EECF244321}">
                <p14:modId xmlns:p14="http://schemas.microsoft.com/office/powerpoint/2010/main" val="187922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554262"/>
                    </a:ext>
                  </a:extLst>
                </a:gridCol>
                <a:gridCol w="822960">
                  <a:extLst>
                    <a:ext uri="{9D8B030D-6E8A-4147-A177-3AD203B41FA5}">
                      <a16:colId xmlns:a16="http://schemas.microsoft.com/office/drawing/2014/main" val="3415588916"/>
                    </a:ext>
                  </a:extLst>
                </a:gridCol>
                <a:gridCol w="329184">
                  <a:extLst>
                    <a:ext uri="{9D8B030D-6E8A-4147-A177-3AD203B41FA5}">
                      <a16:colId xmlns:a16="http://schemas.microsoft.com/office/drawing/2014/main" val="2161065054"/>
                    </a:ext>
                  </a:extLst>
                </a:gridCol>
                <a:gridCol w="208280">
                  <a:extLst>
                    <a:ext uri="{9D8B030D-6E8A-4147-A177-3AD203B41FA5}">
                      <a16:colId xmlns:a16="http://schemas.microsoft.com/office/drawing/2014/main" val="3662097354"/>
                    </a:ext>
                  </a:extLst>
                </a:gridCol>
                <a:gridCol w="208280">
                  <a:extLst>
                    <a:ext uri="{9D8B030D-6E8A-4147-A177-3AD203B41FA5}">
                      <a16:colId xmlns:a16="http://schemas.microsoft.com/office/drawing/2014/main" val="1111431072"/>
                    </a:ext>
                  </a:extLst>
                </a:gridCol>
                <a:gridCol w="208280">
                  <a:extLst>
                    <a:ext uri="{9D8B030D-6E8A-4147-A177-3AD203B41FA5}">
                      <a16:colId xmlns:a16="http://schemas.microsoft.com/office/drawing/2014/main" val="2718735035"/>
                    </a:ext>
                  </a:extLst>
                </a:gridCol>
                <a:gridCol w="208280">
                  <a:extLst>
                    <a:ext uri="{9D8B030D-6E8A-4147-A177-3AD203B41FA5}">
                      <a16:colId xmlns:a16="http://schemas.microsoft.com/office/drawing/2014/main" val="2017919048"/>
                    </a:ext>
                  </a:extLst>
                </a:gridCol>
                <a:gridCol w="208280">
                  <a:extLst>
                    <a:ext uri="{9D8B030D-6E8A-4147-A177-3AD203B41FA5}">
                      <a16:colId xmlns:a16="http://schemas.microsoft.com/office/drawing/2014/main" val="2272330633"/>
                    </a:ext>
                  </a:extLst>
                </a:gridCol>
                <a:gridCol w="208280">
                  <a:extLst>
                    <a:ext uri="{9D8B030D-6E8A-4147-A177-3AD203B41FA5}">
                      <a16:colId xmlns:a16="http://schemas.microsoft.com/office/drawing/2014/main" val="3386640058"/>
                    </a:ext>
                  </a:extLst>
                </a:gridCol>
                <a:gridCol w="208280">
                  <a:extLst>
                    <a:ext uri="{9D8B030D-6E8A-4147-A177-3AD203B41FA5}">
                      <a16:colId xmlns:a16="http://schemas.microsoft.com/office/drawing/2014/main" val="4193975048"/>
                    </a:ext>
                  </a:extLst>
                </a:gridCol>
                <a:gridCol w="208280">
                  <a:extLst>
                    <a:ext uri="{9D8B030D-6E8A-4147-A177-3AD203B41FA5}">
                      <a16:colId xmlns:a16="http://schemas.microsoft.com/office/drawing/2014/main" val="459470948"/>
                    </a:ext>
                  </a:extLst>
                </a:gridCol>
                <a:gridCol w="208280">
                  <a:extLst>
                    <a:ext uri="{9D8B030D-6E8A-4147-A177-3AD203B41FA5}">
                      <a16:colId xmlns:a16="http://schemas.microsoft.com/office/drawing/2014/main" val="3230439322"/>
                    </a:ext>
                  </a:extLst>
                </a:gridCol>
                <a:gridCol w="208280">
                  <a:extLst>
                    <a:ext uri="{9D8B030D-6E8A-4147-A177-3AD203B41FA5}">
                      <a16:colId xmlns:a16="http://schemas.microsoft.com/office/drawing/2014/main" val="588746236"/>
                    </a:ext>
                  </a:extLst>
                </a:gridCol>
                <a:gridCol w="208280">
                  <a:extLst>
                    <a:ext uri="{9D8B030D-6E8A-4147-A177-3AD203B41FA5}">
                      <a16:colId xmlns:a16="http://schemas.microsoft.com/office/drawing/2014/main" val="1653060125"/>
                    </a:ext>
                  </a:extLst>
                </a:gridCol>
                <a:gridCol w="208280">
                  <a:extLst>
                    <a:ext uri="{9D8B030D-6E8A-4147-A177-3AD203B41FA5}">
                      <a16:colId xmlns:a16="http://schemas.microsoft.com/office/drawing/2014/main" val="254968946"/>
                    </a:ext>
                  </a:extLst>
                </a:gridCol>
                <a:gridCol w="208280">
                  <a:extLst>
                    <a:ext uri="{9D8B030D-6E8A-4147-A177-3AD203B41FA5}">
                      <a16:colId xmlns:a16="http://schemas.microsoft.com/office/drawing/2014/main" val="406949403"/>
                    </a:ext>
                  </a:extLst>
                </a:gridCol>
                <a:gridCol w="208280">
                  <a:extLst>
                    <a:ext uri="{9D8B030D-6E8A-4147-A177-3AD203B41FA5}">
                      <a16:colId xmlns:a16="http://schemas.microsoft.com/office/drawing/2014/main" val="2831990452"/>
                    </a:ext>
                  </a:extLst>
                </a:gridCol>
                <a:gridCol w="208280">
                  <a:extLst>
                    <a:ext uri="{9D8B030D-6E8A-4147-A177-3AD203B41FA5}">
                      <a16:colId xmlns:a16="http://schemas.microsoft.com/office/drawing/2014/main" val="1008498277"/>
                    </a:ext>
                  </a:extLst>
                </a:gridCol>
                <a:gridCol w="208280">
                  <a:extLst>
                    <a:ext uri="{9D8B030D-6E8A-4147-A177-3AD203B41FA5}">
                      <a16:colId xmlns:a16="http://schemas.microsoft.com/office/drawing/2014/main" val="3752942508"/>
                    </a:ext>
                  </a:extLst>
                </a:gridCol>
                <a:gridCol w="208280">
                  <a:extLst>
                    <a:ext uri="{9D8B030D-6E8A-4147-A177-3AD203B41FA5}">
                      <a16:colId xmlns:a16="http://schemas.microsoft.com/office/drawing/2014/main" val="1208661070"/>
                    </a:ext>
                  </a:extLst>
                </a:gridCol>
                <a:gridCol w="208280">
                  <a:extLst>
                    <a:ext uri="{9D8B030D-6E8A-4147-A177-3AD203B41FA5}">
                      <a16:colId xmlns:a16="http://schemas.microsoft.com/office/drawing/2014/main" val="1258313375"/>
                    </a:ext>
                  </a:extLst>
                </a:gridCol>
                <a:gridCol w="208280">
                  <a:extLst>
                    <a:ext uri="{9D8B030D-6E8A-4147-A177-3AD203B41FA5}">
                      <a16:colId xmlns:a16="http://schemas.microsoft.com/office/drawing/2014/main" val="2250810252"/>
                    </a:ext>
                  </a:extLst>
                </a:gridCol>
                <a:gridCol w="208280">
                  <a:extLst>
                    <a:ext uri="{9D8B030D-6E8A-4147-A177-3AD203B41FA5}">
                      <a16:colId xmlns:a16="http://schemas.microsoft.com/office/drawing/2014/main" val="2752138012"/>
                    </a:ext>
                  </a:extLst>
                </a:gridCol>
                <a:gridCol w="208280">
                  <a:extLst>
                    <a:ext uri="{9D8B030D-6E8A-4147-A177-3AD203B41FA5}">
                      <a16:colId xmlns:a16="http://schemas.microsoft.com/office/drawing/2014/main" val="3187863107"/>
                    </a:ext>
                  </a:extLst>
                </a:gridCol>
                <a:gridCol w="208280">
                  <a:extLst>
                    <a:ext uri="{9D8B030D-6E8A-4147-A177-3AD203B41FA5}">
                      <a16:colId xmlns:a16="http://schemas.microsoft.com/office/drawing/2014/main" val="360551218"/>
                    </a:ext>
                  </a:extLst>
                </a:gridCol>
                <a:gridCol w="208280">
                  <a:extLst>
                    <a:ext uri="{9D8B030D-6E8A-4147-A177-3AD203B41FA5}">
                      <a16:colId xmlns:a16="http://schemas.microsoft.com/office/drawing/2014/main" val="3780882668"/>
                    </a:ext>
                  </a:extLst>
                </a:gridCol>
                <a:gridCol w="208280">
                  <a:extLst>
                    <a:ext uri="{9D8B030D-6E8A-4147-A177-3AD203B41FA5}">
                      <a16:colId xmlns:a16="http://schemas.microsoft.com/office/drawing/2014/main" val="1575310322"/>
                    </a:ext>
                  </a:extLst>
                </a:gridCol>
                <a:gridCol w="208280">
                  <a:extLst>
                    <a:ext uri="{9D8B030D-6E8A-4147-A177-3AD203B41FA5}">
                      <a16:colId xmlns:a16="http://schemas.microsoft.com/office/drawing/2014/main" val="3397154897"/>
                    </a:ext>
                  </a:extLst>
                </a:gridCol>
                <a:gridCol w="208280">
                  <a:extLst>
                    <a:ext uri="{9D8B030D-6E8A-4147-A177-3AD203B41FA5}">
                      <a16:colId xmlns:a16="http://schemas.microsoft.com/office/drawing/2014/main" val="249221240"/>
                    </a:ext>
                  </a:extLst>
                </a:gridCol>
                <a:gridCol w="208280">
                  <a:extLst>
                    <a:ext uri="{9D8B030D-6E8A-4147-A177-3AD203B41FA5}">
                      <a16:colId xmlns:a16="http://schemas.microsoft.com/office/drawing/2014/main" val="3587957390"/>
                    </a:ext>
                  </a:extLst>
                </a:gridCol>
                <a:gridCol w="208280">
                  <a:extLst>
                    <a:ext uri="{9D8B030D-6E8A-4147-A177-3AD203B41FA5}">
                      <a16:colId xmlns:a16="http://schemas.microsoft.com/office/drawing/2014/main" val="315254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117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Buss AG - 2019-04-04 10:24:47</a:t>
                      </a:r>
                      <a:r>
                        <a:rPr kumimoji="0" lang="en-US" sz="1000" b="0" i="0" u="none" strike="noStrike" kern="1200" cap="none" spc="0" normalizeH="0" baseline="0" noProof="0">
                          <a:ln>
                            <a:noFill/>
                          </a:ln>
                          <a:solidFill>
                            <a:prstClr val="black"/>
                          </a:solidFill>
                          <a:effectLst/>
                          <a:uLnTx/>
                          <a:uFillTx/>
                          <a:latin typeface="+mn-lt"/>
                          <a:ea typeface="+mn-ea"/>
                          <a:cs typeface="+mn-cs"/>
                        </a:rPr>
                        <a:t>
 Latin America’s most important fairtrade for the plastics industry, the PLASTIMAGEN® MÉXICO, is in full swing. Our BUSS team is welcoming customers, partners and all fair visitors on our stand. Among all our guests, we are especially happy to have Christian Michel-Casulleras, General Director of Swisscham México, Frank Knittel, Head of Sales EMERA, Buss AG, Eric Mayoraz, Swiss Ambassador in México, and Rubén Araiza Díaz, Director of the Swiss Business Hub México at our booth.
Gracias for visiting us and Saludo to all BUSS fans in Latin America and across the whole world!
Find out, how you can contact BUSS in your country: https://bit.ly/2Iblub1
#plastimagen #mexico #compounding #compounder #kneader #tradefair #polymer #plastic #plasticindustry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https://scontent.xx.fbcdn.net/v/t1.0-9/s720x720/55609133_2273953719294679_5382152419176087552_o.jpg?_nc_cat=109&amp;_nc_ohc=YfhTGzjvbvQAQlKHfJxKZFs_qT3YcPjnSpjwZA1aa7mBUhuNZUwxZw5Cw&amp;_nc_ht=scontent.xx&amp;oh=2bc00b52997f8b59ea45a082da660e6b&amp;oe=5E4C0B4B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64323872"/>
                  </a:ext>
                </a:extLst>
              </a:tr>
            </a:tbl>
          </a:graphicData>
        </a:graphic>
      </p:graphicFrame>
      <p:sp>
        <p:nvSpPr>
          <p:cNvPr id="4" name="Text Placeholder 3">
            <a:extLst>
              <a:ext uri="{FF2B5EF4-FFF2-40B4-BE49-F238E27FC236}">
                <a16:creationId xmlns:a16="http://schemas.microsoft.com/office/drawing/2014/main" id="{6B5F836E-2803-4D52-8D01-86808098295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457573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98CF-DF6D-4C4A-BBA0-3584513E5F83}"/>
              </a:ext>
            </a:extLst>
          </p:cNvPr>
          <p:cNvSpPr>
            <a:spLocks noGrp="1"/>
          </p:cNvSpPr>
          <p:nvPr>
            <p:ph type="title"/>
          </p:nvPr>
        </p:nvSpPr>
        <p:spPr/>
        <p:txBody>
          <a:bodyPr/>
          <a:lstStyle/>
          <a:p>
            <a:r>
              <a:rPr lang="en-US"/>
              <a:t>Facebook Reach By Country Table | BUSS - 1 of 3</a:t>
            </a:r>
          </a:p>
        </p:txBody>
      </p:sp>
      <p:graphicFrame>
        <p:nvGraphicFramePr>
          <p:cNvPr id="5" name="Table Placeholder 4">
            <a:extLst>
              <a:ext uri="{FF2B5EF4-FFF2-40B4-BE49-F238E27FC236}">
                <a16:creationId xmlns:a16="http://schemas.microsoft.com/office/drawing/2014/main" id="{3ECA362E-F67B-42D2-BCDF-C01EDD0D81EA}"/>
              </a:ext>
            </a:extLst>
          </p:cNvPr>
          <p:cNvGraphicFramePr>
            <a:graphicFrameLocks noGrp="1"/>
          </p:cNvGraphicFramePr>
          <p:nvPr>
            <p:ph type="tbl" sz="quarter" idx="13"/>
            <p:extLst>
              <p:ext uri="{D42A27DB-BD31-4B8C-83A1-F6EECF244321}">
                <p14:modId xmlns:p14="http://schemas.microsoft.com/office/powerpoint/2010/main" val="2603312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5493029"/>
                    </a:ext>
                  </a:extLst>
                </a:gridCol>
                <a:gridCol w="3291840">
                  <a:extLst>
                    <a:ext uri="{9D8B030D-6E8A-4147-A177-3AD203B41FA5}">
                      <a16:colId xmlns:a16="http://schemas.microsoft.com/office/drawing/2014/main" val="2839778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36182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171745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56475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16020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Zealand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90762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94265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58533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5580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4692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3117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50804914"/>
                  </a:ext>
                </a:extLst>
              </a:tr>
            </a:tbl>
          </a:graphicData>
        </a:graphic>
      </p:graphicFrame>
      <p:sp>
        <p:nvSpPr>
          <p:cNvPr id="4" name="Text Placeholder 3">
            <a:extLst>
              <a:ext uri="{FF2B5EF4-FFF2-40B4-BE49-F238E27FC236}">
                <a16:creationId xmlns:a16="http://schemas.microsoft.com/office/drawing/2014/main" id="{568DFCCF-D7A8-4A9C-8DDB-BE2E3CEB750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309045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F7E2C-75C0-4085-919C-3F081FCE8E15}"/>
              </a:ext>
            </a:extLst>
          </p:cNvPr>
          <p:cNvSpPr>
            <a:spLocks noGrp="1"/>
          </p:cNvSpPr>
          <p:nvPr>
            <p:ph type="title"/>
          </p:nvPr>
        </p:nvSpPr>
        <p:spPr/>
        <p:txBody>
          <a:bodyPr/>
          <a:lstStyle/>
          <a:p>
            <a:r>
              <a:rPr lang="en-US"/>
              <a:t>Facebook Reach By Country Table | BUSS - 2 of 3</a:t>
            </a:r>
          </a:p>
        </p:txBody>
      </p:sp>
      <p:graphicFrame>
        <p:nvGraphicFramePr>
          <p:cNvPr id="5" name="Table Placeholder 4">
            <a:extLst>
              <a:ext uri="{FF2B5EF4-FFF2-40B4-BE49-F238E27FC236}">
                <a16:creationId xmlns:a16="http://schemas.microsoft.com/office/drawing/2014/main" id="{4D39A46D-0615-444C-9E32-3714E45A2AA9}"/>
              </a:ext>
            </a:extLst>
          </p:cNvPr>
          <p:cNvGraphicFramePr>
            <a:graphicFrameLocks noGrp="1"/>
          </p:cNvGraphicFramePr>
          <p:nvPr>
            <p:ph type="tbl" sz="quarter" idx="13"/>
            <p:extLst>
              <p:ext uri="{D42A27DB-BD31-4B8C-83A1-F6EECF244321}">
                <p14:modId xmlns:p14="http://schemas.microsoft.com/office/powerpoint/2010/main" val="303730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2629745"/>
                    </a:ext>
                  </a:extLst>
                </a:gridCol>
                <a:gridCol w="3291840">
                  <a:extLst>
                    <a:ext uri="{9D8B030D-6E8A-4147-A177-3AD203B41FA5}">
                      <a16:colId xmlns:a16="http://schemas.microsoft.com/office/drawing/2014/main" val="323847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82210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4523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6346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7773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0640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3652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8052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6705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8063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0954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Taiwan, Province of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6395926"/>
                  </a:ext>
                </a:extLst>
              </a:tr>
            </a:tbl>
          </a:graphicData>
        </a:graphic>
      </p:graphicFrame>
      <p:sp>
        <p:nvSpPr>
          <p:cNvPr id="4" name="Text Placeholder 3">
            <a:extLst>
              <a:ext uri="{FF2B5EF4-FFF2-40B4-BE49-F238E27FC236}">
                <a16:creationId xmlns:a16="http://schemas.microsoft.com/office/drawing/2014/main" id="{11E016F3-EC3F-4B49-92E0-F5FFDA0095C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25559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4DD00-64DA-47EA-8E55-625946F8B0AA}"/>
              </a:ext>
            </a:extLst>
          </p:cNvPr>
          <p:cNvSpPr>
            <a:spLocks noGrp="1"/>
          </p:cNvSpPr>
          <p:nvPr>
            <p:ph type="title"/>
          </p:nvPr>
        </p:nvSpPr>
        <p:spPr/>
        <p:txBody>
          <a:bodyPr/>
          <a:lstStyle/>
          <a:p>
            <a:r>
              <a:rPr lang="en-US"/>
              <a:t>Facebook Reach By Country Table | BUSS - 3 of 3</a:t>
            </a:r>
          </a:p>
        </p:txBody>
      </p:sp>
      <p:graphicFrame>
        <p:nvGraphicFramePr>
          <p:cNvPr id="5" name="Table Placeholder 4">
            <a:extLst>
              <a:ext uri="{FF2B5EF4-FFF2-40B4-BE49-F238E27FC236}">
                <a16:creationId xmlns:a16="http://schemas.microsoft.com/office/drawing/2014/main" id="{A55BE78A-FA04-4449-970B-714F3E885460}"/>
              </a:ext>
            </a:extLst>
          </p:cNvPr>
          <p:cNvGraphicFramePr>
            <a:graphicFrameLocks noGrp="1"/>
          </p:cNvGraphicFramePr>
          <p:nvPr>
            <p:ph type="tbl" sz="quarter" idx="13"/>
            <p:extLst>
              <p:ext uri="{D42A27DB-BD31-4B8C-83A1-F6EECF244321}">
                <p14:modId xmlns:p14="http://schemas.microsoft.com/office/powerpoint/2010/main" val="345826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1846894"/>
                    </a:ext>
                  </a:extLst>
                </a:gridCol>
                <a:gridCol w="3291840">
                  <a:extLst>
                    <a:ext uri="{9D8B030D-6E8A-4147-A177-3AD203B41FA5}">
                      <a16:colId xmlns:a16="http://schemas.microsoft.com/office/drawing/2014/main" val="156009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52851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3910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219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3794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183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09329340"/>
                  </a:ext>
                </a:extLst>
              </a:tr>
            </a:tbl>
          </a:graphicData>
        </a:graphic>
      </p:graphicFrame>
      <p:sp>
        <p:nvSpPr>
          <p:cNvPr id="4" name="Text Placeholder 3">
            <a:extLst>
              <a:ext uri="{FF2B5EF4-FFF2-40B4-BE49-F238E27FC236}">
                <a16:creationId xmlns:a16="http://schemas.microsoft.com/office/drawing/2014/main" id="{08977CF8-A091-44F7-B61E-A735BD38FF4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10480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25CC-514D-4ADD-9E9B-B73686539724}"/>
              </a:ext>
            </a:extLst>
          </p:cNvPr>
          <p:cNvSpPr>
            <a:spLocks noGrp="1"/>
          </p:cNvSpPr>
          <p:nvPr>
            <p:ph type="title"/>
          </p:nvPr>
        </p:nvSpPr>
        <p:spPr/>
        <p:txBody>
          <a:bodyPr/>
          <a:lstStyle/>
          <a:p>
            <a:r>
              <a:rPr lang="en-US"/>
              <a:t>Facebook Organic, Viral &amp; Paid Reach over Time | BUSS</a:t>
            </a:r>
          </a:p>
        </p:txBody>
      </p:sp>
      <p:graphicFrame>
        <p:nvGraphicFramePr>
          <p:cNvPr id="6" name="Chart Placeholder 5">
            <a:extLst>
              <a:ext uri="{FF2B5EF4-FFF2-40B4-BE49-F238E27FC236}">
                <a16:creationId xmlns:a16="http://schemas.microsoft.com/office/drawing/2014/main" id="{121721E3-00E0-42CA-B43D-B38CAF98FC22}"/>
              </a:ext>
            </a:extLst>
          </p:cNvPr>
          <p:cNvGraphicFramePr>
            <a:graphicFrameLocks noGrp="1"/>
          </p:cNvGraphicFramePr>
          <p:nvPr>
            <p:ph type="chart" sz="quarter" idx="13"/>
            <p:extLst>
              <p:ext uri="{D42A27DB-BD31-4B8C-83A1-F6EECF244321}">
                <p14:modId xmlns:p14="http://schemas.microsoft.com/office/powerpoint/2010/main" val="3640188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D739BE-D674-450F-A532-675B661E0C0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5EF6F18-1241-4182-B2CA-C6755C749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171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BF902-5F0B-47CD-BC5A-B89336A8F2F5}"/>
              </a:ext>
            </a:extLst>
          </p:cNvPr>
          <p:cNvSpPr>
            <a:spLocks noGrp="1"/>
          </p:cNvSpPr>
          <p:nvPr>
            <p:ph type="title"/>
          </p:nvPr>
        </p:nvSpPr>
        <p:spPr/>
        <p:txBody>
          <a:bodyPr/>
          <a:lstStyle/>
          <a:p>
            <a:r>
              <a:rPr lang="en-US"/>
              <a:t>Facebook Interaction Rate | BUSS</a:t>
            </a:r>
          </a:p>
        </p:txBody>
      </p:sp>
      <p:graphicFrame>
        <p:nvGraphicFramePr>
          <p:cNvPr id="6" name="Chart Placeholder 5">
            <a:extLst>
              <a:ext uri="{FF2B5EF4-FFF2-40B4-BE49-F238E27FC236}">
                <a16:creationId xmlns:a16="http://schemas.microsoft.com/office/drawing/2014/main" id="{AD99D308-0D59-4AAE-853C-7B81F1EFA053}"/>
              </a:ext>
            </a:extLst>
          </p:cNvPr>
          <p:cNvGraphicFramePr>
            <a:graphicFrameLocks noGrp="1"/>
          </p:cNvGraphicFramePr>
          <p:nvPr>
            <p:ph type="chart" sz="quarter" idx="13"/>
            <p:extLst>
              <p:ext uri="{D42A27DB-BD31-4B8C-83A1-F6EECF244321}">
                <p14:modId xmlns:p14="http://schemas.microsoft.com/office/powerpoint/2010/main" val="1898564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63D62E-DA57-4960-B98E-31E800DF7D5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CCBC725-6B4D-4693-BF2D-CF769D2813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496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93D86-9F7A-43B4-85B2-3523007B7EAB}"/>
              </a:ext>
            </a:extLst>
          </p:cNvPr>
          <p:cNvSpPr>
            <a:spLocks noGrp="1"/>
          </p:cNvSpPr>
          <p:nvPr>
            <p:ph type="title"/>
          </p:nvPr>
        </p:nvSpPr>
        <p:spPr/>
        <p:txBody>
          <a:bodyPr/>
          <a:lstStyle/>
          <a:p>
            <a:r>
              <a:rPr lang="en-US"/>
              <a:t>Facebook Engaged Users | BUSS</a:t>
            </a:r>
          </a:p>
        </p:txBody>
      </p:sp>
      <p:graphicFrame>
        <p:nvGraphicFramePr>
          <p:cNvPr id="6" name="Chart Placeholder 5">
            <a:extLst>
              <a:ext uri="{FF2B5EF4-FFF2-40B4-BE49-F238E27FC236}">
                <a16:creationId xmlns:a16="http://schemas.microsoft.com/office/drawing/2014/main" id="{B4E80B81-2F54-405D-A565-B47E8DAC3ECF}"/>
              </a:ext>
            </a:extLst>
          </p:cNvPr>
          <p:cNvGraphicFramePr>
            <a:graphicFrameLocks noGrp="1"/>
          </p:cNvGraphicFramePr>
          <p:nvPr>
            <p:ph type="chart" sz="quarter" idx="13"/>
            <p:extLst>
              <p:ext uri="{D42A27DB-BD31-4B8C-83A1-F6EECF244321}">
                <p14:modId xmlns:p14="http://schemas.microsoft.com/office/powerpoint/2010/main" val="2090166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0E6436-96D6-4224-83BB-54728F70CEB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C1DD09D-FBBA-4933-B4A2-50712CDCA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127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3CCD-E970-49F4-984F-9FC9996822F8}"/>
              </a:ext>
            </a:extLst>
          </p:cNvPr>
          <p:cNvSpPr>
            <a:spLocks noGrp="1"/>
          </p:cNvSpPr>
          <p:nvPr>
            <p:ph type="title"/>
          </p:nvPr>
        </p:nvSpPr>
        <p:spPr/>
        <p:txBody>
          <a:bodyPr/>
          <a:lstStyle/>
          <a:p>
            <a:r>
              <a:rPr lang="en-US"/>
              <a:t>Facebook Page Views | BUSS</a:t>
            </a:r>
          </a:p>
        </p:txBody>
      </p:sp>
      <p:graphicFrame>
        <p:nvGraphicFramePr>
          <p:cNvPr id="6" name="Chart Placeholder 5">
            <a:extLst>
              <a:ext uri="{FF2B5EF4-FFF2-40B4-BE49-F238E27FC236}">
                <a16:creationId xmlns:a16="http://schemas.microsoft.com/office/drawing/2014/main" id="{EFAABAF4-5FBE-4A8B-8D89-C81CCF3CA9EA}"/>
              </a:ext>
            </a:extLst>
          </p:cNvPr>
          <p:cNvGraphicFramePr>
            <a:graphicFrameLocks noGrp="1"/>
          </p:cNvGraphicFramePr>
          <p:nvPr>
            <p:ph type="chart" sz="quarter" idx="13"/>
            <p:extLst>
              <p:ext uri="{D42A27DB-BD31-4B8C-83A1-F6EECF244321}">
                <p14:modId xmlns:p14="http://schemas.microsoft.com/office/powerpoint/2010/main" val="1879218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92AC20-AB43-4746-9506-6506225227D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ECD8CA7-5039-4C75-8871-95407250F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5099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7B9F3-AB39-454C-AABF-C4DC689050F7}"/>
              </a:ext>
            </a:extLst>
          </p:cNvPr>
          <p:cNvSpPr>
            <a:spLocks noGrp="1"/>
          </p:cNvSpPr>
          <p:nvPr>
            <p:ph type="title"/>
          </p:nvPr>
        </p:nvSpPr>
        <p:spPr/>
        <p:txBody>
          <a:bodyPr/>
          <a:lstStyle/>
          <a:p>
            <a:r>
              <a:rPr lang="en-US"/>
              <a:t>Facebook Hashtag Detection | BUSS - 1 of 3</a:t>
            </a:r>
          </a:p>
        </p:txBody>
      </p:sp>
      <p:graphicFrame>
        <p:nvGraphicFramePr>
          <p:cNvPr id="5" name="Table Placeholder 4">
            <a:extLst>
              <a:ext uri="{FF2B5EF4-FFF2-40B4-BE49-F238E27FC236}">
                <a16:creationId xmlns:a16="http://schemas.microsoft.com/office/drawing/2014/main" id="{A52F214F-1DA0-4742-89B3-35CA8F45A87A}"/>
              </a:ext>
            </a:extLst>
          </p:cNvPr>
          <p:cNvGraphicFramePr>
            <a:graphicFrameLocks noGrp="1"/>
          </p:cNvGraphicFramePr>
          <p:nvPr>
            <p:ph type="tbl" sz="quarter" idx="13"/>
            <p:extLst>
              <p:ext uri="{D42A27DB-BD31-4B8C-83A1-F6EECF244321}">
                <p14:modId xmlns:p14="http://schemas.microsoft.com/office/powerpoint/2010/main" val="2292876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9068841"/>
                    </a:ext>
                  </a:extLst>
                </a:gridCol>
                <a:gridCol w="1152144">
                  <a:extLst>
                    <a:ext uri="{9D8B030D-6E8A-4147-A177-3AD203B41FA5}">
                      <a16:colId xmlns:a16="http://schemas.microsoft.com/office/drawing/2014/main" val="3869035364"/>
                    </a:ext>
                  </a:extLst>
                </a:gridCol>
                <a:gridCol w="1152144">
                  <a:extLst>
                    <a:ext uri="{9D8B030D-6E8A-4147-A177-3AD203B41FA5}">
                      <a16:colId xmlns:a16="http://schemas.microsoft.com/office/drawing/2014/main" val="1914106381"/>
                    </a:ext>
                  </a:extLst>
                </a:gridCol>
                <a:gridCol w="1152144">
                  <a:extLst>
                    <a:ext uri="{9D8B030D-6E8A-4147-A177-3AD203B41FA5}">
                      <a16:colId xmlns:a16="http://schemas.microsoft.com/office/drawing/2014/main" val="76789470"/>
                    </a:ext>
                  </a:extLst>
                </a:gridCol>
                <a:gridCol w="1152144">
                  <a:extLst>
                    <a:ext uri="{9D8B030D-6E8A-4147-A177-3AD203B41FA5}">
                      <a16:colId xmlns:a16="http://schemas.microsoft.com/office/drawing/2014/main" val="859197330"/>
                    </a:ext>
                  </a:extLst>
                </a:gridCol>
                <a:gridCol w="1152144">
                  <a:extLst>
                    <a:ext uri="{9D8B030D-6E8A-4147-A177-3AD203B41FA5}">
                      <a16:colId xmlns:a16="http://schemas.microsoft.com/office/drawing/2014/main" val="36797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1249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extLst>
                  <a:ext uri="{0D108BD9-81ED-4DB2-BD59-A6C34878D82A}">
                    <a16:rowId xmlns:a16="http://schemas.microsoft.com/office/drawing/2014/main" val="1119555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3.952380952381</a:t>
                      </a:r>
                    </a:p>
                  </a:txBody>
                  <a:tcPr/>
                </a:tc>
                <a:extLst>
                  <a:ext uri="{0D108BD9-81ED-4DB2-BD59-A6C34878D82A}">
                    <a16:rowId xmlns:a16="http://schemas.microsoft.com/office/drawing/2014/main" val="388492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29425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3.6923076923077</a:t>
                      </a:r>
                    </a:p>
                  </a:txBody>
                  <a:tcPr/>
                </a:tc>
                <a:extLst>
                  <a:ext uri="{0D108BD9-81ED-4DB2-BD59-A6C34878D82A}">
                    <a16:rowId xmlns:a16="http://schemas.microsoft.com/office/drawing/2014/main" val="48461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3.7272727272727</a:t>
                      </a:r>
                    </a:p>
                  </a:txBody>
                  <a:tcPr/>
                </a:tc>
                <a:extLst>
                  <a:ext uri="{0D108BD9-81ED-4DB2-BD59-A6C34878D82A}">
                    <a16:rowId xmlns:a16="http://schemas.microsoft.com/office/drawing/2014/main" val="290164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334733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a:t>
                      </a:r>
                    </a:p>
                  </a:txBody>
                  <a:tcPr/>
                </a:tc>
                <a:extLst>
                  <a:ext uri="{0D108BD9-81ED-4DB2-BD59-A6C34878D82A}">
                    <a16:rowId xmlns:a16="http://schemas.microsoft.com/office/drawing/2014/main" val="382159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2.7142857142857</a:t>
                      </a:r>
                    </a:p>
                  </a:txBody>
                  <a:tcPr/>
                </a:tc>
                <a:extLst>
                  <a:ext uri="{0D108BD9-81ED-4DB2-BD59-A6C34878D82A}">
                    <a16:rowId xmlns:a16="http://schemas.microsoft.com/office/drawing/2014/main" val="374671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07847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213208952"/>
                  </a:ext>
                </a:extLst>
              </a:tr>
            </a:tbl>
          </a:graphicData>
        </a:graphic>
      </p:graphicFrame>
      <p:sp>
        <p:nvSpPr>
          <p:cNvPr id="4" name="Text Placeholder 3">
            <a:extLst>
              <a:ext uri="{FF2B5EF4-FFF2-40B4-BE49-F238E27FC236}">
                <a16:creationId xmlns:a16="http://schemas.microsoft.com/office/drawing/2014/main" id="{448863EE-8FC0-4E92-BFF1-30D49E36710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52880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741D4-0CC6-4FDB-B3C3-AAC8CF72F010}"/>
              </a:ext>
            </a:extLst>
          </p:cNvPr>
          <p:cNvSpPr>
            <a:spLocks noGrp="1"/>
          </p:cNvSpPr>
          <p:nvPr>
            <p:ph type="title"/>
          </p:nvPr>
        </p:nvSpPr>
        <p:spPr/>
        <p:txBody>
          <a:bodyPr/>
          <a:lstStyle/>
          <a:p>
            <a:r>
              <a:rPr lang="en-US"/>
              <a:t>Facebook Hashtag Detection | BUSS - 2 of 3</a:t>
            </a:r>
          </a:p>
        </p:txBody>
      </p:sp>
      <p:graphicFrame>
        <p:nvGraphicFramePr>
          <p:cNvPr id="5" name="Table Placeholder 4">
            <a:extLst>
              <a:ext uri="{FF2B5EF4-FFF2-40B4-BE49-F238E27FC236}">
                <a16:creationId xmlns:a16="http://schemas.microsoft.com/office/drawing/2014/main" id="{B3C8D47E-F2C0-4BBF-B783-943564D141B2}"/>
              </a:ext>
            </a:extLst>
          </p:cNvPr>
          <p:cNvGraphicFramePr>
            <a:graphicFrameLocks noGrp="1"/>
          </p:cNvGraphicFramePr>
          <p:nvPr>
            <p:ph type="tbl" sz="quarter" idx="13"/>
            <p:extLst>
              <p:ext uri="{D42A27DB-BD31-4B8C-83A1-F6EECF244321}">
                <p14:modId xmlns:p14="http://schemas.microsoft.com/office/powerpoint/2010/main" val="265409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7286712"/>
                    </a:ext>
                  </a:extLst>
                </a:gridCol>
                <a:gridCol w="1152144">
                  <a:extLst>
                    <a:ext uri="{9D8B030D-6E8A-4147-A177-3AD203B41FA5}">
                      <a16:colId xmlns:a16="http://schemas.microsoft.com/office/drawing/2014/main" val="517524455"/>
                    </a:ext>
                  </a:extLst>
                </a:gridCol>
                <a:gridCol w="1152144">
                  <a:extLst>
                    <a:ext uri="{9D8B030D-6E8A-4147-A177-3AD203B41FA5}">
                      <a16:colId xmlns:a16="http://schemas.microsoft.com/office/drawing/2014/main" val="1258870231"/>
                    </a:ext>
                  </a:extLst>
                </a:gridCol>
                <a:gridCol w="1152144">
                  <a:extLst>
                    <a:ext uri="{9D8B030D-6E8A-4147-A177-3AD203B41FA5}">
                      <a16:colId xmlns:a16="http://schemas.microsoft.com/office/drawing/2014/main" val="4028371394"/>
                    </a:ext>
                  </a:extLst>
                </a:gridCol>
                <a:gridCol w="1152144">
                  <a:extLst>
                    <a:ext uri="{9D8B030D-6E8A-4147-A177-3AD203B41FA5}">
                      <a16:colId xmlns:a16="http://schemas.microsoft.com/office/drawing/2014/main" val="776834251"/>
                    </a:ext>
                  </a:extLst>
                </a:gridCol>
                <a:gridCol w="1152144">
                  <a:extLst>
                    <a:ext uri="{9D8B030D-6E8A-4147-A177-3AD203B41FA5}">
                      <a16:colId xmlns:a16="http://schemas.microsoft.com/office/drawing/2014/main" val="94670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45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0481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9694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#hffr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7733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extLst>
                  <a:ext uri="{0D108BD9-81ED-4DB2-BD59-A6C34878D82A}">
                    <a16:rowId xmlns:a16="http://schemas.microsoft.com/office/drawing/2014/main" val="287094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extLst>
                  <a:ext uri="{0D108BD9-81ED-4DB2-BD59-A6C34878D82A}">
                    <a16:rowId xmlns:a16="http://schemas.microsoft.com/office/drawing/2014/main" val="381008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extLst>
                  <a:ext uri="{0D108BD9-81ED-4DB2-BD59-A6C34878D82A}">
                    <a16:rowId xmlns:a16="http://schemas.microsoft.com/office/drawing/2014/main" val="34677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5504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3063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#machinedesign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509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57085963"/>
                  </a:ext>
                </a:extLst>
              </a:tr>
            </a:tbl>
          </a:graphicData>
        </a:graphic>
      </p:graphicFrame>
      <p:sp>
        <p:nvSpPr>
          <p:cNvPr id="4" name="Text Placeholder 3">
            <a:extLst>
              <a:ext uri="{FF2B5EF4-FFF2-40B4-BE49-F238E27FC236}">
                <a16:creationId xmlns:a16="http://schemas.microsoft.com/office/drawing/2014/main" id="{AB949D38-954E-4976-A2E1-BFD2D15C460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5427738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AA970-C3B7-486F-938F-7E5BC1B0916E}"/>
              </a:ext>
            </a:extLst>
          </p:cNvPr>
          <p:cNvSpPr>
            <a:spLocks noGrp="1"/>
          </p:cNvSpPr>
          <p:nvPr>
            <p:ph type="title"/>
          </p:nvPr>
        </p:nvSpPr>
        <p:spPr/>
        <p:txBody>
          <a:bodyPr/>
          <a:lstStyle/>
          <a:p>
            <a:r>
              <a:rPr lang="en-US"/>
              <a:t>Facebook Hashtag Detection | BUSS - 3 of 3</a:t>
            </a:r>
          </a:p>
        </p:txBody>
      </p:sp>
      <p:graphicFrame>
        <p:nvGraphicFramePr>
          <p:cNvPr id="5" name="Table Placeholder 4">
            <a:extLst>
              <a:ext uri="{FF2B5EF4-FFF2-40B4-BE49-F238E27FC236}">
                <a16:creationId xmlns:a16="http://schemas.microsoft.com/office/drawing/2014/main" id="{A99793BC-1CFD-4788-BC9B-4748D67E05F0}"/>
              </a:ext>
            </a:extLst>
          </p:cNvPr>
          <p:cNvGraphicFramePr>
            <a:graphicFrameLocks noGrp="1"/>
          </p:cNvGraphicFramePr>
          <p:nvPr>
            <p:ph type="tbl" sz="quarter" idx="13"/>
            <p:extLst>
              <p:ext uri="{D42A27DB-BD31-4B8C-83A1-F6EECF244321}">
                <p14:modId xmlns:p14="http://schemas.microsoft.com/office/powerpoint/2010/main" val="425084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4750521"/>
                    </a:ext>
                  </a:extLst>
                </a:gridCol>
                <a:gridCol w="1152144">
                  <a:extLst>
                    <a:ext uri="{9D8B030D-6E8A-4147-A177-3AD203B41FA5}">
                      <a16:colId xmlns:a16="http://schemas.microsoft.com/office/drawing/2014/main" val="3496886286"/>
                    </a:ext>
                  </a:extLst>
                </a:gridCol>
                <a:gridCol w="1152144">
                  <a:extLst>
                    <a:ext uri="{9D8B030D-6E8A-4147-A177-3AD203B41FA5}">
                      <a16:colId xmlns:a16="http://schemas.microsoft.com/office/drawing/2014/main" val="920887663"/>
                    </a:ext>
                  </a:extLst>
                </a:gridCol>
                <a:gridCol w="1152144">
                  <a:extLst>
                    <a:ext uri="{9D8B030D-6E8A-4147-A177-3AD203B41FA5}">
                      <a16:colId xmlns:a16="http://schemas.microsoft.com/office/drawing/2014/main" val="3604566265"/>
                    </a:ext>
                  </a:extLst>
                </a:gridCol>
                <a:gridCol w="1152144">
                  <a:extLst>
                    <a:ext uri="{9D8B030D-6E8A-4147-A177-3AD203B41FA5}">
                      <a16:colId xmlns:a16="http://schemas.microsoft.com/office/drawing/2014/main" val="2604595378"/>
                    </a:ext>
                  </a:extLst>
                </a:gridCol>
                <a:gridCol w="1152144">
                  <a:extLst>
                    <a:ext uri="{9D8B030D-6E8A-4147-A177-3AD203B41FA5}">
                      <a16:colId xmlns:a16="http://schemas.microsoft.com/office/drawing/2014/main" val="258766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8115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2389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05447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411211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03048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89501042"/>
                  </a:ext>
                </a:extLst>
              </a:tr>
            </a:tbl>
          </a:graphicData>
        </a:graphic>
      </p:graphicFrame>
      <p:sp>
        <p:nvSpPr>
          <p:cNvPr id="4" name="Text Placeholder 3">
            <a:extLst>
              <a:ext uri="{FF2B5EF4-FFF2-40B4-BE49-F238E27FC236}">
                <a16:creationId xmlns:a16="http://schemas.microsoft.com/office/drawing/2014/main" id="{4612D19F-3EA1-4A98-B892-8821A318F9E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77181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4519</Words>
  <Application>Microsoft Office PowerPoint</Application>
  <PresentationFormat>On-screen Show (4:3)</PresentationFormat>
  <Paragraphs>2003</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Facebook Quartal</vt:lpstr>
      <vt:lpstr>Facebook Key Metrics Table | BUSS</vt:lpstr>
      <vt:lpstr>Facebook Key Metrics Table | BUSS</vt:lpstr>
      <vt:lpstr>Facebook Fans Total | BUSS</vt:lpstr>
      <vt:lpstr>Facebook Own Posts Table | BUSS - 1 of 26</vt:lpstr>
      <vt:lpstr>Facebook Own Posts Table | BUSS - 2 of 26</vt:lpstr>
      <vt:lpstr>Facebook Own Posts Table | BUSS - 3 of 26</vt:lpstr>
      <vt:lpstr>Facebook Own Posts Table | BUSS - 4 of 26</vt:lpstr>
      <vt:lpstr>Facebook Own Posts Table | BUSS - 5 of 26</vt:lpstr>
      <vt:lpstr>Facebook Own Posts Table | BUSS - 6 of 26</vt:lpstr>
      <vt:lpstr>Facebook Own Posts Table | BUSS - 7 of 26</vt:lpstr>
      <vt:lpstr>Facebook Own Posts Table | BUSS - 8 of 26</vt:lpstr>
      <vt:lpstr>Facebook Own Posts Table | BUSS - 9 of 26</vt:lpstr>
      <vt:lpstr>Facebook Own Posts Table | BUSS - 10 of 26</vt:lpstr>
      <vt:lpstr>Facebook Own Posts Table | BUSS - 11 of 26</vt:lpstr>
      <vt:lpstr>Facebook Own Posts Table | BUSS - 12 of 26</vt:lpstr>
      <vt:lpstr>Facebook Own Posts Table | BUSS - 13 of 26</vt:lpstr>
      <vt:lpstr>Facebook Own Posts Table | BUSS - 14 of 26</vt:lpstr>
      <vt:lpstr>Facebook Own Posts Table | BUSS - 15 of 26</vt:lpstr>
      <vt:lpstr>Facebook Own Posts Table | BUSS - 16 of 26</vt:lpstr>
      <vt:lpstr>Facebook Own Posts Table | BUSS - 17 of 26</vt:lpstr>
      <vt:lpstr>Facebook Own Posts Table | BUSS - 18 of 26</vt:lpstr>
      <vt:lpstr>Facebook Own Posts Table | BUSS - 19 of 26</vt:lpstr>
      <vt:lpstr>Facebook Own Posts Table | BUSS - 20 of 26</vt:lpstr>
      <vt:lpstr>Facebook Own Posts Table | BUSS - 21 of 26</vt:lpstr>
      <vt:lpstr>Facebook Own Posts Table | BUSS - 22 of 26</vt:lpstr>
      <vt:lpstr>Facebook Own Posts Table | BUSS - 23 of 26</vt:lpstr>
      <vt:lpstr>Facebook Own Posts Table | BUSS - 24 of 26</vt:lpstr>
      <vt:lpstr>Facebook Own Posts Table | BUSS - 25 of 26</vt:lpstr>
      <vt:lpstr>Facebook Own Posts Table | BUSS - 26 of 26</vt:lpstr>
      <vt:lpstr>Facebook Reach By Country Table | BUSS - 1 of 3</vt:lpstr>
      <vt:lpstr>Facebook Reach By Country Table | BUSS - 2 of 3</vt:lpstr>
      <vt:lpstr>Facebook Reach By Country Table | BUSS - 3 of 3</vt:lpstr>
      <vt:lpstr>Facebook Organic, Viral &amp; Paid Reach over Time | BUSS</vt:lpstr>
      <vt:lpstr>Facebook Interaction Rate | BUSS</vt:lpstr>
      <vt:lpstr>Facebook Engaged Users | BUSS</vt:lpstr>
      <vt:lpstr>Facebook Page Views | BUSS</vt:lpstr>
      <vt:lpstr>Facebook Hashtag Detection | BUSS - 1 of 3</vt:lpstr>
      <vt:lpstr>Facebook Hashtag Detection | BUSS - 2 of 3</vt:lpstr>
      <vt:lpstr>Facebook Hashtag Detection | BUSS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2020-02-07T15:13:08Z</dcterms:created>
  <dcterms:modified xsi:type="dcterms:W3CDTF">2020-02-07T15:16:03Z</dcterms:modified>
</cp:coreProperties>
</file>