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BF3-D757-4AF1-A6B6-516BC345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7D211-0AB0-4FC7-A6FA-14DDA2F664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667804"/>
              </p:ext>
            </p:extLst>
          </p:nvPr>
        </p:nvGraphicFramePr>
        <p:xfrm>
          <a:off x="457200" y="1731963"/>
          <a:ext cx="8065006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0414288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03521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8587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771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0189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5159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694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656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401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448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6598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2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- 2020-01-14 11:36:15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stay around yesterday’s colours... We took this photo at @greengateofficial’s at the TrendSet Winter 2020. 😊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https://www.instagram.com/p/B7TAP_0BEI5/media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02/05/2020 07:30:55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82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D5332-8EE9-47E0-86CF-A33080B58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231694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0287E-D264-470C-8F9B-E2C2A348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2395B-0665-4BC2-B985-F452A4125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944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4912631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84532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924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7674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067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9366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855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4245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1185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8379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89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6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- 2020-01-13 13:09:02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photo, all three Trend Motives of the TrendSet Winter 2020. 🥳💙 The painting’s motif, the cow, and the flowers on its head are standing for Trend Motif NATURAL EVOLUTION here. All in all animals were a big trend at the last TrendSet fair. But more about this in the upcoming days... The rust red and the golden spots, through which the painting is shimmering a bit, remember of Trend Motif DAZZLING MOODS. And at least the blue spots on the painting are giving it a contrast: Trend Motif INFINITE POWER. 😊 We found the painting at L.C.Wholesaler’s stand at the TrendSet Winter 2020.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https://www.instagram.com/p/B7QmEq-iy2d/media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02/05/2020 07:30:55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112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26110-94DD-47C5-BFC0-C141EA629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1853121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982D-4358-4B33-86E4-CAA560092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78405-491A-4987-A29D-3CE03495A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244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4566411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20961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208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5068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0762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627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4113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738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9841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0935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67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5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- 2020-01-10 10:13:50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 all for visiting the TrendSet Winter 2020! 🙏💙 Great that you came by! 😊 #trendsetwinter2020 And we hope to see you again at the next TrendSet Fair: The TrendSet Summer 2020. #trendsetsummer2020 It takes place in Munich from 11th until 13th of July. We’re going to be back with the newest trends in interiors &amp; lifestyle. 🙃 Until the TrendSet Summer 2020 starts, we’re going to show you trend impressions of the TrendSet Winter 2020 here and introduce our Trend Motives out of the AW 2020/21 trends to you. 😊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https://www.instagram.com/p/B7Ijo3Riyj3/media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208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DC30A-F329-438B-B558-9A2A30855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3475301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58ADC-7592-4EB0-A070-A7EFD4307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F2542-DD1A-4747-80E3-21039BBCA2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92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11565074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28983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5138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751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01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515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5679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946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379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2476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6873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0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13:48:33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Motif NATURAL EVOLUTION also is about creating something new out of natural things. At @pickmotion’s (B3/C13) we found this cat out of coffee beans. 🐱☕️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https://www.instagram.com/p/B7BN00Biu3r/media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02/05/2020 19:30:43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45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396A1-535C-461C-9030-AE39215DE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672067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202EF-EB67-4756-9201-7145427C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92EE0-CBC6-430F-8358-288F3A661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12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7025989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76075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5941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5463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209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5318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952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6799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773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662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514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42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13:42:16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golden cheese grater... Absolutely DAZZLING MOODS! Also the colours of the tableware in the background meet the Trend Motif’s idea. 😊 Found at @fabulous_tranquillo (A1/A29). 💙 #dazzlingmoods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https://www.instagram.com/p/B7BNGzrCeft/media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3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8DB7F-3651-4563-BD8A-11FBC3BF0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332255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21D0D-6C1A-462D-B675-2F028AE2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46FD7-EEF8-49E5-8BF5-D84BE7719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6526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023538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15642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0174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4250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0455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236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263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0561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7965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081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800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12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Trend Motif NATURAL EVOLUTION was human, we guess it would wash it hands with soap out of sheep milk since this definitely is natural. 🧼 These soaps and the cute easter bunnies we found at Gerlinde Hofer - Florex (A2/E11,E16). 🐰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https://www.instagram.com/p/B7A5AMDCa_z/media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02/06/2020 01:28:51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879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16AF4-ECA4-40D2-ABD1-7B8069649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01/07/2020 - 01/15/2020</a:t>
            </a:r>
          </a:p>
        </p:txBody>
      </p:sp>
    </p:spTree>
    <p:extLst>
      <p:ext uri="{BB962C8B-B14F-4D97-AF65-F5344CB8AC3E}">
        <p14:creationId xmlns:p14="http://schemas.microsoft.com/office/powerpoint/2010/main" val="3216121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332</Words>
  <Application>Microsoft Office PowerPoint</Application>
  <PresentationFormat>On-screen Show (4:3)</PresentationFormat>
  <Paragraphs>142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TrendSet - 1 of 6</vt:lpstr>
      <vt:lpstr>Instagram Posts Table | TrendSet - 2 of 6</vt:lpstr>
      <vt:lpstr>Instagram Posts Table | TrendSet - 3 of 6</vt:lpstr>
      <vt:lpstr>Instagram Posts Table | TrendSet - 4 of 6</vt:lpstr>
      <vt:lpstr>Instagram Posts Table | TrendSet - 5 of 6</vt:lpstr>
      <vt:lpstr>Instagram Posts Table | TrendSet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6</dc:title>
  <dc:creator>Frederik Peiniger</dc:creator>
  <cp:lastModifiedBy>Frederik Peiniger</cp:lastModifiedBy>
  <cp:revision>1</cp:revision>
  <dcterms:created xsi:type="dcterms:W3CDTF">2020-02-06T08:38:30Z</dcterms:created>
  <dcterms:modified xsi:type="dcterms:W3CDTF">2020-02-06T08:39:13Z</dcterms:modified>
</cp:coreProperties>
</file>