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37B17-98AC-40A0-A3A9-F5ED81282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ADD4C6-26FC-48C5-9B91-5995DA2C6D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1675639"/>
              </p:ext>
            </p:extLst>
          </p:nvPr>
        </p:nvGraphicFramePr>
        <p:xfrm>
          <a:off x="457200" y="1731963"/>
          <a:ext cx="8065006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43104360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0350433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58804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80137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98661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31137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6207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09290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14340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99677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1902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443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- 2020-01-06 15:29:57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NATURAL EVOLUTION vibes at the booth of @iblaursen ( A3/B21). 🌸 #naturalevolution —————————————————————
TrendSet 💙 International Trade Fair for Interiors, Inspiration and Lifestyle || Upcoming TrendSet Fair: 5 - 7 January 2020 at Messe München || #trendsetmünchen #trendinteriors #interiors #inspiration #lifestyle #trendsetwinter2020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https://www.instagram.com/p/B6-0osai2MU/media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02/06/2020 01:28:51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43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13D905-F44B-483E-A584-D9C5800596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01/05/2020 - 01/06/2020</a:t>
            </a:r>
          </a:p>
        </p:txBody>
      </p:sp>
    </p:spTree>
    <p:extLst>
      <p:ext uri="{BB962C8B-B14F-4D97-AF65-F5344CB8AC3E}">
        <p14:creationId xmlns:p14="http://schemas.microsoft.com/office/powerpoint/2010/main" val="2678915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E1D7C-AC1B-48F0-BB0C-81B92297A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E9596D-71CB-4A76-B48D-B42B1E63B7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909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4218854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7307791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88096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16247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82954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41090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44694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09724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94890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5281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6496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536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- 2020-01-06 15:03:55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found something totally new! 😯 Honey-Pearls. 🍯 We tried them and they taste delicious! 😋 You can top meat and fish and sweet dishes with it - shortly: everything! There are even ones with chili or curry. @bienen.manufaktur (A4/E18) 🐝 —————————————————————
TrendSet 💙 International Trade Fair for Interiors, Inspiration and Lifestyle || Upcoming TrendSet Fair: 5 - 7 January 2020 at Messe München || #trendsetmünchen #trendinteriors #interiors #inspiration #lifestyle #trendsetwinter2020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https://www.instagram.com/p/B6-xp8_Ct9-/media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02/06/2020 01:28:51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009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AE74C2-B8E8-45EE-AA89-0DE8A27BBC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01/05/2020 - 01/06/2020</a:t>
            </a:r>
          </a:p>
        </p:txBody>
      </p:sp>
    </p:spTree>
    <p:extLst>
      <p:ext uri="{BB962C8B-B14F-4D97-AF65-F5344CB8AC3E}">
        <p14:creationId xmlns:p14="http://schemas.microsoft.com/office/powerpoint/2010/main" val="1671747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64E50-E21A-41CB-93AB-42ADF2255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370976-0C5C-4437-8240-99BA332611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3628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02135452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2291372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80337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48021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12119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72533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04009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38818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96791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77774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2770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858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- 2020-01-06 12:19:45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 @bindewerk’s booth we found notebooks which our Trend Motif NATURAL EVOLUTION would like for sure! Just look at the row at the top - notebooks in wood optic! 📓 #naturalevolution —————————————————————
TrendSet 💙 International Trade Fair for Interiors, Inspiration and Lifestyle || Upcoming TrendSet Fair: 5 - 7 January 2020 at Messe München || #trendsetmünchen #trendinteriors #interiors #inspiration #lifestyle #trendsetwinter2020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https://www.instagram.com/p/B6-e3hUijL9/media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19:27:47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427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407D1D-AC1D-4F18-9704-AA90B86C42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01/05/2020 - 01/06/2020</a:t>
            </a:r>
          </a:p>
        </p:txBody>
      </p:sp>
    </p:spTree>
    <p:extLst>
      <p:ext uri="{BB962C8B-B14F-4D97-AF65-F5344CB8AC3E}">
        <p14:creationId xmlns:p14="http://schemas.microsoft.com/office/powerpoint/2010/main" val="3859083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3FEC9-EAEF-4552-B18F-522C6B089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7E42D4-4A7F-4140-9BC1-B7A4E24A33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2917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54803024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1974218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47481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53718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89733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32789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77481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78755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34300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24098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6902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376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- 2020-01-05 15:29:21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the Newcomer Area we found @moyabirchbark (B2/D40-06). They make as the name says everything out of birchbark. 🌱 Trend Motif NATURAL EVOLUTION loves it! 🙃😊 #naturalevolution —————————————————————
TrendSet 💙 International Trade Fair for Interiors, Inspiration and Lifestyle || Upcoming TrendSet Fair: 5 - 7 January 2020 at Messe München || #trendsetmünchen #trendinteriors #interiors #inspiration #lifestyle #trendsetwinter2020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https://www.instagram.com/p/B68PxWZiyve/media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19:27:47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207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2D963-8560-4232-BD9B-C7EF535632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01/05/2020 - 01/06/2020</a:t>
            </a:r>
          </a:p>
        </p:txBody>
      </p:sp>
    </p:spTree>
    <p:extLst>
      <p:ext uri="{BB962C8B-B14F-4D97-AF65-F5344CB8AC3E}">
        <p14:creationId xmlns:p14="http://schemas.microsoft.com/office/powerpoint/2010/main" val="3373727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2D727-CBE8-419C-AB47-138D7DE82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326919-C7A7-49F1-ADA9-828E534067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7653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71589505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3659656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17914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92700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48430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43653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11117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77670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21671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54238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982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946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- 2020-01-05 12:47:32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Animal motives are a trend in SS2020... We see a lot of them in different kinds here at the TrendSet Winter 2020. 🐶🐭🐰🦊🐻🐷🐮🐦 Abolutely meeting Trend Motiv NATURAL EVOLUTION. 🙃 This example we found at @wrendaledesigns (B2/C35). 💙 #naturalevolution —————————————————————
TrendSet 💙 International Trade Fair for Interiors, Inspiration and Lifestyle || Upcoming TrendSet Fair: 5 - 7 January 2020 at Messe München || #trendsetmünchen #trendinteriors #interiors #inspiration #lifestyle #trendsetwinter2020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https://www.instagram.com/p/B679QM0i5zN/media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19:27:47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974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F6801-9D5A-4942-B884-06073D96C1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01/05/2020 - 01/06/2020</a:t>
            </a:r>
          </a:p>
        </p:txBody>
      </p:sp>
    </p:spTree>
    <p:extLst>
      <p:ext uri="{BB962C8B-B14F-4D97-AF65-F5344CB8AC3E}">
        <p14:creationId xmlns:p14="http://schemas.microsoft.com/office/powerpoint/2010/main" val="3147290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034D4-6794-42E1-8E64-9D9F14E83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61F3FA-01A0-4537-AEAA-DF65F40544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7858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9593237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5202339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6621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95705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80804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27262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79778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28823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55853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46051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4820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287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- 2020-01-05 10:34:45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And we continue with Easter trends... @boltze_homecollections presents this golden Easter bunny. It also has a few smaller “brothers” and “sisters”. 🐰🐰 Totally INFINTE POWER vibes... 🙃 #infinitepower —————————————————————
TrendSet 💙 International Trade Fair for Interiors, Inspiration and Lifestyle || Upcoming TrendSet Fair: 5 - 7 January 2020 at Messe München || #trendsetmünchen #trendinteriors #interiors #inspiration #lifestyle #trendsetwinter2020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https://www.instagram.com/p/B67uDnaCLKc/media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19:27:47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173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E363E1-AC0D-4BCA-9857-FC8D211FAD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01/05/2020 - 01/06/2020</a:t>
            </a:r>
          </a:p>
        </p:txBody>
      </p:sp>
    </p:spTree>
    <p:extLst>
      <p:ext uri="{BB962C8B-B14F-4D97-AF65-F5344CB8AC3E}">
        <p14:creationId xmlns:p14="http://schemas.microsoft.com/office/powerpoint/2010/main" val="2504528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B9EF1-6112-471A-8158-C59F605B9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4E0D62-FBA3-4752-B27C-D10948DDD8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1555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18684271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6541414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59006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66296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91754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33737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03135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2358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55467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78181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2359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2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- 2020-01-05 10:25:07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our first post live from the TrendSet Winter 2020 we want to show you an example of how DAZZLING MOODS meets Eastern 2020. 😊 We found this kind of a scenery at the both of @badencollection (B1/B10). 💙 #dazzlingmoods —————————————————————
TrendSet 💙 International Trade Fair for Interiors, Inspiration and Lifestyle || Upcoming TrendSet Fair: 5 - 7 January 2020 at Messe München || #trendsetmünchen #trendinteriors #interiors #inspiration #lifestyle #trendsetwinter2020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https://www.instagram.com/p/B67s9GNCETa/media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02/06/2020 01:28:51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9707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9C37D7-305B-4F8E-B08E-6D52522717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01/05/2020 - 01/06/2020</a:t>
            </a:r>
          </a:p>
        </p:txBody>
      </p:sp>
    </p:spTree>
    <p:extLst>
      <p:ext uri="{BB962C8B-B14F-4D97-AF65-F5344CB8AC3E}">
        <p14:creationId xmlns:p14="http://schemas.microsoft.com/office/powerpoint/2010/main" val="33568872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387</Words>
  <Application>Microsoft Office PowerPoint</Application>
  <PresentationFormat>On-screen Show (4:3)</PresentationFormat>
  <Paragraphs>168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Instagram Posts Table | TrendSet - 1 of 7</vt:lpstr>
      <vt:lpstr>Instagram Posts Table | TrendSet - 2 of 7</vt:lpstr>
      <vt:lpstr>Instagram Posts Table | TrendSet - 3 of 7</vt:lpstr>
      <vt:lpstr>Instagram Posts Table | TrendSet - 4 of 7</vt:lpstr>
      <vt:lpstr>Instagram Posts Table | TrendSet - 5 of 7</vt:lpstr>
      <vt:lpstr>Instagram Posts Table | TrendSet - 6 of 7</vt:lpstr>
      <vt:lpstr>Instagram Posts Table | TrendSet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TrendSet - 1 of 7</dc:title>
  <dc:creator>Frederik Peiniger</dc:creator>
  <cp:lastModifiedBy>Frederik Peiniger</cp:lastModifiedBy>
  <cp:revision>1</cp:revision>
  <dcterms:created xsi:type="dcterms:W3CDTF">2020-02-06T08:37:19Z</dcterms:created>
  <dcterms:modified xsi:type="dcterms:W3CDTF">2020-02-06T08:38:10Z</dcterms:modified>
</cp:coreProperties>
</file>