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7"/>
      <p:bold r:id="rId8"/>
      <p:italic r:id="rId9"/>
      <p:boldItalic r:id="rId1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2.fntdata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font" Target="fonts/font1.fntdata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font" Target="fonts/font3.fntdata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2/6/2020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2/6/2020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2/6/2020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2/6/2020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2/6/2020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2/6/2020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2/6/2020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2/6/2020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2/6/2020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2/6/2020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2EAB00-9405-4D31-98E2-3459681A2D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TrendSet - 1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4D653A9-BD58-4C0A-A4CB-6146435FCD3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15310164"/>
              </p:ext>
            </p:extLst>
          </p:nvPr>
        </p:nvGraphicFramePr>
        <p:xfrm>
          <a:off x="457200" y="1731963"/>
          <a:ext cx="8065006" cy="548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5">
                  <a:extLst>
                    <a:ext uri="{9D8B030D-6E8A-4147-A177-3AD203B41FA5}">
                      <a16:colId xmlns:a16="http://schemas.microsoft.com/office/drawing/2014/main" val="789266073"/>
                    </a:ext>
                  </a:extLst>
                </a:gridCol>
                <a:gridCol w="1152143">
                  <a:extLst>
                    <a:ext uri="{9D8B030D-6E8A-4147-A177-3AD203B41FA5}">
                      <a16:colId xmlns:a16="http://schemas.microsoft.com/office/drawing/2014/main" val="368832823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17172302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1627692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1782092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99536210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55329621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01485142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65496474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15537014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58366262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005603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7FCB275-8DCC-46BC-9F20-39C0CA4246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01/03/2020 - 01/04/2020</a:t>
            </a:r>
          </a:p>
        </p:txBody>
      </p:sp>
    </p:spTree>
    <p:extLst>
      <p:ext uri="{BB962C8B-B14F-4D97-AF65-F5344CB8AC3E}">
        <p14:creationId xmlns:p14="http://schemas.microsoft.com/office/powerpoint/2010/main" val="1265079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2557BF-5771-40CE-834E-25622C2EF1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TrendSet - 2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C8C6EBD-45EB-454A-B048-2809A071E6F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9899552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5">
                  <a:extLst>
                    <a:ext uri="{9D8B030D-6E8A-4147-A177-3AD203B41FA5}">
                      <a16:colId xmlns:a16="http://schemas.microsoft.com/office/drawing/2014/main" val="336740181"/>
                    </a:ext>
                  </a:extLst>
                </a:gridCol>
                <a:gridCol w="1152143">
                  <a:extLst>
                    <a:ext uri="{9D8B030D-6E8A-4147-A177-3AD203B41FA5}">
                      <a16:colId xmlns:a16="http://schemas.microsoft.com/office/drawing/2014/main" val="279100920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12001087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07949604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29526665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13719154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86499257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30665665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64669302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17136758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31164927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04059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trendset.muenchen - 2020-01-04 10:02:50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Tomorrow starts the 115th TrendSet and presents the latest SS2020 trends in living, dining, leisure and giving! 🥳 We are looking forward to see you in Munich! 💙 And if you should still need tickets, you can buy them in our TrendSet Ticket Shop on our website or tomorrow at the ticket counter in the entrance of @messe_muenchen’s fair halls. 😊 We wish you a safe journey to us... See you tomorrow! 🙃 —————————————————————
TrendSet 💙 International Trade Fair for Interiors, Inspiration and Lifestyle || Upcoming TrendSet Fair: 5 - 7 January 2020 at Messe München || #trendsetmünchen #trendinteriors #interiors #inspiration #lifestyle #trendsetwinter2020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https://www.instagram.com/p/B65Fm_gCKQf/media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02/04/2020 19:27:47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4.01 %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1677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160621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5061940-BC7E-4D46-A0DF-EDFF9FD5187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01/03/2020 - 01/04/2020</a:t>
            </a:r>
          </a:p>
        </p:txBody>
      </p:sp>
    </p:spTree>
    <p:extLst>
      <p:ext uri="{BB962C8B-B14F-4D97-AF65-F5344CB8AC3E}">
        <p14:creationId xmlns:p14="http://schemas.microsoft.com/office/powerpoint/2010/main" val="27151293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553A26-421F-488F-8A0E-AB25627945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TrendSet - 3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07DCAAB-AAE9-49B7-BE73-6481A9850F2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6686292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5">
                  <a:extLst>
                    <a:ext uri="{9D8B030D-6E8A-4147-A177-3AD203B41FA5}">
                      <a16:colId xmlns:a16="http://schemas.microsoft.com/office/drawing/2014/main" val="1171235762"/>
                    </a:ext>
                  </a:extLst>
                </a:gridCol>
                <a:gridCol w="1152143">
                  <a:extLst>
                    <a:ext uri="{9D8B030D-6E8A-4147-A177-3AD203B41FA5}">
                      <a16:colId xmlns:a16="http://schemas.microsoft.com/office/drawing/2014/main" val="305071372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93188511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3940823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89690332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67286730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13262784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05150257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65949459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50145893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27170592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00750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trendset.muenchen - 2020-01-03 13:39:18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NATURAL EVOLUTION combines craftsmanship and technology, people and things, minimalism and cosiness. Everything is in a natural flow. 😊 #naturalevolution —————————————————————
TrendSet 💙 International Trade Fair for Interiors, Inspiration and Lifestyle || Upcoming TrendSet Fair: 5 - 7 January 2020 at Messe München || #trendsetmünchen #trendinteriors #interiors #inspiration #lifestyle #trendsetwinter2020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https://www.instagram.com/p/B625gJ_BNar/media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02/04/2020 19:27:47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3.08 %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482441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42DD76B-1D58-4B05-8391-0D9D74C9B9F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01/03/2020 - 01/04/2020</a:t>
            </a:r>
          </a:p>
        </p:txBody>
      </p:sp>
    </p:spTree>
    <p:extLst>
      <p:ext uri="{BB962C8B-B14F-4D97-AF65-F5344CB8AC3E}">
        <p14:creationId xmlns:p14="http://schemas.microsoft.com/office/powerpoint/2010/main" val="27183191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F2F9EF-9F46-4BD9-9236-11953F4285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TrendSet - 4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2BBBED9-E243-4DE0-8FC3-B0F630B7BF6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6111393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5">
                  <a:extLst>
                    <a:ext uri="{9D8B030D-6E8A-4147-A177-3AD203B41FA5}">
                      <a16:colId xmlns:a16="http://schemas.microsoft.com/office/drawing/2014/main" val="3566720936"/>
                    </a:ext>
                  </a:extLst>
                </a:gridCol>
                <a:gridCol w="1152143">
                  <a:extLst>
                    <a:ext uri="{9D8B030D-6E8A-4147-A177-3AD203B41FA5}">
                      <a16:colId xmlns:a16="http://schemas.microsoft.com/office/drawing/2014/main" val="404837715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52596150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58428549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21278761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44675451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93041311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45863554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53491887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15002528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7501717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1957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trendset.muenchen - 2020-01-03 13:31:52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Trend Motif NATURAL EVOLUTION plus coziness... Pillows in shades of stone-grey by @knitfactory_official. 😊 #naturalevolution —————————————————————
TrendSet 💙 International Trade Fair for Interiors, Inspiration and Lifestyle || Upcoming TrendSet Fair: 5 - 7 January 2020 at Messe München || #trendsetmünchen #trendinteriors #interiors #inspiration #lifestyle #trendsetwinter2020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https://www.instagram.com/p/B624vLkhKi_/media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02/05/2020 01:29:10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3.61 %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3355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841537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F19DB6-16DF-4358-BC4A-A3063AD258C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01/03/2020 - 01/04/2020</a:t>
            </a:r>
          </a:p>
        </p:txBody>
      </p:sp>
    </p:spTree>
    <p:extLst>
      <p:ext uri="{BB962C8B-B14F-4D97-AF65-F5344CB8AC3E}">
        <p14:creationId xmlns:p14="http://schemas.microsoft.com/office/powerpoint/2010/main" val="27302413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7B786E-5FB4-42FF-9B6E-931FA3A01F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TrendSet - 5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BA3FFD9-6DF9-4F39-B8DA-4FE9027404E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6333081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5">
                  <a:extLst>
                    <a:ext uri="{9D8B030D-6E8A-4147-A177-3AD203B41FA5}">
                      <a16:colId xmlns:a16="http://schemas.microsoft.com/office/drawing/2014/main" val="1849006232"/>
                    </a:ext>
                  </a:extLst>
                </a:gridCol>
                <a:gridCol w="1152143">
                  <a:extLst>
                    <a:ext uri="{9D8B030D-6E8A-4147-A177-3AD203B41FA5}">
                      <a16:colId xmlns:a16="http://schemas.microsoft.com/office/drawing/2014/main" val="242949684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4994444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27036161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8517618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75414563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03831197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02501692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17717589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60532831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04378996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3386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trendset.muenchen - 2020-01-03 11:07:05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Have you already had a look at our highlights which we added to our Instagram profil? Check them out! 💙 – In this post we have a NATURAL EVOLUTION inspired lowboard for the living room by @bachemartcraft for you. 😊 #naturalevolution
—————————————————————
TrendSet 💙 International Trade Fair for Interiors, Inspiration and Lifestyle || Upcoming TrendSet Fair: 5 - 7 January 2020 at Messe München || #trendsetmünchen #trendinteriors #interiors #inspiration #lifestyle #trendsetwinter2020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https://www.instagram.com/p/B62oKq7BYFs/media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02/05/2020 01:29:10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1462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508032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248AB43-6EF8-44E2-A27F-27728F0E4BF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01/03/2020 - 01/04/2020</a:t>
            </a:r>
          </a:p>
        </p:txBody>
      </p:sp>
    </p:spTree>
    <p:extLst>
      <p:ext uri="{BB962C8B-B14F-4D97-AF65-F5344CB8AC3E}">
        <p14:creationId xmlns:p14="http://schemas.microsoft.com/office/powerpoint/2010/main" val="118460502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249</Words>
  <Application>Microsoft Office PowerPoint</Application>
  <PresentationFormat>On-screen Show (4:3)</PresentationFormat>
  <Paragraphs>109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Calibri</vt:lpstr>
      <vt:lpstr>Arial</vt:lpstr>
      <vt:lpstr>quintly_template</vt:lpstr>
      <vt:lpstr>Instagram Posts Table | TrendSet - 1 of 5</vt:lpstr>
      <vt:lpstr>Instagram Posts Table | TrendSet - 2 of 5</vt:lpstr>
      <vt:lpstr>Instagram Posts Table | TrendSet - 3 of 5</vt:lpstr>
      <vt:lpstr>Instagram Posts Table | TrendSet - 4 of 5</vt:lpstr>
      <vt:lpstr>Instagram Posts Table | TrendSet - 5 of 5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Posts Table | TrendSet - 1 of 5</dc:title>
  <dc:creator>Frederik Peiniger</dc:creator>
  <cp:lastModifiedBy>Frederik Peiniger</cp:lastModifiedBy>
  <cp:revision>1</cp:revision>
  <dcterms:created xsi:type="dcterms:W3CDTF">2020-02-06T08:36:36Z</dcterms:created>
  <dcterms:modified xsi:type="dcterms:W3CDTF">2020-02-06T08:37:00Z</dcterms:modified>
</cp:coreProperties>
</file>