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70D6F-54A2-44DE-BFDA-2B3E6E03E1D4}"/>
              </a:ext>
            </a:extLst>
          </p:cNvPr>
          <p:cNvSpPr>
            <a:spLocks noGrp="1"/>
          </p:cNvSpPr>
          <p:nvPr>
            <p:ph type="title"/>
          </p:nvPr>
        </p:nvSpPr>
        <p:spPr/>
        <p:txBody>
          <a:bodyPr/>
          <a:lstStyle/>
          <a:p>
            <a:r>
              <a:rPr lang="en-US"/>
              <a:t>Instagram Posts Table | TrendSet - 1 of 7</a:t>
            </a:r>
          </a:p>
        </p:txBody>
      </p:sp>
      <p:graphicFrame>
        <p:nvGraphicFramePr>
          <p:cNvPr id="5" name="Table Placeholder 4">
            <a:extLst>
              <a:ext uri="{FF2B5EF4-FFF2-40B4-BE49-F238E27FC236}">
                <a16:creationId xmlns:a16="http://schemas.microsoft.com/office/drawing/2014/main" id="{6B3D82E5-F707-4E66-9302-BEDE9B164DEE}"/>
              </a:ext>
            </a:extLst>
          </p:cNvPr>
          <p:cNvGraphicFramePr>
            <a:graphicFrameLocks noGrp="1"/>
          </p:cNvGraphicFramePr>
          <p:nvPr>
            <p:ph type="tbl" sz="quarter" idx="13"/>
            <p:extLst>
              <p:ext uri="{D42A27DB-BD31-4B8C-83A1-F6EECF244321}">
                <p14:modId xmlns:p14="http://schemas.microsoft.com/office/powerpoint/2010/main" val="2492800313"/>
              </p:ext>
            </p:extLst>
          </p:nvPr>
        </p:nvGraphicFramePr>
        <p:xfrm>
          <a:off x="457200" y="1731963"/>
          <a:ext cx="8065006" cy="384048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52361753"/>
                    </a:ext>
                  </a:extLst>
                </a:gridCol>
                <a:gridCol w="1152143">
                  <a:extLst>
                    <a:ext uri="{9D8B030D-6E8A-4147-A177-3AD203B41FA5}">
                      <a16:colId xmlns:a16="http://schemas.microsoft.com/office/drawing/2014/main" val="2374085030"/>
                    </a:ext>
                  </a:extLst>
                </a:gridCol>
                <a:gridCol w="576072">
                  <a:extLst>
                    <a:ext uri="{9D8B030D-6E8A-4147-A177-3AD203B41FA5}">
                      <a16:colId xmlns:a16="http://schemas.microsoft.com/office/drawing/2014/main" val="1401146117"/>
                    </a:ext>
                  </a:extLst>
                </a:gridCol>
                <a:gridCol w="576072">
                  <a:extLst>
                    <a:ext uri="{9D8B030D-6E8A-4147-A177-3AD203B41FA5}">
                      <a16:colId xmlns:a16="http://schemas.microsoft.com/office/drawing/2014/main" val="4119733792"/>
                    </a:ext>
                  </a:extLst>
                </a:gridCol>
                <a:gridCol w="576072">
                  <a:extLst>
                    <a:ext uri="{9D8B030D-6E8A-4147-A177-3AD203B41FA5}">
                      <a16:colId xmlns:a16="http://schemas.microsoft.com/office/drawing/2014/main" val="4218018796"/>
                    </a:ext>
                  </a:extLst>
                </a:gridCol>
                <a:gridCol w="576072">
                  <a:extLst>
                    <a:ext uri="{9D8B030D-6E8A-4147-A177-3AD203B41FA5}">
                      <a16:colId xmlns:a16="http://schemas.microsoft.com/office/drawing/2014/main" val="3513520702"/>
                    </a:ext>
                  </a:extLst>
                </a:gridCol>
                <a:gridCol w="576072">
                  <a:extLst>
                    <a:ext uri="{9D8B030D-6E8A-4147-A177-3AD203B41FA5}">
                      <a16:colId xmlns:a16="http://schemas.microsoft.com/office/drawing/2014/main" val="676907813"/>
                    </a:ext>
                  </a:extLst>
                </a:gridCol>
                <a:gridCol w="576072">
                  <a:extLst>
                    <a:ext uri="{9D8B030D-6E8A-4147-A177-3AD203B41FA5}">
                      <a16:colId xmlns:a16="http://schemas.microsoft.com/office/drawing/2014/main" val="3722358883"/>
                    </a:ext>
                  </a:extLst>
                </a:gridCol>
                <a:gridCol w="576072">
                  <a:extLst>
                    <a:ext uri="{9D8B030D-6E8A-4147-A177-3AD203B41FA5}">
                      <a16:colId xmlns:a16="http://schemas.microsoft.com/office/drawing/2014/main" val="1570921175"/>
                    </a:ext>
                  </a:extLst>
                </a:gridCol>
                <a:gridCol w="576072">
                  <a:extLst>
                    <a:ext uri="{9D8B030D-6E8A-4147-A177-3AD203B41FA5}">
                      <a16:colId xmlns:a16="http://schemas.microsoft.com/office/drawing/2014/main" val="870385087"/>
                    </a:ext>
                  </a:extLst>
                </a:gridCol>
                <a:gridCol w="576072">
                  <a:extLst>
                    <a:ext uri="{9D8B030D-6E8A-4147-A177-3AD203B41FA5}">
                      <a16:colId xmlns:a16="http://schemas.microsoft.com/office/drawing/2014/main" val="3566818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1528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extLst>
                  <a:ext uri="{0D108BD9-81ED-4DB2-BD59-A6C34878D82A}">
                    <a16:rowId xmlns:a16="http://schemas.microsoft.com/office/drawing/2014/main" val="2446744842"/>
                  </a:ext>
                </a:extLst>
              </a:tr>
            </a:tbl>
          </a:graphicData>
        </a:graphic>
      </p:graphicFrame>
      <p:sp>
        <p:nvSpPr>
          <p:cNvPr id="4" name="Text Placeholder 3">
            <a:extLst>
              <a:ext uri="{FF2B5EF4-FFF2-40B4-BE49-F238E27FC236}">
                <a16:creationId xmlns:a16="http://schemas.microsoft.com/office/drawing/2014/main" id="{15F7C531-3029-406C-873E-7F409D4253E4}"/>
              </a:ext>
            </a:extLst>
          </p:cNvPr>
          <p:cNvSpPr>
            <a:spLocks noGrp="1"/>
          </p:cNvSpPr>
          <p:nvPr>
            <p:ph type="body" sz="quarter" idx="14"/>
          </p:nvPr>
        </p:nvSpPr>
        <p:spPr/>
        <p:txBody>
          <a:bodyPr/>
          <a:lstStyle/>
          <a:p>
            <a:r>
              <a:rPr lang="en-US"/>
              <a:t>01/01/2020 - 01/02/2020</a:t>
            </a:r>
          </a:p>
        </p:txBody>
      </p:sp>
    </p:spTree>
    <p:extLst>
      <p:ext uri="{BB962C8B-B14F-4D97-AF65-F5344CB8AC3E}">
        <p14:creationId xmlns:p14="http://schemas.microsoft.com/office/powerpoint/2010/main" val="1446881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A8924-9A24-4C7B-828C-ECACEDB170AD}"/>
              </a:ext>
            </a:extLst>
          </p:cNvPr>
          <p:cNvSpPr>
            <a:spLocks noGrp="1"/>
          </p:cNvSpPr>
          <p:nvPr>
            <p:ph type="title"/>
          </p:nvPr>
        </p:nvSpPr>
        <p:spPr/>
        <p:txBody>
          <a:bodyPr/>
          <a:lstStyle/>
          <a:p>
            <a:r>
              <a:rPr lang="en-US"/>
              <a:t>Instagram Posts Table | TrendSet - 2 of 7</a:t>
            </a:r>
          </a:p>
        </p:txBody>
      </p:sp>
      <p:graphicFrame>
        <p:nvGraphicFramePr>
          <p:cNvPr id="5" name="Table Placeholder 4">
            <a:extLst>
              <a:ext uri="{FF2B5EF4-FFF2-40B4-BE49-F238E27FC236}">
                <a16:creationId xmlns:a16="http://schemas.microsoft.com/office/drawing/2014/main" id="{C6617EF4-2DA1-46E0-99A3-DC6DF72FF914}"/>
              </a:ext>
            </a:extLst>
          </p:cNvPr>
          <p:cNvGraphicFramePr>
            <a:graphicFrameLocks noGrp="1"/>
          </p:cNvGraphicFramePr>
          <p:nvPr>
            <p:ph type="tbl" sz="quarter" idx="13"/>
            <p:extLst>
              <p:ext uri="{D42A27DB-BD31-4B8C-83A1-F6EECF244321}">
                <p14:modId xmlns:p14="http://schemas.microsoft.com/office/powerpoint/2010/main" val="380475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53870543"/>
                    </a:ext>
                  </a:extLst>
                </a:gridCol>
                <a:gridCol w="1152143">
                  <a:extLst>
                    <a:ext uri="{9D8B030D-6E8A-4147-A177-3AD203B41FA5}">
                      <a16:colId xmlns:a16="http://schemas.microsoft.com/office/drawing/2014/main" val="3954925858"/>
                    </a:ext>
                  </a:extLst>
                </a:gridCol>
                <a:gridCol w="576072">
                  <a:extLst>
                    <a:ext uri="{9D8B030D-6E8A-4147-A177-3AD203B41FA5}">
                      <a16:colId xmlns:a16="http://schemas.microsoft.com/office/drawing/2014/main" val="3546736175"/>
                    </a:ext>
                  </a:extLst>
                </a:gridCol>
                <a:gridCol w="576072">
                  <a:extLst>
                    <a:ext uri="{9D8B030D-6E8A-4147-A177-3AD203B41FA5}">
                      <a16:colId xmlns:a16="http://schemas.microsoft.com/office/drawing/2014/main" val="2695945665"/>
                    </a:ext>
                  </a:extLst>
                </a:gridCol>
                <a:gridCol w="576072">
                  <a:extLst>
                    <a:ext uri="{9D8B030D-6E8A-4147-A177-3AD203B41FA5}">
                      <a16:colId xmlns:a16="http://schemas.microsoft.com/office/drawing/2014/main" val="4087979416"/>
                    </a:ext>
                  </a:extLst>
                </a:gridCol>
                <a:gridCol w="576072">
                  <a:extLst>
                    <a:ext uri="{9D8B030D-6E8A-4147-A177-3AD203B41FA5}">
                      <a16:colId xmlns:a16="http://schemas.microsoft.com/office/drawing/2014/main" val="1584502008"/>
                    </a:ext>
                  </a:extLst>
                </a:gridCol>
                <a:gridCol w="576072">
                  <a:extLst>
                    <a:ext uri="{9D8B030D-6E8A-4147-A177-3AD203B41FA5}">
                      <a16:colId xmlns:a16="http://schemas.microsoft.com/office/drawing/2014/main" val="1293120516"/>
                    </a:ext>
                  </a:extLst>
                </a:gridCol>
                <a:gridCol w="576072">
                  <a:extLst>
                    <a:ext uri="{9D8B030D-6E8A-4147-A177-3AD203B41FA5}">
                      <a16:colId xmlns:a16="http://schemas.microsoft.com/office/drawing/2014/main" val="1577130210"/>
                    </a:ext>
                  </a:extLst>
                </a:gridCol>
                <a:gridCol w="576072">
                  <a:extLst>
                    <a:ext uri="{9D8B030D-6E8A-4147-A177-3AD203B41FA5}">
                      <a16:colId xmlns:a16="http://schemas.microsoft.com/office/drawing/2014/main" val="2284592219"/>
                    </a:ext>
                  </a:extLst>
                </a:gridCol>
                <a:gridCol w="576072">
                  <a:extLst>
                    <a:ext uri="{9D8B030D-6E8A-4147-A177-3AD203B41FA5}">
                      <a16:colId xmlns:a16="http://schemas.microsoft.com/office/drawing/2014/main" val="167608517"/>
                    </a:ext>
                  </a:extLst>
                </a:gridCol>
                <a:gridCol w="576072">
                  <a:extLst>
                    <a:ext uri="{9D8B030D-6E8A-4147-A177-3AD203B41FA5}">
                      <a16:colId xmlns:a16="http://schemas.microsoft.com/office/drawing/2014/main" val="443867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80194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extLst>
                  <a:ext uri="{0D108BD9-81ED-4DB2-BD59-A6C34878D82A}">
                    <a16:rowId xmlns:a16="http://schemas.microsoft.com/office/drawing/2014/main" val="1479921434"/>
                  </a:ext>
                </a:extLst>
              </a:tr>
            </a:tbl>
          </a:graphicData>
        </a:graphic>
      </p:graphicFrame>
      <p:sp>
        <p:nvSpPr>
          <p:cNvPr id="4" name="Text Placeholder 3">
            <a:extLst>
              <a:ext uri="{FF2B5EF4-FFF2-40B4-BE49-F238E27FC236}">
                <a16:creationId xmlns:a16="http://schemas.microsoft.com/office/drawing/2014/main" id="{272A4B0E-1199-4437-A7B9-44ECD41A0C26}"/>
              </a:ext>
            </a:extLst>
          </p:cNvPr>
          <p:cNvSpPr>
            <a:spLocks noGrp="1"/>
          </p:cNvSpPr>
          <p:nvPr>
            <p:ph type="body" sz="quarter" idx="14"/>
          </p:nvPr>
        </p:nvSpPr>
        <p:spPr/>
        <p:txBody>
          <a:bodyPr/>
          <a:lstStyle/>
          <a:p>
            <a:r>
              <a:rPr lang="en-US"/>
              <a:t>01/01/2020 - 01/02/2020</a:t>
            </a:r>
          </a:p>
        </p:txBody>
      </p:sp>
    </p:spTree>
    <p:extLst>
      <p:ext uri="{BB962C8B-B14F-4D97-AF65-F5344CB8AC3E}">
        <p14:creationId xmlns:p14="http://schemas.microsoft.com/office/powerpoint/2010/main" val="39917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5960C-310B-43FE-A4AF-EE719895DA25}"/>
              </a:ext>
            </a:extLst>
          </p:cNvPr>
          <p:cNvSpPr>
            <a:spLocks noGrp="1"/>
          </p:cNvSpPr>
          <p:nvPr>
            <p:ph type="title"/>
          </p:nvPr>
        </p:nvSpPr>
        <p:spPr/>
        <p:txBody>
          <a:bodyPr/>
          <a:lstStyle/>
          <a:p>
            <a:r>
              <a:rPr lang="en-US"/>
              <a:t>Instagram Posts Table | TrendSet - 3 of 7</a:t>
            </a:r>
          </a:p>
        </p:txBody>
      </p:sp>
      <p:graphicFrame>
        <p:nvGraphicFramePr>
          <p:cNvPr id="5" name="Table Placeholder 4">
            <a:extLst>
              <a:ext uri="{FF2B5EF4-FFF2-40B4-BE49-F238E27FC236}">
                <a16:creationId xmlns:a16="http://schemas.microsoft.com/office/drawing/2014/main" id="{FE13A9A9-EA15-42DA-A441-962E6935AC2F}"/>
              </a:ext>
            </a:extLst>
          </p:cNvPr>
          <p:cNvGraphicFramePr>
            <a:graphicFrameLocks noGrp="1"/>
          </p:cNvGraphicFramePr>
          <p:nvPr>
            <p:ph type="tbl" sz="quarter" idx="13"/>
            <p:extLst>
              <p:ext uri="{D42A27DB-BD31-4B8C-83A1-F6EECF244321}">
                <p14:modId xmlns:p14="http://schemas.microsoft.com/office/powerpoint/2010/main" val="673838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06027018"/>
                    </a:ext>
                  </a:extLst>
                </a:gridCol>
                <a:gridCol w="1152143">
                  <a:extLst>
                    <a:ext uri="{9D8B030D-6E8A-4147-A177-3AD203B41FA5}">
                      <a16:colId xmlns:a16="http://schemas.microsoft.com/office/drawing/2014/main" val="2276944044"/>
                    </a:ext>
                  </a:extLst>
                </a:gridCol>
                <a:gridCol w="576072">
                  <a:extLst>
                    <a:ext uri="{9D8B030D-6E8A-4147-A177-3AD203B41FA5}">
                      <a16:colId xmlns:a16="http://schemas.microsoft.com/office/drawing/2014/main" val="2085374933"/>
                    </a:ext>
                  </a:extLst>
                </a:gridCol>
                <a:gridCol w="576072">
                  <a:extLst>
                    <a:ext uri="{9D8B030D-6E8A-4147-A177-3AD203B41FA5}">
                      <a16:colId xmlns:a16="http://schemas.microsoft.com/office/drawing/2014/main" val="46052530"/>
                    </a:ext>
                  </a:extLst>
                </a:gridCol>
                <a:gridCol w="576072">
                  <a:extLst>
                    <a:ext uri="{9D8B030D-6E8A-4147-A177-3AD203B41FA5}">
                      <a16:colId xmlns:a16="http://schemas.microsoft.com/office/drawing/2014/main" val="49008631"/>
                    </a:ext>
                  </a:extLst>
                </a:gridCol>
                <a:gridCol w="576072">
                  <a:extLst>
                    <a:ext uri="{9D8B030D-6E8A-4147-A177-3AD203B41FA5}">
                      <a16:colId xmlns:a16="http://schemas.microsoft.com/office/drawing/2014/main" val="4092023629"/>
                    </a:ext>
                  </a:extLst>
                </a:gridCol>
                <a:gridCol w="576072">
                  <a:extLst>
                    <a:ext uri="{9D8B030D-6E8A-4147-A177-3AD203B41FA5}">
                      <a16:colId xmlns:a16="http://schemas.microsoft.com/office/drawing/2014/main" val="1033228663"/>
                    </a:ext>
                  </a:extLst>
                </a:gridCol>
                <a:gridCol w="576072">
                  <a:extLst>
                    <a:ext uri="{9D8B030D-6E8A-4147-A177-3AD203B41FA5}">
                      <a16:colId xmlns:a16="http://schemas.microsoft.com/office/drawing/2014/main" val="2022529300"/>
                    </a:ext>
                  </a:extLst>
                </a:gridCol>
                <a:gridCol w="576072">
                  <a:extLst>
                    <a:ext uri="{9D8B030D-6E8A-4147-A177-3AD203B41FA5}">
                      <a16:colId xmlns:a16="http://schemas.microsoft.com/office/drawing/2014/main" val="1180535158"/>
                    </a:ext>
                  </a:extLst>
                </a:gridCol>
                <a:gridCol w="576072">
                  <a:extLst>
                    <a:ext uri="{9D8B030D-6E8A-4147-A177-3AD203B41FA5}">
                      <a16:colId xmlns:a16="http://schemas.microsoft.com/office/drawing/2014/main" val="500723004"/>
                    </a:ext>
                  </a:extLst>
                </a:gridCol>
                <a:gridCol w="576072">
                  <a:extLst>
                    <a:ext uri="{9D8B030D-6E8A-4147-A177-3AD203B41FA5}">
                      <a16:colId xmlns:a16="http://schemas.microsoft.com/office/drawing/2014/main" val="254111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6350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206796852"/>
                  </a:ext>
                </a:extLst>
              </a:tr>
            </a:tbl>
          </a:graphicData>
        </a:graphic>
      </p:graphicFrame>
      <p:sp>
        <p:nvSpPr>
          <p:cNvPr id="4" name="Text Placeholder 3">
            <a:extLst>
              <a:ext uri="{FF2B5EF4-FFF2-40B4-BE49-F238E27FC236}">
                <a16:creationId xmlns:a16="http://schemas.microsoft.com/office/drawing/2014/main" id="{547682D9-D03D-4C6D-A693-4D431109A75E}"/>
              </a:ext>
            </a:extLst>
          </p:cNvPr>
          <p:cNvSpPr>
            <a:spLocks noGrp="1"/>
          </p:cNvSpPr>
          <p:nvPr>
            <p:ph type="body" sz="quarter" idx="14"/>
          </p:nvPr>
        </p:nvSpPr>
        <p:spPr/>
        <p:txBody>
          <a:bodyPr/>
          <a:lstStyle/>
          <a:p>
            <a:r>
              <a:rPr lang="en-US"/>
              <a:t>01/01/2020 - 01/02/2020</a:t>
            </a:r>
          </a:p>
        </p:txBody>
      </p:sp>
    </p:spTree>
    <p:extLst>
      <p:ext uri="{BB962C8B-B14F-4D97-AF65-F5344CB8AC3E}">
        <p14:creationId xmlns:p14="http://schemas.microsoft.com/office/powerpoint/2010/main" val="1539570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15A87-78DF-408B-B9E1-1DE8BB62F769}"/>
              </a:ext>
            </a:extLst>
          </p:cNvPr>
          <p:cNvSpPr>
            <a:spLocks noGrp="1"/>
          </p:cNvSpPr>
          <p:nvPr>
            <p:ph type="title"/>
          </p:nvPr>
        </p:nvSpPr>
        <p:spPr/>
        <p:txBody>
          <a:bodyPr/>
          <a:lstStyle/>
          <a:p>
            <a:r>
              <a:rPr lang="en-US"/>
              <a:t>Instagram Posts Table | TrendSet - 4 of 7</a:t>
            </a:r>
          </a:p>
        </p:txBody>
      </p:sp>
      <p:graphicFrame>
        <p:nvGraphicFramePr>
          <p:cNvPr id="5" name="Table Placeholder 4">
            <a:extLst>
              <a:ext uri="{FF2B5EF4-FFF2-40B4-BE49-F238E27FC236}">
                <a16:creationId xmlns:a16="http://schemas.microsoft.com/office/drawing/2014/main" id="{D40FC904-D712-4E28-A04E-012364389219}"/>
              </a:ext>
            </a:extLst>
          </p:cNvPr>
          <p:cNvGraphicFramePr>
            <a:graphicFrameLocks noGrp="1"/>
          </p:cNvGraphicFramePr>
          <p:nvPr>
            <p:ph type="tbl" sz="quarter" idx="13"/>
            <p:extLst>
              <p:ext uri="{D42A27DB-BD31-4B8C-83A1-F6EECF244321}">
                <p14:modId xmlns:p14="http://schemas.microsoft.com/office/powerpoint/2010/main" val="2089185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95309835"/>
                    </a:ext>
                  </a:extLst>
                </a:gridCol>
                <a:gridCol w="1152143">
                  <a:extLst>
                    <a:ext uri="{9D8B030D-6E8A-4147-A177-3AD203B41FA5}">
                      <a16:colId xmlns:a16="http://schemas.microsoft.com/office/drawing/2014/main" val="671997879"/>
                    </a:ext>
                  </a:extLst>
                </a:gridCol>
                <a:gridCol w="576072">
                  <a:extLst>
                    <a:ext uri="{9D8B030D-6E8A-4147-A177-3AD203B41FA5}">
                      <a16:colId xmlns:a16="http://schemas.microsoft.com/office/drawing/2014/main" val="4016957933"/>
                    </a:ext>
                  </a:extLst>
                </a:gridCol>
                <a:gridCol w="576072">
                  <a:extLst>
                    <a:ext uri="{9D8B030D-6E8A-4147-A177-3AD203B41FA5}">
                      <a16:colId xmlns:a16="http://schemas.microsoft.com/office/drawing/2014/main" val="2351663310"/>
                    </a:ext>
                  </a:extLst>
                </a:gridCol>
                <a:gridCol w="576072">
                  <a:extLst>
                    <a:ext uri="{9D8B030D-6E8A-4147-A177-3AD203B41FA5}">
                      <a16:colId xmlns:a16="http://schemas.microsoft.com/office/drawing/2014/main" val="159107720"/>
                    </a:ext>
                  </a:extLst>
                </a:gridCol>
                <a:gridCol w="576072">
                  <a:extLst>
                    <a:ext uri="{9D8B030D-6E8A-4147-A177-3AD203B41FA5}">
                      <a16:colId xmlns:a16="http://schemas.microsoft.com/office/drawing/2014/main" val="3704732860"/>
                    </a:ext>
                  </a:extLst>
                </a:gridCol>
                <a:gridCol w="576072">
                  <a:extLst>
                    <a:ext uri="{9D8B030D-6E8A-4147-A177-3AD203B41FA5}">
                      <a16:colId xmlns:a16="http://schemas.microsoft.com/office/drawing/2014/main" val="4007331621"/>
                    </a:ext>
                  </a:extLst>
                </a:gridCol>
                <a:gridCol w="576072">
                  <a:extLst>
                    <a:ext uri="{9D8B030D-6E8A-4147-A177-3AD203B41FA5}">
                      <a16:colId xmlns:a16="http://schemas.microsoft.com/office/drawing/2014/main" val="2094947748"/>
                    </a:ext>
                  </a:extLst>
                </a:gridCol>
                <a:gridCol w="576072">
                  <a:extLst>
                    <a:ext uri="{9D8B030D-6E8A-4147-A177-3AD203B41FA5}">
                      <a16:colId xmlns:a16="http://schemas.microsoft.com/office/drawing/2014/main" val="2317175876"/>
                    </a:ext>
                  </a:extLst>
                </a:gridCol>
                <a:gridCol w="576072">
                  <a:extLst>
                    <a:ext uri="{9D8B030D-6E8A-4147-A177-3AD203B41FA5}">
                      <a16:colId xmlns:a16="http://schemas.microsoft.com/office/drawing/2014/main" val="2659205754"/>
                    </a:ext>
                  </a:extLst>
                </a:gridCol>
                <a:gridCol w="576072">
                  <a:extLst>
                    <a:ext uri="{9D8B030D-6E8A-4147-A177-3AD203B41FA5}">
                      <a16:colId xmlns:a16="http://schemas.microsoft.com/office/drawing/2014/main" val="1892237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4840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extLst>
                  <a:ext uri="{0D108BD9-81ED-4DB2-BD59-A6C34878D82A}">
                    <a16:rowId xmlns:a16="http://schemas.microsoft.com/office/drawing/2014/main" val="454781177"/>
                  </a:ext>
                </a:extLst>
              </a:tr>
            </a:tbl>
          </a:graphicData>
        </a:graphic>
      </p:graphicFrame>
      <p:sp>
        <p:nvSpPr>
          <p:cNvPr id="4" name="Text Placeholder 3">
            <a:extLst>
              <a:ext uri="{FF2B5EF4-FFF2-40B4-BE49-F238E27FC236}">
                <a16:creationId xmlns:a16="http://schemas.microsoft.com/office/drawing/2014/main" id="{B0D66B62-3DC1-4158-BAA9-75AF7508918D}"/>
              </a:ext>
            </a:extLst>
          </p:cNvPr>
          <p:cNvSpPr>
            <a:spLocks noGrp="1"/>
          </p:cNvSpPr>
          <p:nvPr>
            <p:ph type="body" sz="quarter" idx="14"/>
          </p:nvPr>
        </p:nvSpPr>
        <p:spPr/>
        <p:txBody>
          <a:bodyPr/>
          <a:lstStyle/>
          <a:p>
            <a:r>
              <a:rPr lang="en-US"/>
              <a:t>01/01/2020 - 01/02/2020</a:t>
            </a:r>
          </a:p>
        </p:txBody>
      </p:sp>
    </p:spTree>
    <p:extLst>
      <p:ext uri="{BB962C8B-B14F-4D97-AF65-F5344CB8AC3E}">
        <p14:creationId xmlns:p14="http://schemas.microsoft.com/office/powerpoint/2010/main" val="3894073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5D365-21DA-4F50-A12E-60158FC340EE}"/>
              </a:ext>
            </a:extLst>
          </p:cNvPr>
          <p:cNvSpPr>
            <a:spLocks noGrp="1"/>
          </p:cNvSpPr>
          <p:nvPr>
            <p:ph type="title"/>
          </p:nvPr>
        </p:nvSpPr>
        <p:spPr/>
        <p:txBody>
          <a:bodyPr/>
          <a:lstStyle/>
          <a:p>
            <a:r>
              <a:rPr lang="en-US"/>
              <a:t>Instagram Posts Table | TrendSet - 5 of 7</a:t>
            </a:r>
          </a:p>
        </p:txBody>
      </p:sp>
      <p:graphicFrame>
        <p:nvGraphicFramePr>
          <p:cNvPr id="5" name="Table Placeholder 4">
            <a:extLst>
              <a:ext uri="{FF2B5EF4-FFF2-40B4-BE49-F238E27FC236}">
                <a16:creationId xmlns:a16="http://schemas.microsoft.com/office/drawing/2014/main" id="{FE74DC67-7711-4971-9AF3-235C04F6E914}"/>
              </a:ext>
            </a:extLst>
          </p:cNvPr>
          <p:cNvGraphicFramePr>
            <a:graphicFrameLocks noGrp="1"/>
          </p:cNvGraphicFramePr>
          <p:nvPr>
            <p:ph type="tbl" sz="quarter" idx="13"/>
            <p:extLst>
              <p:ext uri="{D42A27DB-BD31-4B8C-83A1-F6EECF244321}">
                <p14:modId xmlns:p14="http://schemas.microsoft.com/office/powerpoint/2010/main" val="273612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7227968"/>
                    </a:ext>
                  </a:extLst>
                </a:gridCol>
                <a:gridCol w="1152143">
                  <a:extLst>
                    <a:ext uri="{9D8B030D-6E8A-4147-A177-3AD203B41FA5}">
                      <a16:colId xmlns:a16="http://schemas.microsoft.com/office/drawing/2014/main" val="2627024356"/>
                    </a:ext>
                  </a:extLst>
                </a:gridCol>
                <a:gridCol w="576072">
                  <a:extLst>
                    <a:ext uri="{9D8B030D-6E8A-4147-A177-3AD203B41FA5}">
                      <a16:colId xmlns:a16="http://schemas.microsoft.com/office/drawing/2014/main" val="614326701"/>
                    </a:ext>
                  </a:extLst>
                </a:gridCol>
                <a:gridCol w="576072">
                  <a:extLst>
                    <a:ext uri="{9D8B030D-6E8A-4147-A177-3AD203B41FA5}">
                      <a16:colId xmlns:a16="http://schemas.microsoft.com/office/drawing/2014/main" val="3879838189"/>
                    </a:ext>
                  </a:extLst>
                </a:gridCol>
                <a:gridCol w="576072">
                  <a:extLst>
                    <a:ext uri="{9D8B030D-6E8A-4147-A177-3AD203B41FA5}">
                      <a16:colId xmlns:a16="http://schemas.microsoft.com/office/drawing/2014/main" val="1007496649"/>
                    </a:ext>
                  </a:extLst>
                </a:gridCol>
                <a:gridCol w="576072">
                  <a:extLst>
                    <a:ext uri="{9D8B030D-6E8A-4147-A177-3AD203B41FA5}">
                      <a16:colId xmlns:a16="http://schemas.microsoft.com/office/drawing/2014/main" val="662855744"/>
                    </a:ext>
                  </a:extLst>
                </a:gridCol>
                <a:gridCol w="576072">
                  <a:extLst>
                    <a:ext uri="{9D8B030D-6E8A-4147-A177-3AD203B41FA5}">
                      <a16:colId xmlns:a16="http://schemas.microsoft.com/office/drawing/2014/main" val="4230182286"/>
                    </a:ext>
                  </a:extLst>
                </a:gridCol>
                <a:gridCol w="576072">
                  <a:extLst>
                    <a:ext uri="{9D8B030D-6E8A-4147-A177-3AD203B41FA5}">
                      <a16:colId xmlns:a16="http://schemas.microsoft.com/office/drawing/2014/main" val="1561734758"/>
                    </a:ext>
                  </a:extLst>
                </a:gridCol>
                <a:gridCol w="576072">
                  <a:extLst>
                    <a:ext uri="{9D8B030D-6E8A-4147-A177-3AD203B41FA5}">
                      <a16:colId xmlns:a16="http://schemas.microsoft.com/office/drawing/2014/main" val="2432300009"/>
                    </a:ext>
                  </a:extLst>
                </a:gridCol>
                <a:gridCol w="576072">
                  <a:extLst>
                    <a:ext uri="{9D8B030D-6E8A-4147-A177-3AD203B41FA5}">
                      <a16:colId xmlns:a16="http://schemas.microsoft.com/office/drawing/2014/main" val="3649787135"/>
                    </a:ext>
                  </a:extLst>
                </a:gridCol>
                <a:gridCol w="576072">
                  <a:extLst>
                    <a:ext uri="{9D8B030D-6E8A-4147-A177-3AD203B41FA5}">
                      <a16:colId xmlns:a16="http://schemas.microsoft.com/office/drawing/2014/main" val="315675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9948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extLst>
                  <a:ext uri="{0D108BD9-81ED-4DB2-BD59-A6C34878D82A}">
                    <a16:rowId xmlns:a16="http://schemas.microsoft.com/office/drawing/2014/main" val="3360073807"/>
                  </a:ext>
                </a:extLst>
              </a:tr>
            </a:tbl>
          </a:graphicData>
        </a:graphic>
      </p:graphicFrame>
      <p:sp>
        <p:nvSpPr>
          <p:cNvPr id="4" name="Text Placeholder 3">
            <a:extLst>
              <a:ext uri="{FF2B5EF4-FFF2-40B4-BE49-F238E27FC236}">
                <a16:creationId xmlns:a16="http://schemas.microsoft.com/office/drawing/2014/main" id="{1493D51A-5D2F-40C5-BF88-BB124554BBBD}"/>
              </a:ext>
            </a:extLst>
          </p:cNvPr>
          <p:cNvSpPr>
            <a:spLocks noGrp="1"/>
          </p:cNvSpPr>
          <p:nvPr>
            <p:ph type="body" sz="quarter" idx="14"/>
          </p:nvPr>
        </p:nvSpPr>
        <p:spPr/>
        <p:txBody>
          <a:bodyPr/>
          <a:lstStyle/>
          <a:p>
            <a:r>
              <a:rPr lang="en-US"/>
              <a:t>01/01/2020 - 01/02/2020</a:t>
            </a:r>
          </a:p>
        </p:txBody>
      </p:sp>
    </p:spTree>
    <p:extLst>
      <p:ext uri="{BB962C8B-B14F-4D97-AF65-F5344CB8AC3E}">
        <p14:creationId xmlns:p14="http://schemas.microsoft.com/office/powerpoint/2010/main" val="1827202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BA02-FAF0-4919-9603-7DCA15F95FD1}"/>
              </a:ext>
            </a:extLst>
          </p:cNvPr>
          <p:cNvSpPr>
            <a:spLocks noGrp="1"/>
          </p:cNvSpPr>
          <p:nvPr>
            <p:ph type="title"/>
          </p:nvPr>
        </p:nvSpPr>
        <p:spPr/>
        <p:txBody>
          <a:bodyPr/>
          <a:lstStyle/>
          <a:p>
            <a:r>
              <a:rPr lang="en-US"/>
              <a:t>Instagram Posts Table | TrendSet - 6 of 7</a:t>
            </a:r>
          </a:p>
        </p:txBody>
      </p:sp>
      <p:graphicFrame>
        <p:nvGraphicFramePr>
          <p:cNvPr id="5" name="Table Placeholder 4">
            <a:extLst>
              <a:ext uri="{FF2B5EF4-FFF2-40B4-BE49-F238E27FC236}">
                <a16:creationId xmlns:a16="http://schemas.microsoft.com/office/drawing/2014/main" id="{722B4165-C657-46C7-99D4-58695C821975}"/>
              </a:ext>
            </a:extLst>
          </p:cNvPr>
          <p:cNvGraphicFramePr>
            <a:graphicFrameLocks noGrp="1"/>
          </p:cNvGraphicFramePr>
          <p:nvPr>
            <p:ph type="tbl" sz="quarter" idx="13"/>
            <p:extLst>
              <p:ext uri="{D42A27DB-BD31-4B8C-83A1-F6EECF244321}">
                <p14:modId xmlns:p14="http://schemas.microsoft.com/office/powerpoint/2010/main" val="104783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25244906"/>
                    </a:ext>
                  </a:extLst>
                </a:gridCol>
                <a:gridCol w="1152143">
                  <a:extLst>
                    <a:ext uri="{9D8B030D-6E8A-4147-A177-3AD203B41FA5}">
                      <a16:colId xmlns:a16="http://schemas.microsoft.com/office/drawing/2014/main" val="3724329998"/>
                    </a:ext>
                  </a:extLst>
                </a:gridCol>
                <a:gridCol w="576072">
                  <a:extLst>
                    <a:ext uri="{9D8B030D-6E8A-4147-A177-3AD203B41FA5}">
                      <a16:colId xmlns:a16="http://schemas.microsoft.com/office/drawing/2014/main" val="1516789710"/>
                    </a:ext>
                  </a:extLst>
                </a:gridCol>
                <a:gridCol w="576072">
                  <a:extLst>
                    <a:ext uri="{9D8B030D-6E8A-4147-A177-3AD203B41FA5}">
                      <a16:colId xmlns:a16="http://schemas.microsoft.com/office/drawing/2014/main" val="3803312093"/>
                    </a:ext>
                  </a:extLst>
                </a:gridCol>
                <a:gridCol w="576072">
                  <a:extLst>
                    <a:ext uri="{9D8B030D-6E8A-4147-A177-3AD203B41FA5}">
                      <a16:colId xmlns:a16="http://schemas.microsoft.com/office/drawing/2014/main" val="1075663809"/>
                    </a:ext>
                  </a:extLst>
                </a:gridCol>
                <a:gridCol w="576072">
                  <a:extLst>
                    <a:ext uri="{9D8B030D-6E8A-4147-A177-3AD203B41FA5}">
                      <a16:colId xmlns:a16="http://schemas.microsoft.com/office/drawing/2014/main" val="3022218180"/>
                    </a:ext>
                  </a:extLst>
                </a:gridCol>
                <a:gridCol w="576072">
                  <a:extLst>
                    <a:ext uri="{9D8B030D-6E8A-4147-A177-3AD203B41FA5}">
                      <a16:colId xmlns:a16="http://schemas.microsoft.com/office/drawing/2014/main" val="4181919050"/>
                    </a:ext>
                  </a:extLst>
                </a:gridCol>
                <a:gridCol w="576072">
                  <a:extLst>
                    <a:ext uri="{9D8B030D-6E8A-4147-A177-3AD203B41FA5}">
                      <a16:colId xmlns:a16="http://schemas.microsoft.com/office/drawing/2014/main" val="1696780817"/>
                    </a:ext>
                  </a:extLst>
                </a:gridCol>
                <a:gridCol w="576072">
                  <a:extLst>
                    <a:ext uri="{9D8B030D-6E8A-4147-A177-3AD203B41FA5}">
                      <a16:colId xmlns:a16="http://schemas.microsoft.com/office/drawing/2014/main" val="1749767724"/>
                    </a:ext>
                  </a:extLst>
                </a:gridCol>
                <a:gridCol w="576072">
                  <a:extLst>
                    <a:ext uri="{9D8B030D-6E8A-4147-A177-3AD203B41FA5}">
                      <a16:colId xmlns:a16="http://schemas.microsoft.com/office/drawing/2014/main" val="2140626134"/>
                    </a:ext>
                  </a:extLst>
                </a:gridCol>
                <a:gridCol w="576072">
                  <a:extLst>
                    <a:ext uri="{9D8B030D-6E8A-4147-A177-3AD203B41FA5}">
                      <a16:colId xmlns:a16="http://schemas.microsoft.com/office/drawing/2014/main" val="2283569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0828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422581386"/>
                  </a:ext>
                </a:extLst>
              </a:tr>
            </a:tbl>
          </a:graphicData>
        </a:graphic>
      </p:graphicFrame>
      <p:sp>
        <p:nvSpPr>
          <p:cNvPr id="4" name="Text Placeholder 3">
            <a:extLst>
              <a:ext uri="{FF2B5EF4-FFF2-40B4-BE49-F238E27FC236}">
                <a16:creationId xmlns:a16="http://schemas.microsoft.com/office/drawing/2014/main" id="{3BABE1DA-2A91-4706-B1B8-C753871030AB}"/>
              </a:ext>
            </a:extLst>
          </p:cNvPr>
          <p:cNvSpPr>
            <a:spLocks noGrp="1"/>
          </p:cNvSpPr>
          <p:nvPr>
            <p:ph type="body" sz="quarter" idx="14"/>
          </p:nvPr>
        </p:nvSpPr>
        <p:spPr/>
        <p:txBody>
          <a:bodyPr/>
          <a:lstStyle/>
          <a:p>
            <a:r>
              <a:rPr lang="en-US"/>
              <a:t>01/01/2020 - 01/02/2020</a:t>
            </a:r>
          </a:p>
        </p:txBody>
      </p:sp>
    </p:spTree>
    <p:extLst>
      <p:ext uri="{BB962C8B-B14F-4D97-AF65-F5344CB8AC3E}">
        <p14:creationId xmlns:p14="http://schemas.microsoft.com/office/powerpoint/2010/main" val="1112965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EC344-B7AE-4923-BF43-4C827F1DEC85}"/>
              </a:ext>
            </a:extLst>
          </p:cNvPr>
          <p:cNvSpPr>
            <a:spLocks noGrp="1"/>
          </p:cNvSpPr>
          <p:nvPr>
            <p:ph type="title"/>
          </p:nvPr>
        </p:nvSpPr>
        <p:spPr/>
        <p:txBody>
          <a:bodyPr/>
          <a:lstStyle/>
          <a:p>
            <a:r>
              <a:rPr lang="en-US"/>
              <a:t>Instagram Posts Table | TrendSet - 7 of 7</a:t>
            </a:r>
          </a:p>
        </p:txBody>
      </p:sp>
      <p:graphicFrame>
        <p:nvGraphicFramePr>
          <p:cNvPr id="5" name="Table Placeholder 4">
            <a:extLst>
              <a:ext uri="{FF2B5EF4-FFF2-40B4-BE49-F238E27FC236}">
                <a16:creationId xmlns:a16="http://schemas.microsoft.com/office/drawing/2014/main" id="{2786A48D-8DDD-412D-9A86-B516A21DEB8B}"/>
              </a:ext>
            </a:extLst>
          </p:cNvPr>
          <p:cNvGraphicFramePr>
            <a:graphicFrameLocks noGrp="1"/>
          </p:cNvGraphicFramePr>
          <p:nvPr>
            <p:ph type="tbl" sz="quarter" idx="13"/>
            <p:extLst>
              <p:ext uri="{D42A27DB-BD31-4B8C-83A1-F6EECF244321}">
                <p14:modId xmlns:p14="http://schemas.microsoft.com/office/powerpoint/2010/main" val="19203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98120137"/>
                    </a:ext>
                  </a:extLst>
                </a:gridCol>
                <a:gridCol w="1152143">
                  <a:extLst>
                    <a:ext uri="{9D8B030D-6E8A-4147-A177-3AD203B41FA5}">
                      <a16:colId xmlns:a16="http://schemas.microsoft.com/office/drawing/2014/main" val="1860222591"/>
                    </a:ext>
                  </a:extLst>
                </a:gridCol>
                <a:gridCol w="576072">
                  <a:extLst>
                    <a:ext uri="{9D8B030D-6E8A-4147-A177-3AD203B41FA5}">
                      <a16:colId xmlns:a16="http://schemas.microsoft.com/office/drawing/2014/main" val="1330433589"/>
                    </a:ext>
                  </a:extLst>
                </a:gridCol>
                <a:gridCol w="576072">
                  <a:extLst>
                    <a:ext uri="{9D8B030D-6E8A-4147-A177-3AD203B41FA5}">
                      <a16:colId xmlns:a16="http://schemas.microsoft.com/office/drawing/2014/main" val="3475827621"/>
                    </a:ext>
                  </a:extLst>
                </a:gridCol>
                <a:gridCol w="576072">
                  <a:extLst>
                    <a:ext uri="{9D8B030D-6E8A-4147-A177-3AD203B41FA5}">
                      <a16:colId xmlns:a16="http://schemas.microsoft.com/office/drawing/2014/main" val="2684434836"/>
                    </a:ext>
                  </a:extLst>
                </a:gridCol>
                <a:gridCol w="576072">
                  <a:extLst>
                    <a:ext uri="{9D8B030D-6E8A-4147-A177-3AD203B41FA5}">
                      <a16:colId xmlns:a16="http://schemas.microsoft.com/office/drawing/2014/main" val="3886902055"/>
                    </a:ext>
                  </a:extLst>
                </a:gridCol>
                <a:gridCol w="576072">
                  <a:extLst>
                    <a:ext uri="{9D8B030D-6E8A-4147-A177-3AD203B41FA5}">
                      <a16:colId xmlns:a16="http://schemas.microsoft.com/office/drawing/2014/main" val="391144371"/>
                    </a:ext>
                  </a:extLst>
                </a:gridCol>
                <a:gridCol w="576072">
                  <a:extLst>
                    <a:ext uri="{9D8B030D-6E8A-4147-A177-3AD203B41FA5}">
                      <a16:colId xmlns:a16="http://schemas.microsoft.com/office/drawing/2014/main" val="815787111"/>
                    </a:ext>
                  </a:extLst>
                </a:gridCol>
                <a:gridCol w="576072">
                  <a:extLst>
                    <a:ext uri="{9D8B030D-6E8A-4147-A177-3AD203B41FA5}">
                      <a16:colId xmlns:a16="http://schemas.microsoft.com/office/drawing/2014/main" val="3340843863"/>
                    </a:ext>
                  </a:extLst>
                </a:gridCol>
                <a:gridCol w="576072">
                  <a:extLst>
                    <a:ext uri="{9D8B030D-6E8A-4147-A177-3AD203B41FA5}">
                      <a16:colId xmlns:a16="http://schemas.microsoft.com/office/drawing/2014/main" val="3930943321"/>
                    </a:ext>
                  </a:extLst>
                </a:gridCol>
                <a:gridCol w="576072">
                  <a:extLst>
                    <a:ext uri="{9D8B030D-6E8A-4147-A177-3AD203B41FA5}">
                      <a16:colId xmlns:a16="http://schemas.microsoft.com/office/drawing/2014/main" val="606434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5048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extLst>
                  <a:ext uri="{0D108BD9-81ED-4DB2-BD59-A6C34878D82A}">
                    <a16:rowId xmlns:a16="http://schemas.microsoft.com/office/drawing/2014/main" val="3252160323"/>
                  </a:ext>
                </a:extLst>
              </a:tr>
            </a:tbl>
          </a:graphicData>
        </a:graphic>
      </p:graphicFrame>
      <p:sp>
        <p:nvSpPr>
          <p:cNvPr id="4" name="Text Placeholder 3">
            <a:extLst>
              <a:ext uri="{FF2B5EF4-FFF2-40B4-BE49-F238E27FC236}">
                <a16:creationId xmlns:a16="http://schemas.microsoft.com/office/drawing/2014/main" id="{1574C9EB-FAC5-4E72-BD75-00B340A67988}"/>
              </a:ext>
            </a:extLst>
          </p:cNvPr>
          <p:cNvSpPr>
            <a:spLocks noGrp="1"/>
          </p:cNvSpPr>
          <p:nvPr>
            <p:ph type="body" sz="quarter" idx="14"/>
          </p:nvPr>
        </p:nvSpPr>
        <p:spPr/>
        <p:txBody>
          <a:bodyPr/>
          <a:lstStyle/>
          <a:p>
            <a:r>
              <a:rPr lang="en-US"/>
              <a:t>01/01/2020 - 01/02/2020</a:t>
            </a:r>
          </a:p>
        </p:txBody>
      </p:sp>
    </p:spTree>
    <p:extLst>
      <p:ext uri="{BB962C8B-B14F-4D97-AF65-F5344CB8AC3E}">
        <p14:creationId xmlns:p14="http://schemas.microsoft.com/office/powerpoint/2010/main" val="23746153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387</Words>
  <Application>Microsoft Office PowerPoint</Application>
  <PresentationFormat>On-screen Show (4:3)</PresentationFormat>
  <Paragraphs>168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Posts Table | TrendSet - 1 of 7</vt:lpstr>
      <vt:lpstr>Instagram Posts Table | TrendSet - 2 of 7</vt:lpstr>
      <vt:lpstr>Instagram Posts Table | TrendSet - 3 of 7</vt:lpstr>
      <vt:lpstr>Instagram Posts Table | TrendSet - 4 of 7</vt:lpstr>
      <vt:lpstr>Instagram Posts Table | TrendSet - 5 of 7</vt:lpstr>
      <vt:lpstr>Instagram Posts Table | TrendSet - 6 of 7</vt:lpstr>
      <vt:lpstr>Instagram Posts Table | TrendSet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7</dc:title>
  <dc:creator>Frederik Peiniger</dc:creator>
  <cp:lastModifiedBy>Frederik Peiniger</cp:lastModifiedBy>
  <cp:revision>1</cp:revision>
  <dcterms:created xsi:type="dcterms:W3CDTF">2020-02-06T08:35:08Z</dcterms:created>
  <dcterms:modified xsi:type="dcterms:W3CDTF">2020-02-06T08:35:54Z</dcterms:modified>
</cp:coreProperties>
</file>