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Sheet1!$A$2:$A$108</c:f>
              <c:numCache>
                <c:formatCode>m/d/yyyy</c:formatCode>
                <c:ptCount val="107"/>
                <c:pt idx="0">
                  <c:v>43739</c:v>
                </c:pt>
                <c:pt idx="1">
                  <c:v>43740</c:v>
                </c:pt>
                <c:pt idx="2">
                  <c:v>43741</c:v>
                </c:pt>
                <c:pt idx="3">
                  <c:v>43742</c:v>
                </c:pt>
                <c:pt idx="4">
                  <c:v>43743</c:v>
                </c:pt>
                <c:pt idx="5">
                  <c:v>43744</c:v>
                </c:pt>
                <c:pt idx="6">
                  <c:v>43745</c:v>
                </c:pt>
                <c:pt idx="7">
                  <c:v>43746</c:v>
                </c:pt>
                <c:pt idx="8">
                  <c:v>43747</c:v>
                </c:pt>
                <c:pt idx="9">
                  <c:v>43748</c:v>
                </c:pt>
                <c:pt idx="10">
                  <c:v>43749</c:v>
                </c:pt>
                <c:pt idx="11">
                  <c:v>43750</c:v>
                </c:pt>
                <c:pt idx="12">
                  <c:v>43751</c:v>
                </c:pt>
                <c:pt idx="13">
                  <c:v>43752</c:v>
                </c:pt>
                <c:pt idx="14">
                  <c:v>43753</c:v>
                </c:pt>
                <c:pt idx="15">
                  <c:v>43754</c:v>
                </c:pt>
                <c:pt idx="16">
                  <c:v>43755</c:v>
                </c:pt>
                <c:pt idx="17">
                  <c:v>43756</c:v>
                </c:pt>
                <c:pt idx="18">
                  <c:v>43757</c:v>
                </c:pt>
                <c:pt idx="19">
                  <c:v>43758</c:v>
                </c:pt>
                <c:pt idx="20">
                  <c:v>43759</c:v>
                </c:pt>
                <c:pt idx="21">
                  <c:v>43760</c:v>
                </c:pt>
                <c:pt idx="22">
                  <c:v>43761</c:v>
                </c:pt>
                <c:pt idx="23">
                  <c:v>43762</c:v>
                </c:pt>
                <c:pt idx="24">
                  <c:v>43763</c:v>
                </c:pt>
                <c:pt idx="25">
                  <c:v>43764</c:v>
                </c:pt>
                <c:pt idx="26">
                  <c:v>43765</c:v>
                </c:pt>
                <c:pt idx="27">
                  <c:v>43766</c:v>
                </c:pt>
                <c:pt idx="28">
                  <c:v>43767</c:v>
                </c:pt>
                <c:pt idx="29">
                  <c:v>43768</c:v>
                </c:pt>
                <c:pt idx="30">
                  <c:v>43769</c:v>
                </c:pt>
                <c:pt idx="31">
                  <c:v>43770</c:v>
                </c:pt>
                <c:pt idx="32">
                  <c:v>43771</c:v>
                </c:pt>
                <c:pt idx="33">
                  <c:v>43772</c:v>
                </c:pt>
                <c:pt idx="34">
                  <c:v>43773</c:v>
                </c:pt>
                <c:pt idx="35">
                  <c:v>43774</c:v>
                </c:pt>
                <c:pt idx="36">
                  <c:v>43775</c:v>
                </c:pt>
                <c:pt idx="37">
                  <c:v>43776</c:v>
                </c:pt>
                <c:pt idx="38">
                  <c:v>43777</c:v>
                </c:pt>
                <c:pt idx="39">
                  <c:v>43778</c:v>
                </c:pt>
                <c:pt idx="40">
                  <c:v>43779</c:v>
                </c:pt>
                <c:pt idx="41">
                  <c:v>43780</c:v>
                </c:pt>
                <c:pt idx="42">
                  <c:v>43781</c:v>
                </c:pt>
                <c:pt idx="43">
                  <c:v>43782</c:v>
                </c:pt>
                <c:pt idx="44">
                  <c:v>43783</c:v>
                </c:pt>
                <c:pt idx="45">
                  <c:v>43784</c:v>
                </c:pt>
                <c:pt idx="46">
                  <c:v>43785</c:v>
                </c:pt>
                <c:pt idx="47">
                  <c:v>43786</c:v>
                </c:pt>
                <c:pt idx="48">
                  <c:v>43787</c:v>
                </c:pt>
                <c:pt idx="49">
                  <c:v>43788</c:v>
                </c:pt>
                <c:pt idx="50">
                  <c:v>43789</c:v>
                </c:pt>
                <c:pt idx="51">
                  <c:v>43790</c:v>
                </c:pt>
                <c:pt idx="52">
                  <c:v>43791</c:v>
                </c:pt>
                <c:pt idx="53">
                  <c:v>43792</c:v>
                </c:pt>
                <c:pt idx="54">
                  <c:v>43793</c:v>
                </c:pt>
                <c:pt idx="55">
                  <c:v>43794</c:v>
                </c:pt>
                <c:pt idx="56">
                  <c:v>43795</c:v>
                </c:pt>
                <c:pt idx="57">
                  <c:v>43796</c:v>
                </c:pt>
                <c:pt idx="58">
                  <c:v>43797</c:v>
                </c:pt>
                <c:pt idx="59">
                  <c:v>43798</c:v>
                </c:pt>
                <c:pt idx="60">
                  <c:v>43799</c:v>
                </c:pt>
                <c:pt idx="61">
                  <c:v>43800</c:v>
                </c:pt>
                <c:pt idx="62">
                  <c:v>43801</c:v>
                </c:pt>
                <c:pt idx="63">
                  <c:v>43802</c:v>
                </c:pt>
                <c:pt idx="64">
                  <c:v>43803</c:v>
                </c:pt>
                <c:pt idx="65">
                  <c:v>43804</c:v>
                </c:pt>
                <c:pt idx="66">
                  <c:v>43805</c:v>
                </c:pt>
                <c:pt idx="67">
                  <c:v>43806</c:v>
                </c:pt>
                <c:pt idx="68">
                  <c:v>43807</c:v>
                </c:pt>
                <c:pt idx="69">
                  <c:v>43808</c:v>
                </c:pt>
                <c:pt idx="70">
                  <c:v>43809</c:v>
                </c:pt>
                <c:pt idx="71">
                  <c:v>43810</c:v>
                </c:pt>
                <c:pt idx="72">
                  <c:v>43811</c:v>
                </c:pt>
                <c:pt idx="73">
                  <c:v>43812</c:v>
                </c:pt>
                <c:pt idx="74">
                  <c:v>43813</c:v>
                </c:pt>
                <c:pt idx="75">
                  <c:v>43814</c:v>
                </c:pt>
                <c:pt idx="76">
                  <c:v>43815</c:v>
                </c:pt>
                <c:pt idx="77">
                  <c:v>43816</c:v>
                </c:pt>
                <c:pt idx="78">
                  <c:v>43817</c:v>
                </c:pt>
                <c:pt idx="79">
                  <c:v>43818</c:v>
                </c:pt>
                <c:pt idx="80">
                  <c:v>43819</c:v>
                </c:pt>
                <c:pt idx="81">
                  <c:v>43820</c:v>
                </c:pt>
                <c:pt idx="82">
                  <c:v>43821</c:v>
                </c:pt>
                <c:pt idx="83">
                  <c:v>43822</c:v>
                </c:pt>
                <c:pt idx="84">
                  <c:v>43823</c:v>
                </c:pt>
                <c:pt idx="85">
                  <c:v>43824</c:v>
                </c:pt>
                <c:pt idx="86">
                  <c:v>43825</c:v>
                </c:pt>
                <c:pt idx="87">
                  <c:v>43826</c:v>
                </c:pt>
                <c:pt idx="88">
                  <c:v>43827</c:v>
                </c:pt>
                <c:pt idx="89">
                  <c:v>43828</c:v>
                </c:pt>
                <c:pt idx="90">
                  <c:v>43829</c:v>
                </c:pt>
                <c:pt idx="91">
                  <c:v>43830</c:v>
                </c:pt>
                <c:pt idx="92">
                  <c:v>43831</c:v>
                </c:pt>
                <c:pt idx="93">
                  <c:v>43832</c:v>
                </c:pt>
                <c:pt idx="94">
                  <c:v>43833</c:v>
                </c:pt>
                <c:pt idx="95">
                  <c:v>43834</c:v>
                </c:pt>
                <c:pt idx="96">
                  <c:v>43835</c:v>
                </c:pt>
                <c:pt idx="97">
                  <c:v>43836</c:v>
                </c:pt>
                <c:pt idx="98">
                  <c:v>43837</c:v>
                </c:pt>
                <c:pt idx="99">
                  <c:v>43838</c:v>
                </c:pt>
                <c:pt idx="100">
                  <c:v>43839</c:v>
                </c:pt>
                <c:pt idx="101">
                  <c:v>43840</c:v>
                </c:pt>
                <c:pt idx="102">
                  <c:v>43841</c:v>
                </c:pt>
                <c:pt idx="103">
                  <c:v>43842</c:v>
                </c:pt>
                <c:pt idx="104">
                  <c:v>43843</c:v>
                </c:pt>
                <c:pt idx="105">
                  <c:v>43844</c:v>
                </c:pt>
                <c:pt idx="106">
                  <c:v>43845</c:v>
                </c:pt>
              </c:numCache>
            </c:numRef>
          </c:cat>
          <c:val>
            <c:numRef>
              <c:f>Sheet1!$B$2:$B$108</c:f>
              <c:numCache>
                <c:formatCode>General</c:formatCode>
                <c:ptCount val="107"/>
                <c:pt idx="0">
                  <c:v>3964</c:v>
                </c:pt>
                <c:pt idx="1">
                  <c:v>3964</c:v>
                </c:pt>
                <c:pt idx="2">
                  <c:v>3964</c:v>
                </c:pt>
                <c:pt idx="3">
                  <c:v>3965</c:v>
                </c:pt>
                <c:pt idx="4">
                  <c:v>3964</c:v>
                </c:pt>
                <c:pt idx="5">
                  <c:v>3962</c:v>
                </c:pt>
                <c:pt idx="6">
                  <c:v>3964</c:v>
                </c:pt>
                <c:pt idx="7">
                  <c:v>3965</c:v>
                </c:pt>
                <c:pt idx="8">
                  <c:v>3966</c:v>
                </c:pt>
                <c:pt idx="9">
                  <c:v>3967</c:v>
                </c:pt>
                <c:pt idx="10">
                  <c:v>3967</c:v>
                </c:pt>
                <c:pt idx="11">
                  <c:v>3969</c:v>
                </c:pt>
                <c:pt idx="12">
                  <c:v>3971</c:v>
                </c:pt>
                <c:pt idx="13">
                  <c:v>3969</c:v>
                </c:pt>
                <c:pt idx="14">
                  <c:v>3968</c:v>
                </c:pt>
                <c:pt idx="15">
                  <c:v>3972</c:v>
                </c:pt>
                <c:pt idx="16">
                  <c:v>3974</c:v>
                </c:pt>
                <c:pt idx="17">
                  <c:v>3976</c:v>
                </c:pt>
                <c:pt idx="18">
                  <c:v>3978</c:v>
                </c:pt>
                <c:pt idx="19">
                  <c:v>3979</c:v>
                </c:pt>
                <c:pt idx="20">
                  <c:v>3981</c:v>
                </c:pt>
                <c:pt idx="21">
                  <c:v>3980</c:v>
                </c:pt>
                <c:pt idx="22">
                  <c:v>3982</c:v>
                </c:pt>
                <c:pt idx="23">
                  <c:v>3983</c:v>
                </c:pt>
                <c:pt idx="24">
                  <c:v>3982</c:v>
                </c:pt>
                <c:pt idx="25">
                  <c:v>3981</c:v>
                </c:pt>
                <c:pt idx="26">
                  <c:v>3983</c:v>
                </c:pt>
                <c:pt idx="27">
                  <c:v>3984</c:v>
                </c:pt>
                <c:pt idx="28">
                  <c:v>3984</c:v>
                </c:pt>
                <c:pt idx="29">
                  <c:v>3984</c:v>
                </c:pt>
                <c:pt idx="30">
                  <c:v>3982</c:v>
                </c:pt>
                <c:pt idx="31">
                  <c:v>3981</c:v>
                </c:pt>
                <c:pt idx="32">
                  <c:v>3982</c:v>
                </c:pt>
                <c:pt idx="33">
                  <c:v>3983</c:v>
                </c:pt>
                <c:pt idx="34">
                  <c:v>3981</c:v>
                </c:pt>
                <c:pt idx="35">
                  <c:v>3979</c:v>
                </c:pt>
                <c:pt idx="36">
                  <c:v>3978</c:v>
                </c:pt>
                <c:pt idx="37">
                  <c:v>3981</c:v>
                </c:pt>
                <c:pt idx="38">
                  <c:v>3982</c:v>
                </c:pt>
                <c:pt idx="39">
                  <c:v>3984</c:v>
                </c:pt>
                <c:pt idx="40">
                  <c:v>3987</c:v>
                </c:pt>
                <c:pt idx="41">
                  <c:v>3987</c:v>
                </c:pt>
                <c:pt idx="42">
                  <c:v>3987</c:v>
                </c:pt>
                <c:pt idx="43">
                  <c:v>3985</c:v>
                </c:pt>
                <c:pt idx="44">
                  <c:v>3985</c:v>
                </c:pt>
                <c:pt idx="45">
                  <c:v>3986</c:v>
                </c:pt>
                <c:pt idx="46">
                  <c:v>3987</c:v>
                </c:pt>
                <c:pt idx="47">
                  <c:v>3986</c:v>
                </c:pt>
                <c:pt idx="48">
                  <c:v>3989</c:v>
                </c:pt>
                <c:pt idx="49">
                  <c:v>3990</c:v>
                </c:pt>
                <c:pt idx="50">
                  <c:v>3993</c:v>
                </c:pt>
                <c:pt idx="51">
                  <c:v>3982</c:v>
                </c:pt>
                <c:pt idx="52">
                  <c:v>3982</c:v>
                </c:pt>
                <c:pt idx="53">
                  <c:v>3978</c:v>
                </c:pt>
                <c:pt idx="54">
                  <c:v>3985</c:v>
                </c:pt>
                <c:pt idx="55">
                  <c:v>3998</c:v>
                </c:pt>
                <c:pt idx="56">
                  <c:v>4007</c:v>
                </c:pt>
                <c:pt idx="57">
                  <c:v>4005</c:v>
                </c:pt>
                <c:pt idx="58">
                  <c:v>4008</c:v>
                </c:pt>
                <c:pt idx="59">
                  <c:v>4112</c:v>
                </c:pt>
                <c:pt idx="60">
                  <c:v>4242</c:v>
                </c:pt>
                <c:pt idx="61">
                  <c:v>4363</c:v>
                </c:pt>
                <c:pt idx="62">
                  <c:v>4511</c:v>
                </c:pt>
                <c:pt idx="63">
                  <c:v>4599</c:v>
                </c:pt>
                <c:pt idx="64">
                  <c:v>4611</c:v>
                </c:pt>
                <c:pt idx="65">
                  <c:v>4611</c:v>
                </c:pt>
                <c:pt idx="66">
                  <c:v>4608</c:v>
                </c:pt>
                <c:pt idx="67">
                  <c:v>4613</c:v>
                </c:pt>
                <c:pt idx="68">
                  <c:v>4597</c:v>
                </c:pt>
                <c:pt idx="69">
                  <c:v>4533</c:v>
                </c:pt>
                <c:pt idx="70">
                  <c:v>4529</c:v>
                </c:pt>
                <c:pt idx="71">
                  <c:v>4502</c:v>
                </c:pt>
                <c:pt idx="72">
                  <c:v>4486</c:v>
                </c:pt>
                <c:pt idx="73">
                  <c:v>4461</c:v>
                </c:pt>
                <c:pt idx="74">
                  <c:v>4436</c:v>
                </c:pt>
                <c:pt idx="75">
                  <c:v>4430</c:v>
                </c:pt>
                <c:pt idx="76">
                  <c:v>4427</c:v>
                </c:pt>
                <c:pt idx="77">
                  <c:v>4495</c:v>
                </c:pt>
                <c:pt idx="78">
                  <c:v>4503</c:v>
                </c:pt>
                <c:pt idx="79">
                  <c:v>4483</c:v>
                </c:pt>
                <c:pt idx="80">
                  <c:v>4495</c:v>
                </c:pt>
                <c:pt idx="81">
                  <c:v>4545</c:v>
                </c:pt>
                <c:pt idx="82">
                  <c:v>4545</c:v>
                </c:pt>
                <c:pt idx="83">
                  <c:v>4607</c:v>
                </c:pt>
                <c:pt idx="84">
                  <c:v>4595</c:v>
                </c:pt>
                <c:pt idx="85">
                  <c:v>4580</c:v>
                </c:pt>
                <c:pt idx="86">
                  <c:v>4608</c:v>
                </c:pt>
                <c:pt idx="87">
                  <c:v>4611</c:v>
                </c:pt>
                <c:pt idx="88">
                  <c:v>4605</c:v>
                </c:pt>
                <c:pt idx="89">
                  <c:v>4610</c:v>
                </c:pt>
                <c:pt idx="90">
                  <c:v>4605</c:v>
                </c:pt>
                <c:pt idx="91">
                  <c:v>4604</c:v>
                </c:pt>
                <c:pt idx="92">
                  <c:v>4599</c:v>
                </c:pt>
                <c:pt idx="93">
                  <c:v>4598</c:v>
                </c:pt>
                <c:pt idx="94">
                  <c:v>4632</c:v>
                </c:pt>
                <c:pt idx="95">
                  <c:v>4672</c:v>
                </c:pt>
                <c:pt idx="96">
                  <c:v>4819</c:v>
                </c:pt>
                <c:pt idx="97">
                  <c:v>4995</c:v>
                </c:pt>
                <c:pt idx="98">
                  <c:v>5092</c:v>
                </c:pt>
                <c:pt idx="99">
                  <c:v>5141</c:v>
                </c:pt>
                <c:pt idx="100">
                  <c:v>5169</c:v>
                </c:pt>
                <c:pt idx="101">
                  <c:v>5184</c:v>
                </c:pt>
                <c:pt idx="102">
                  <c:v>5190</c:v>
                </c:pt>
                <c:pt idx="103">
                  <c:v>5201</c:v>
                </c:pt>
                <c:pt idx="104">
                  <c:v>5218</c:v>
                </c:pt>
                <c:pt idx="105">
                  <c:v>5243</c:v>
                </c:pt>
                <c:pt idx="106">
                  <c:v>5246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C1-4DAD-A152-D14443AA6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980560"/>
        <c:axId val="300981216"/>
      </c:lineChart>
      <c:dateAx>
        <c:axId val="300980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81216"/>
        <c:crosses val="autoZero"/>
        <c:auto val="1"/>
        <c:lblOffset val="100"/>
        <c:baseTimeUnit val="days"/>
      </c:dateAx>
      <c:valAx>
        <c:axId val="30098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98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88589-DA92-4B35-B1A7-C2FD2D85D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FD9161-CAA0-4A04-8BC9-0EFF145C0E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5100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4C15C-4088-4DDC-82A5-5751128A5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BA028-15ED-4F34-8C2F-C2961851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3886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TrendSet</dc:title>
  <dc:creator>Frederik Peiniger</dc:creator>
  <cp:lastModifiedBy>Frederik Peiniger</cp:lastModifiedBy>
  <cp:revision>1</cp:revision>
  <dcterms:created xsi:type="dcterms:W3CDTF">2020-02-06T08:34:35Z</dcterms:created>
  <dcterms:modified xsi:type="dcterms:W3CDTF">2020-02-06T08:34:40Z</dcterms:modified>
</cp:coreProperties>
</file>