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2B8D-B755-4B46-9CE2-6FF8F40C8260}"/>
              </a:ext>
            </a:extLst>
          </p:cNvPr>
          <p:cNvSpPr>
            <a:spLocks noGrp="1"/>
          </p:cNvSpPr>
          <p:nvPr>
            <p:ph type="title"/>
          </p:nvPr>
        </p:nvSpPr>
        <p:spPr/>
        <p:txBody>
          <a:bodyPr/>
          <a:lstStyle/>
          <a:p>
            <a:r>
              <a:rPr lang="en-US"/>
              <a:t>Instagram Posts Table | TrendSet - 1 of 10</a:t>
            </a:r>
          </a:p>
        </p:txBody>
      </p:sp>
      <p:graphicFrame>
        <p:nvGraphicFramePr>
          <p:cNvPr id="5" name="Table Placeholder 4">
            <a:extLst>
              <a:ext uri="{FF2B5EF4-FFF2-40B4-BE49-F238E27FC236}">
                <a16:creationId xmlns:a16="http://schemas.microsoft.com/office/drawing/2014/main" id="{00F1C25A-F921-4718-872D-DFABDEB1FE17}"/>
              </a:ext>
            </a:extLst>
          </p:cNvPr>
          <p:cNvGraphicFramePr>
            <a:graphicFrameLocks noGrp="1"/>
          </p:cNvGraphicFramePr>
          <p:nvPr>
            <p:ph type="tbl" sz="quarter" idx="13"/>
            <p:extLst>
              <p:ext uri="{D42A27DB-BD31-4B8C-83A1-F6EECF244321}">
                <p14:modId xmlns:p14="http://schemas.microsoft.com/office/powerpoint/2010/main" val="173373979"/>
              </p:ext>
            </p:extLst>
          </p:nvPr>
        </p:nvGraphicFramePr>
        <p:xfrm>
          <a:off x="457200" y="1731963"/>
          <a:ext cx="8065006" cy="38404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36418329"/>
                    </a:ext>
                  </a:extLst>
                </a:gridCol>
                <a:gridCol w="1152143">
                  <a:extLst>
                    <a:ext uri="{9D8B030D-6E8A-4147-A177-3AD203B41FA5}">
                      <a16:colId xmlns:a16="http://schemas.microsoft.com/office/drawing/2014/main" val="873858890"/>
                    </a:ext>
                  </a:extLst>
                </a:gridCol>
                <a:gridCol w="576072">
                  <a:extLst>
                    <a:ext uri="{9D8B030D-6E8A-4147-A177-3AD203B41FA5}">
                      <a16:colId xmlns:a16="http://schemas.microsoft.com/office/drawing/2014/main" val="1247059545"/>
                    </a:ext>
                  </a:extLst>
                </a:gridCol>
                <a:gridCol w="576072">
                  <a:extLst>
                    <a:ext uri="{9D8B030D-6E8A-4147-A177-3AD203B41FA5}">
                      <a16:colId xmlns:a16="http://schemas.microsoft.com/office/drawing/2014/main" val="2202744072"/>
                    </a:ext>
                  </a:extLst>
                </a:gridCol>
                <a:gridCol w="576072">
                  <a:extLst>
                    <a:ext uri="{9D8B030D-6E8A-4147-A177-3AD203B41FA5}">
                      <a16:colId xmlns:a16="http://schemas.microsoft.com/office/drawing/2014/main" val="2448693628"/>
                    </a:ext>
                  </a:extLst>
                </a:gridCol>
                <a:gridCol w="576072">
                  <a:extLst>
                    <a:ext uri="{9D8B030D-6E8A-4147-A177-3AD203B41FA5}">
                      <a16:colId xmlns:a16="http://schemas.microsoft.com/office/drawing/2014/main" val="1467154612"/>
                    </a:ext>
                  </a:extLst>
                </a:gridCol>
                <a:gridCol w="576072">
                  <a:extLst>
                    <a:ext uri="{9D8B030D-6E8A-4147-A177-3AD203B41FA5}">
                      <a16:colId xmlns:a16="http://schemas.microsoft.com/office/drawing/2014/main" val="2232987401"/>
                    </a:ext>
                  </a:extLst>
                </a:gridCol>
                <a:gridCol w="576072">
                  <a:extLst>
                    <a:ext uri="{9D8B030D-6E8A-4147-A177-3AD203B41FA5}">
                      <a16:colId xmlns:a16="http://schemas.microsoft.com/office/drawing/2014/main" val="1751687723"/>
                    </a:ext>
                  </a:extLst>
                </a:gridCol>
                <a:gridCol w="576072">
                  <a:extLst>
                    <a:ext uri="{9D8B030D-6E8A-4147-A177-3AD203B41FA5}">
                      <a16:colId xmlns:a16="http://schemas.microsoft.com/office/drawing/2014/main" val="23702004"/>
                    </a:ext>
                  </a:extLst>
                </a:gridCol>
                <a:gridCol w="576072">
                  <a:extLst>
                    <a:ext uri="{9D8B030D-6E8A-4147-A177-3AD203B41FA5}">
                      <a16:colId xmlns:a16="http://schemas.microsoft.com/office/drawing/2014/main" val="4126740379"/>
                    </a:ext>
                  </a:extLst>
                </a:gridCol>
                <a:gridCol w="576072">
                  <a:extLst>
                    <a:ext uri="{9D8B030D-6E8A-4147-A177-3AD203B41FA5}">
                      <a16:colId xmlns:a16="http://schemas.microsoft.com/office/drawing/2014/main" val="104391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5835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extLst>
                  <a:ext uri="{0D108BD9-81ED-4DB2-BD59-A6C34878D82A}">
                    <a16:rowId xmlns:a16="http://schemas.microsoft.com/office/drawing/2014/main" val="3197624751"/>
                  </a:ext>
                </a:extLst>
              </a:tr>
            </a:tbl>
          </a:graphicData>
        </a:graphic>
      </p:graphicFrame>
      <p:sp>
        <p:nvSpPr>
          <p:cNvPr id="4" name="Text Placeholder 3">
            <a:extLst>
              <a:ext uri="{FF2B5EF4-FFF2-40B4-BE49-F238E27FC236}">
                <a16:creationId xmlns:a16="http://schemas.microsoft.com/office/drawing/2014/main" id="{0E7CAC5A-BF35-4ED9-924B-967C28CA004F}"/>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957514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93D5-6503-410B-8D66-1E05A688CC17}"/>
              </a:ext>
            </a:extLst>
          </p:cNvPr>
          <p:cNvSpPr>
            <a:spLocks noGrp="1"/>
          </p:cNvSpPr>
          <p:nvPr>
            <p:ph type="title"/>
          </p:nvPr>
        </p:nvSpPr>
        <p:spPr/>
        <p:txBody>
          <a:bodyPr/>
          <a:lstStyle/>
          <a:p>
            <a:r>
              <a:rPr lang="en-US"/>
              <a:t>Instagram Posts Table | TrendSet - 2 of 10</a:t>
            </a:r>
          </a:p>
        </p:txBody>
      </p:sp>
      <p:graphicFrame>
        <p:nvGraphicFramePr>
          <p:cNvPr id="5" name="Table Placeholder 4">
            <a:extLst>
              <a:ext uri="{FF2B5EF4-FFF2-40B4-BE49-F238E27FC236}">
                <a16:creationId xmlns:a16="http://schemas.microsoft.com/office/drawing/2014/main" id="{A8AA267D-D2EB-40E2-A206-2D51AD82A3D8}"/>
              </a:ext>
            </a:extLst>
          </p:cNvPr>
          <p:cNvGraphicFramePr>
            <a:graphicFrameLocks noGrp="1"/>
          </p:cNvGraphicFramePr>
          <p:nvPr>
            <p:ph type="tbl" sz="quarter" idx="13"/>
            <p:extLst>
              <p:ext uri="{D42A27DB-BD31-4B8C-83A1-F6EECF244321}">
                <p14:modId xmlns:p14="http://schemas.microsoft.com/office/powerpoint/2010/main" val="2888468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69326712"/>
                    </a:ext>
                  </a:extLst>
                </a:gridCol>
                <a:gridCol w="1152143">
                  <a:extLst>
                    <a:ext uri="{9D8B030D-6E8A-4147-A177-3AD203B41FA5}">
                      <a16:colId xmlns:a16="http://schemas.microsoft.com/office/drawing/2014/main" val="4063523358"/>
                    </a:ext>
                  </a:extLst>
                </a:gridCol>
                <a:gridCol w="576072">
                  <a:extLst>
                    <a:ext uri="{9D8B030D-6E8A-4147-A177-3AD203B41FA5}">
                      <a16:colId xmlns:a16="http://schemas.microsoft.com/office/drawing/2014/main" val="2283043"/>
                    </a:ext>
                  </a:extLst>
                </a:gridCol>
                <a:gridCol w="576072">
                  <a:extLst>
                    <a:ext uri="{9D8B030D-6E8A-4147-A177-3AD203B41FA5}">
                      <a16:colId xmlns:a16="http://schemas.microsoft.com/office/drawing/2014/main" val="1775785467"/>
                    </a:ext>
                  </a:extLst>
                </a:gridCol>
                <a:gridCol w="576072">
                  <a:extLst>
                    <a:ext uri="{9D8B030D-6E8A-4147-A177-3AD203B41FA5}">
                      <a16:colId xmlns:a16="http://schemas.microsoft.com/office/drawing/2014/main" val="924614206"/>
                    </a:ext>
                  </a:extLst>
                </a:gridCol>
                <a:gridCol w="576072">
                  <a:extLst>
                    <a:ext uri="{9D8B030D-6E8A-4147-A177-3AD203B41FA5}">
                      <a16:colId xmlns:a16="http://schemas.microsoft.com/office/drawing/2014/main" val="1810724910"/>
                    </a:ext>
                  </a:extLst>
                </a:gridCol>
                <a:gridCol w="576072">
                  <a:extLst>
                    <a:ext uri="{9D8B030D-6E8A-4147-A177-3AD203B41FA5}">
                      <a16:colId xmlns:a16="http://schemas.microsoft.com/office/drawing/2014/main" val="277673553"/>
                    </a:ext>
                  </a:extLst>
                </a:gridCol>
                <a:gridCol w="576072">
                  <a:extLst>
                    <a:ext uri="{9D8B030D-6E8A-4147-A177-3AD203B41FA5}">
                      <a16:colId xmlns:a16="http://schemas.microsoft.com/office/drawing/2014/main" val="2787772009"/>
                    </a:ext>
                  </a:extLst>
                </a:gridCol>
                <a:gridCol w="576072">
                  <a:extLst>
                    <a:ext uri="{9D8B030D-6E8A-4147-A177-3AD203B41FA5}">
                      <a16:colId xmlns:a16="http://schemas.microsoft.com/office/drawing/2014/main" val="1681708203"/>
                    </a:ext>
                  </a:extLst>
                </a:gridCol>
                <a:gridCol w="576072">
                  <a:extLst>
                    <a:ext uri="{9D8B030D-6E8A-4147-A177-3AD203B41FA5}">
                      <a16:colId xmlns:a16="http://schemas.microsoft.com/office/drawing/2014/main" val="135265398"/>
                    </a:ext>
                  </a:extLst>
                </a:gridCol>
                <a:gridCol w="576072">
                  <a:extLst>
                    <a:ext uri="{9D8B030D-6E8A-4147-A177-3AD203B41FA5}">
                      <a16:colId xmlns:a16="http://schemas.microsoft.com/office/drawing/2014/main" val="3995183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100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402162183"/>
                  </a:ext>
                </a:extLst>
              </a:tr>
            </a:tbl>
          </a:graphicData>
        </a:graphic>
      </p:graphicFrame>
      <p:sp>
        <p:nvSpPr>
          <p:cNvPr id="4" name="Text Placeholder 3">
            <a:extLst>
              <a:ext uri="{FF2B5EF4-FFF2-40B4-BE49-F238E27FC236}">
                <a16:creationId xmlns:a16="http://schemas.microsoft.com/office/drawing/2014/main" id="{CE44B3B8-8F1F-429C-8DDF-7EAF8A155CE3}"/>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3286906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913E0-8F06-495B-83DC-156E64118F80}"/>
              </a:ext>
            </a:extLst>
          </p:cNvPr>
          <p:cNvSpPr>
            <a:spLocks noGrp="1"/>
          </p:cNvSpPr>
          <p:nvPr>
            <p:ph type="title"/>
          </p:nvPr>
        </p:nvSpPr>
        <p:spPr/>
        <p:txBody>
          <a:bodyPr/>
          <a:lstStyle/>
          <a:p>
            <a:r>
              <a:rPr lang="en-US"/>
              <a:t>Instagram Posts Table | TrendSet - 3 of 10</a:t>
            </a:r>
          </a:p>
        </p:txBody>
      </p:sp>
      <p:graphicFrame>
        <p:nvGraphicFramePr>
          <p:cNvPr id="5" name="Table Placeholder 4">
            <a:extLst>
              <a:ext uri="{FF2B5EF4-FFF2-40B4-BE49-F238E27FC236}">
                <a16:creationId xmlns:a16="http://schemas.microsoft.com/office/drawing/2014/main" id="{E91D603A-CE51-4415-AB97-D360CE4A970A}"/>
              </a:ext>
            </a:extLst>
          </p:cNvPr>
          <p:cNvGraphicFramePr>
            <a:graphicFrameLocks noGrp="1"/>
          </p:cNvGraphicFramePr>
          <p:nvPr>
            <p:ph type="tbl" sz="quarter" idx="13"/>
            <p:extLst>
              <p:ext uri="{D42A27DB-BD31-4B8C-83A1-F6EECF244321}">
                <p14:modId xmlns:p14="http://schemas.microsoft.com/office/powerpoint/2010/main" val="327253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649767142"/>
                    </a:ext>
                  </a:extLst>
                </a:gridCol>
                <a:gridCol w="1152143">
                  <a:extLst>
                    <a:ext uri="{9D8B030D-6E8A-4147-A177-3AD203B41FA5}">
                      <a16:colId xmlns:a16="http://schemas.microsoft.com/office/drawing/2014/main" val="3323585184"/>
                    </a:ext>
                  </a:extLst>
                </a:gridCol>
                <a:gridCol w="576072">
                  <a:extLst>
                    <a:ext uri="{9D8B030D-6E8A-4147-A177-3AD203B41FA5}">
                      <a16:colId xmlns:a16="http://schemas.microsoft.com/office/drawing/2014/main" val="2854748188"/>
                    </a:ext>
                  </a:extLst>
                </a:gridCol>
                <a:gridCol w="576072">
                  <a:extLst>
                    <a:ext uri="{9D8B030D-6E8A-4147-A177-3AD203B41FA5}">
                      <a16:colId xmlns:a16="http://schemas.microsoft.com/office/drawing/2014/main" val="1949684668"/>
                    </a:ext>
                  </a:extLst>
                </a:gridCol>
                <a:gridCol w="576072">
                  <a:extLst>
                    <a:ext uri="{9D8B030D-6E8A-4147-A177-3AD203B41FA5}">
                      <a16:colId xmlns:a16="http://schemas.microsoft.com/office/drawing/2014/main" val="2000882806"/>
                    </a:ext>
                  </a:extLst>
                </a:gridCol>
                <a:gridCol w="576072">
                  <a:extLst>
                    <a:ext uri="{9D8B030D-6E8A-4147-A177-3AD203B41FA5}">
                      <a16:colId xmlns:a16="http://schemas.microsoft.com/office/drawing/2014/main" val="3541797029"/>
                    </a:ext>
                  </a:extLst>
                </a:gridCol>
                <a:gridCol w="576072">
                  <a:extLst>
                    <a:ext uri="{9D8B030D-6E8A-4147-A177-3AD203B41FA5}">
                      <a16:colId xmlns:a16="http://schemas.microsoft.com/office/drawing/2014/main" val="1512545077"/>
                    </a:ext>
                  </a:extLst>
                </a:gridCol>
                <a:gridCol w="576072">
                  <a:extLst>
                    <a:ext uri="{9D8B030D-6E8A-4147-A177-3AD203B41FA5}">
                      <a16:colId xmlns:a16="http://schemas.microsoft.com/office/drawing/2014/main" val="242182983"/>
                    </a:ext>
                  </a:extLst>
                </a:gridCol>
                <a:gridCol w="576072">
                  <a:extLst>
                    <a:ext uri="{9D8B030D-6E8A-4147-A177-3AD203B41FA5}">
                      <a16:colId xmlns:a16="http://schemas.microsoft.com/office/drawing/2014/main" val="365303673"/>
                    </a:ext>
                  </a:extLst>
                </a:gridCol>
                <a:gridCol w="576072">
                  <a:extLst>
                    <a:ext uri="{9D8B030D-6E8A-4147-A177-3AD203B41FA5}">
                      <a16:colId xmlns:a16="http://schemas.microsoft.com/office/drawing/2014/main" val="1121622274"/>
                    </a:ext>
                  </a:extLst>
                </a:gridCol>
                <a:gridCol w="576072">
                  <a:extLst>
                    <a:ext uri="{9D8B030D-6E8A-4147-A177-3AD203B41FA5}">
                      <a16:colId xmlns:a16="http://schemas.microsoft.com/office/drawing/2014/main" val="106357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3260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extLst>
                  <a:ext uri="{0D108BD9-81ED-4DB2-BD59-A6C34878D82A}">
                    <a16:rowId xmlns:a16="http://schemas.microsoft.com/office/drawing/2014/main" val="3438650175"/>
                  </a:ext>
                </a:extLst>
              </a:tr>
            </a:tbl>
          </a:graphicData>
        </a:graphic>
      </p:graphicFrame>
      <p:sp>
        <p:nvSpPr>
          <p:cNvPr id="4" name="Text Placeholder 3">
            <a:extLst>
              <a:ext uri="{FF2B5EF4-FFF2-40B4-BE49-F238E27FC236}">
                <a16:creationId xmlns:a16="http://schemas.microsoft.com/office/drawing/2014/main" id="{824142E9-B37C-4A86-B582-82F01DE6F667}"/>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4215986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886B6-7CA1-441A-A5E2-0CCD7EEA2723}"/>
              </a:ext>
            </a:extLst>
          </p:cNvPr>
          <p:cNvSpPr>
            <a:spLocks noGrp="1"/>
          </p:cNvSpPr>
          <p:nvPr>
            <p:ph type="title"/>
          </p:nvPr>
        </p:nvSpPr>
        <p:spPr/>
        <p:txBody>
          <a:bodyPr/>
          <a:lstStyle/>
          <a:p>
            <a:r>
              <a:rPr lang="en-US"/>
              <a:t>Instagram Posts Table | TrendSet - 4 of 10</a:t>
            </a:r>
          </a:p>
        </p:txBody>
      </p:sp>
      <p:graphicFrame>
        <p:nvGraphicFramePr>
          <p:cNvPr id="5" name="Table Placeholder 4">
            <a:extLst>
              <a:ext uri="{FF2B5EF4-FFF2-40B4-BE49-F238E27FC236}">
                <a16:creationId xmlns:a16="http://schemas.microsoft.com/office/drawing/2014/main" id="{F2ADB7F5-B198-4C7D-9729-9637A01D87B2}"/>
              </a:ext>
            </a:extLst>
          </p:cNvPr>
          <p:cNvGraphicFramePr>
            <a:graphicFrameLocks noGrp="1"/>
          </p:cNvGraphicFramePr>
          <p:nvPr>
            <p:ph type="tbl" sz="quarter" idx="13"/>
            <p:extLst>
              <p:ext uri="{D42A27DB-BD31-4B8C-83A1-F6EECF244321}">
                <p14:modId xmlns:p14="http://schemas.microsoft.com/office/powerpoint/2010/main" val="223330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49864743"/>
                    </a:ext>
                  </a:extLst>
                </a:gridCol>
                <a:gridCol w="1152143">
                  <a:extLst>
                    <a:ext uri="{9D8B030D-6E8A-4147-A177-3AD203B41FA5}">
                      <a16:colId xmlns:a16="http://schemas.microsoft.com/office/drawing/2014/main" val="1311761195"/>
                    </a:ext>
                  </a:extLst>
                </a:gridCol>
                <a:gridCol w="576072">
                  <a:extLst>
                    <a:ext uri="{9D8B030D-6E8A-4147-A177-3AD203B41FA5}">
                      <a16:colId xmlns:a16="http://schemas.microsoft.com/office/drawing/2014/main" val="1040184828"/>
                    </a:ext>
                  </a:extLst>
                </a:gridCol>
                <a:gridCol w="576072">
                  <a:extLst>
                    <a:ext uri="{9D8B030D-6E8A-4147-A177-3AD203B41FA5}">
                      <a16:colId xmlns:a16="http://schemas.microsoft.com/office/drawing/2014/main" val="2637629833"/>
                    </a:ext>
                  </a:extLst>
                </a:gridCol>
                <a:gridCol w="576072">
                  <a:extLst>
                    <a:ext uri="{9D8B030D-6E8A-4147-A177-3AD203B41FA5}">
                      <a16:colId xmlns:a16="http://schemas.microsoft.com/office/drawing/2014/main" val="3113864489"/>
                    </a:ext>
                  </a:extLst>
                </a:gridCol>
                <a:gridCol w="576072">
                  <a:extLst>
                    <a:ext uri="{9D8B030D-6E8A-4147-A177-3AD203B41FA5}">
                      <a16:colId xmlns:a16="http://schemas.microsoft.com/office/drawing/2014/main" val="3991623805"/>
                    </a:ext>
                  </a:extLst>
                </a:gridCol>
                <a:gridCol w="576072">
                  <a:extLst>
                    <a:ext uri="{9D8B030D-6E8A-4147-A177-3AD203B41FA5}">
                      <a16:colId xmlns:a16="http://schemas.microsoft.com/office/drawing/2014/main" val="1310973092"/>
                    </a:ext>
                  </a:extLst>
                </a:gridCol>
                <a:gridCol w="576072">
                  <a:extLst>
                    <a:ext uri="{9D8B030D-6E8A-4147-A177-3AD203B41FA5}">
                      <a16:colId xmlns:a16="http://schemas.microsoft.com/office/drawing/2014/main" val="2785241425"/>
                    </a:ext>
                  </a:extLst>
                </a:gridCol>
                <a:gridCol w="576072">
                  <a:extLst>
                    <a:ext uri="{9D8B030D-6E8A-4147-A177-3AD203B41FA5}">
                      <a16:colId xmlns:a16="http://schemas.microsoft.com/office/drawing/2014/main" val="2399072548"/>
                    </a:ext>
                  </a:extLst>
                </a:gridCol>
                <a:gridCol w="576072">
                  <a:extLst>
                    <a:ext uri="{9D8B030D-6E8A-4147-A177-3AD203B41FA5}">
                      <a16:colId xmlns:a16="http://schemas.microsoft.com/office/drawing/2014/main" val="2729494003"/>
                    </a:ext>
                  </a:extLst>
                </a:gridCol>
                <a:gridCol w="576072">
                  <a:extLst>
                    <a:ext uri="{9D8B030D-6E8A-4147-A177-3AD203B41FA5}">
                      <a16:colId xmlns:a16="http://schemas.microsoft.com/office/drawing/2014/main" val="838220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7817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extLst>
                  <a:ext uri="{0D108BD9-81ED-4DB2-BD59-A6C34878D82A}">
                    <a16:rowId xmlns:a16="http://schemas.microsoft.com/office/drawing/2014/main" val="88682514"/>
                  </a:ext>
                </a:extLst>
              </a:tr>
            </a:tbl>
          </a:graphicData>
        </a:graphic>
      </p:graphicFrame>
      <p:sp>
        <p:nvSpPr>
          <p:cNvPr id="4" name="Text Placeholder 3">
            <a:extLst>
              <a:ext uri="{FF2B5EF4-FFF2-40B4-BE49-F238E27FC236}">
                <a16:creationId xmlns:a16="http://schemas.microsoft.com/office/drawing/2014/main" id="{42C2AE90-C0A3-4B7F-AD89-C6DDE9E37001}"/>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1416399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1D0F-951C-47D6-A699-EDEB68B5A552}"/>
              </a:ext>
            </a:extLst>
          </p:cNvPr>
          <p:cNvSpPr>
            <a:spLocks noGrp="1"/>
          </p:cNvSpPr>
          <p:nvPr>
            <p:ph type="title"/>
          </p:nvPr>
        </p:nvSpPr>
        <p:spPr/>
        <p:txBody>
          <a:bodyPr/>
          <a:lstStyle/>
          <a:p>
            <a:r>
              <a:rPr lang="en-US"/>
              <a:t>Instagram Posts Table | TrendSet - 5 of 10</a:t>
            </a:r>
          </a:p>
        </p:txBody>
      </p:sp>
      <p:graphicFrame>
        <p:nvGraphicFramePr>
          <p:cNvPr id="5" name="Table Placeholder 4">
            <a:extLst>
              <a:ext uri="{FF2B5EF4-FFF2-40B4-BE49-F238E27FC236}">
                <a16:creationId xmlns:a16="http://schemas.microsoft.com/office/drawing/2014/main" id="{3BAA26AE-D495-470A-B89B-6EE24EA28004}"/>
              </a:ext>
            </a:extLst>
          </p:cNvPr>
          <p:cNvGraphicFramePr>
            <a:graphicFrameLocks noGrp="1"/>
          </p:cNvGraphicFramePr>
          <p:nvPr>
            <p:ph type="tbl" sz="quarter" idx="13"/>
            <p:extLst>
              <p:ext uri="{D42A27DB-BD31-4B8C-83A1-F6EECF244321}">
                <p14:modId xmlns:p14="http://schemas.microsoft.com/office/powerpoint/2010/main" val="1288818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19896150"/>
                    </a:ext>
                  </a:extLst>
                </a:gridCol>
                <a:gridCol w="1152143">
                  <a:extLst>
                    <a:ext uri="{9D8B030D-6E8A-4147-A177-3AD203B41FA5}">
                      <a16:colId xmlns:a16="http://schemas.microsoft.com/office/drawing/2014/main" val="3556197630"/>
                    </a:ext>
                  </a:extLst>
                </a:gridCol>
                <a:gridCol w="576072">
                  <a:extLst>
                    <a:ext uri="{9D8B030D-6E8A-4147-A177-3AD203B41FA5}">
                      <a16:colId xmlns:a16="http://schemas.microsoft.com/office/drawing/2014/main" val="1725160260"/>
                    </a:ext>
                  </a:extLst>
                </a:gridCol>
                <a:gridCol w="576072">
                  <a:extLst>
                    <a:ext uri="{9D8B030D-6E8A-4147-A177-3AD203B41FA5}">
                      <a16:colId xmlns:a16="http://schemas.microsoft.com/office/drawing/2014/main" val="3493277340"/>
                    </a:ext>
                  </a:extLst>
                </a:gridCol>
                <a:gridCol w="576072">
                  <a:extLst>
                    <a:ext uri="{9D8B030D-6E8A-4147-A177-3AD203B41FA5}">
                      <a16:colId xmlns:a16="http://schemas.microsoft.com/office/drawing/2014/main" val="996651172"/>
                    </a:ext>
                  </a:extLst>
                </a:gridCol>
                <a:gridCol w="576072">
                  <a:extLst>
                    <a:ext uri="{9D8B030D-6E8A-4147-A177-3AD203B41FA5}">
                      <a16:colId xmlns:a16="http://schemas.microsoft.com/office/drawing/2014/main" val="2157514648"/>
                    </a:ext>
                  </a:extLst>
                </a:gridCol>
                <a:gridCol w="576072">
                  <a:extLst>
                    <a:ext uri="{9D8B030D-6E8A-4147-A177-3AD203B41FA5}">
                      <a16:colId xmlns:a16="http://schemas.microsoft.com/office/drawing/2014/main" val="3381279794"/>
                    </a:ext>
                  </a:extLst>
                </a:gridCol>
                <a:gridCol w="576072">
                  <a:extLst>
                    <a:ext uri="{9D8B030D-6E8A-4147-A177-3AD203B41FA5}">
                      <a16:colId xmlns:a16="http://schemas.microsoft.com/office/drawing/2014/main" val="665287642"/>
                    </a:ext>
                  </a:extLst>
                </a:gridCol>
                <a:gridCol w="576072">
                  <a:extLst>
                    <a:ext uri="{9D8B030D-6E8A-4147-A177-3AD203B41FA5}">
                      <a16:colId xmlns:a16="http://schemas.microsoft.com/office/drawing/2014/main" val="3529925228"/>
                    </a:ext>
                  </a:extLst>
                </a:gridCol>
                <a:gridCol w="576072">
                  <a:extLst>
                    <a:ext uri="{9D8B030D-6E8A-4147-A177-3AD203B41FA5}">
                      <a16:colId xmlns:a16="http://schemas.microsoft.com/office/drawing/2014/main" val="2727678148"/>
                    </a:ext>
                  </a:extLst>
                </a:gridCol>
                <a:gridCol w="576072">
                  <a:extLst>
                    <a:ext uri="{9D8B030D-6E8A-4147-A177-3AD203B41FA5}">
                      <a16:colId xmlns:a16="http://schemas.microsoft.com/office/drawing/2014/main" val="3149401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1799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extLst>
                  <a:ext uri="{0D108BD9-81ED-4DB2-BD59-A6C34878D82A}">
                    <a16:rowId xmlns:a16="http://schemas.microsoft.com/office/drawing/2014/main" val="2528473858"/>
                  </a:ext>
                </a:extLst>
              </a:tr>
            </a:tbl>
          </a:graphicData>
        </a:graphic>
      </p:graphicFrame>
      <p:sp>
        <p:nvSpPr>
          <p:cNvPr id="4" name="Text Placeholder 3">
            <a:extLst>
              <a:ext uri="{FF2B5EF4-FFF2-40B4-BE49-F238E27FC236}">
                <a16:creationId xmlns:a16="http://schemas.microsoft.com/office/drawing/2014/main" id="{1D0AEECA-47EF-4F4C-9241-A7B3DE46842A}"/>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3884364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ABF7E-565A-4E3B-BBDD-3E4D4A4C2A9F}"/>
              </a:ext>
            </a:extLst>
          </p:cNvPr>
          <p:cNvSpPr>
            <a:spLocks noGrp="1"/>
          </p:cNvSpPr>
          <p:nvPr>
            <p:ph type="title"/>
          </p:nvPr>
        </p:nvSpPr>
        <p:spPr/>
        <p:txBody>
          <a:bodyPr/>
          <a:lstStyle/>
          <a:p>
            <a:r>
              <a:rPr lang="en-US"/>
              <a:t>Instagram Posts Table | TrendSet - 6 of 10</a:t>
            </a:r>
          </a:p>
        </p:txBody>
      </p:sp>
      <p:graphicFrame>
        <p:nvGraphicFramePr>
          <p:cNvPr id="5" name="Table Placeholder 4">
            <a:extLst>
              <a:ext uri="{FF2B5EF4-FFF2-40B4-BE49-F238E27FC236}">
                <a16:creationId xmlns:a16="http://schemas.microsoft.com/office/drawing/2014/main" id="{6EBA9E88-F04A-4B43-8E2B-58114E10C691}"/>
              </a:ext>
            </a:extLst>
          </p:cNvPr>
          <p:cNvGraphicFramePr>
            <a:graphicFrameLocks noGrp="1"/>
          </p:cNvGraphicFramePr>
          <p:nvPr>
            <p:ph type="tbl" sz="quarter" idx="13"/>
            <p:extLst>
              <p:ext uri="{D42A27DB-BD31-4B8C-83A1-F6EECF244321}">
                <p14:modId xmlns:p14="http://schemas.microsoft.com/office/powerpoint/2010/main" val="106058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48962345"/>
                    </a:ext>
                  </a:extLst>
                </a:gridCol>
                <a:gridCol w="1152143">
                  <a:extLst>
                    <a:ext uri="{9D8B030D-6E8A-4147-A177-3AD203B41FA5}">
                      <a16:colId xmlns:a16="http://schemas.microsoft.com/office/drawing/2014/main" val="1818811384"/>
                    </a:ext>
                  </a:extLst>
                </a:gridCol>
                <a:gridCol w="576072">
                  <a:extLst>
                    <a:ext uri="{9D8B030D-6E8A-4147-A177-3AD203B41FA5}">
                      <a16:colId xmlns:a16="http://schemas.microsoft.com/office/drawing/2014/main" val="2398474012"/>
                    </a:ext>
                  </a:extLst>
                </a:gridCol>
                <a:gridCol w="576072">
                  <a:extLst>
                    <a:ext uri="{9D8B030D-6E8A-4147-A177-3AD203B41FA5}">
                      <a16:colId xmlns:a16="http://schemas.microsoft.com/office/drawing/2014/main" val="1094493262"/>
                    </a:ext>
                  </a:extLst>
                </a:gridCol>
                <a:gridCol w="576072">
                  <a:extLst>
                    <a:ext uri="{9D8B030D-6E8A-4147-A177-3AD203B41FA5}">
                      <a16:colId xmlns:a16="http://schemas.microsoft.com/office/drawing/2014/main" val="48288911"/>
                    </a:ext>
                  </a:extLst>
                </a:gridCol>
                <a:gridCol w="576072">
                  <a:extLst>
                    <a:ext uri="{9D8B030D-6E8A-4147-A177-3AD203B41FA5}">
                      <a16:colId xmlns:a16="http://schemas.microsoft.com/office/drawing/2014/main" val="2986946855"/>
                    </a:ext>
                  </a:extLst>
                </a:gridCol>
                <a:gridCol w="576072">
                  <a:extLst>
                    <a:ext uri="{9D8B030D-6E8A-4147-A177-3AD203B41FA5}">
                      <a16:colId xmlns:a16="http://schemas.microsoft.com/office/drawing/2014/main" val="402819916"/>
                    </a:ext>
                  </a:extLst>
                </a:gridCol>
                <a:gridCol w="576072">
                  <a:extLst>
                    <a:ext uri="{9D8B030D-6E8A-4147-A177-3AD203B41FA5}">
                      <a16:colId xmlns:a16="http://schemas.microsoft.com/office/drawing/2014/main" val="1569705318"/>
                    </a:ext>
                  </a:extLst>
                </a:gridCol>
                <a:gridCol w="576072">
                  <a:extLst>
                    <a:ext uri="{9D8B030D-6E8A-4147-A177-3AD203B41FA5}">
                      <a16:colId xmlns:a16="http://schemas.microsoft.com/office/drawing/2014/main" val="3358128448"/>
                    </a:ext>
                  </a:extLst>
                </a:gridCol>
                <a:gridCol w="576072">
                  <a:extLst>
                    <a:ext uri="{9D8B030D-6E8A-4147-A177-3AD203B41FA5}">
                      <a16:colId xmlns:a16="http://schemas.microsoft.com/office/drawing/2014/main" val="975938165"/>
                    </a:ext>
                  </a:extLst>
                </a:gridCol>
                <a:gridCol w="576072">
                  <a:extLst>
                    <a:ext uri="{9D8B030D-6E8A-4147-A177-3AD203B41FA5}">
                      <a16:colId xmlns:a16="http://schemas.microsoft.com/office/drawing/2014/main" val="3106726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2083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4023231896"/>
                  </a:ext>
                </a:extLst>
              </a:tr>
            </a:tbl>
          </a:graphicData>
        </a:graphic>
      </p:graphicFrame>
      <p:sp>
        <p:nvSpPr>
          <p:cNvPr id="4" name="Text Placeholder 3">
            <a:extLst>
              <a:ext uri="{FF2B5EF4-FFF2-40B4-BE49-F238E27FC236}">
                <a16:creationId xmlns:a16="http://schemas.microsoft.com/office/drawing/2014/main" id="{FB4AD0EC-5469-461F-86A1-B934E9E1A20C}"/>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500834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88397-1CB8-4EE0-81DD-D1FD609A4D84}"/>
              </a:ext>
            </a:extLst>
          </p:cNvPr>
          <p:cNvSpPr>
            <a:spLocks noGrp="1"/>
          </p:cNvSpPr>
          <p:nvPr>
            <p:ph type="title"/>
          </p:nvPr>
        </p:nvSpPr>
        <p:spPr/>
        <p:txBody>
          <a:bodyPr/>
          <a:lstStyle/>
          <a:p>
            <a:r>
              <a:rPr lang="en-US"/>
              <a:t>Instagram Posts Table | TrendSet - 7 of 10</a:t>
            </a:r>
          </a:p>
        </p:txBody>
      </p:sp>
      <p:graphicFrame>
        <p:nvGraphicFramePr>
          <p:cNvPr id="5" name="Table Placeholder 4">
            <a:extLst>
              <a:ext uri="{FF2B5EF4-FFF2-40B4-BE49-F238E27FC236}">
                <a16:creationId xmlns:a16="http://schemas.microsoft.com/office/drawing/2014/main" id="{A7C29E38-A226-4671-93A0-FCE7920A1488}"/>
              </a:ext>
            </a:extLst>
          </p:cNvPr>
          <p:cNvGraphicFramePr>
            <a:graphicFrameLocks noGrp="1"/>
          </p:cNvGraphicFramePr>
          <p:nvPr>
            <p:ph type="tbl" sz="quarter" idx="13"/>
            <p:extLst>
              <p:ext uri="{D42A27DB-BD31-4B8C-83A1-F6EECF244321}">
                <p14:modId xmlns:p14="http://schemas.microsoft.com/office/powerpoint/2010/main" val="35374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70150820"/>
                    </a:ext>
                  </a:extLst>
                </a:gridCol>
                <a:gridCol w="1152143">
                  <a:extLst>
                    <a:ext uri="{9D8B030D-6E8A-4147-A177-3AD203B41FA5}">
                      <a16:colId xmlns:a16="http://schemas.microsoft.com/office/drawing/2014/main" val="3723041466"/>
                    </a:ext>
                  </a:extLst>
                </a:gridCol>
                <a:gridCol w="576072">
                  <a:extLst>
                    <a:ext uri="{9D8B030D-6E8A-4147-A177-3AD203B41FA5}">
                      <a16:colId xmlns:a16="http://schemas.microsoft.com/office/drawing/2014/main" val="2873373833"/>
                    </a:ext>
                  </a:extLst>
                </a:gridCol>
                <a:gridCol w="576072">
                  <a:extLst>
                    <a:ext uri="{9D8B030D-6E8A-4147-A177-3AD203B41FA5}">
                      <a16:colId xmlns:a16="http://schemas.microsoft.com/office/drawing/2014/main" val="1868825857"/>
                    </a:ext>
                  </a:extLst>
                </a:gridCol>
                <a:gridCol w="576072">
                  <a:extLst>
                    <a:ext uri="{9D8B030D-6E8A-4147-A177-3AD203B41FA5}">
                      <a16:colId xmlns:a16="http://schemas.microsoft.com/office/drawing/2014/main" val="856869598"/>
                    </a:ext>
                  </a:extLst>
                </a:gridCol>
                <a:gridCol w="576072">
                  <a:extLst>
                    <a:ext uri="{9D8B030D-6E8A-4147-A177-3AD203B41FA5}">
                      <a16:colId xmlns:a16="http://schemas.microsoft.com/office/drawing/2014/main" val="2968286133"/>
                    </a:ext>
                  </a:extLst>
                </a:gridCol>
                <a:gridCol w="576072">
                  <a:extLst>
                    <a:ext uri="{9D8B030D-6E8A-4147-A177-3AD203B41FA5}">
                      <a16:colId xmlns:a16="http://schemas.microsoft.com/office/drawing/2014/main" val="3220539728"/>
                    </a:ext>
                  </a:extLst>
                </a:gridCol>
                <a:gridCol w="576072">
                  <a:extLst>
                    <a:ext uri="{9D8B030D-6E8A-4147-A177-3AD203B41FA5}">
                      <a16:colId xmlns:a16="http://schemas.microsoft.com/office/drawing/2014/main" val="122534722"/>
                    </a:ext>
                  </a:extLst>
                </a:gridCol>
                <a:gridCol w="576072">
                  <a:extLst>
                    <a:ext uri="{9D8B030D-6E8A-4147-A177-3AD203B41FA5}">
                      <a16:colId xmlns:a16="http://schemas.microsoft.com/office/drawing/2014/main" val="620692210"/>
                    </a:ext>
                  </a:extLst>
                </a:gridCol>
                <a:gridCol w="576072">
                  <a:extLst>
                    <a:ext uri="{9D8B030D-6E8A-4147-A177-3AD203B41FA5}">
                      <a16:colId xmlns:a16="http://schemas.microsoft.com/office/drawing/2014/main" val="2880439200"/>
                    </a:ext>
                  </a:extLst>
                </a:gridCol>
                <a:gridCol w="576072">
                  <a:extLst>
                    <a:ext uri="{9D8B030D-6E8A-4147-A177-3AD203B41FA5}">
                      <a16:colId xmlns:a16="http://schemas.microsoft.com/office/drawing/2014/main" val="3985841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37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extLst>
                  <a:ext uri="{0D108BD9-81ED-4DB2-BD59-A6C34878D82A}">
                    <a16:rowId xmlns:a16="http://schemas.microsoft.com/office/drawing/2014/main" val="2962217257"/>
                  </a:ext>
                </a:extLst>
              </a:tr>
            </a:tbl>
          </a:graphicData>
        </a:graphic>
      </p:graphicFrame>
      <p:sp>
        <p:nvSpPr>
          <p:cNvPr id="4" name="Text Placeholder 3">
            <a:extLst>
              <a:ext uri="{FF2B5EF4-FFF2-40B4-BE49-F238E27FC236}">
                <a16:creationId xmlns:a16="http://schemas.microsoft.com/office/drawing/2014/main" id="{EF4D9248-0D28-4FA8-BB8E-3111D9867A4D}"/>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372916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918B7-F869-4BAB-A2D6-7AE6552F4702}"/>
              </a:ext>
            </a:extLst>
          </p:cNvPr>
          <p:cNvSpPr>
            <a:spLocks noGrp="1"/>
          </p:cNvSpPr>
          <p:nvPr>
            <p:ph type="title"/>
          </p:nvPr>
        </p:nvSpPr>
        <p:spPr/>
        <p:txBody>
          <a:bodyPr/>
          <a:lstStyle/>
          <a:p>
            <a:r>
              <a:rPr lang="en-US"/>
              <a:t>Instagram Posts Table | TrendSet - 8 of 10</a:t>
            </a:r>
          </a:p>
        </p:txBody>
      </p:sp>
      <p:graphicFrame>
        <p:nvGraphicFramePr>
          <p:cNvPr id="5" name="Table Placeholder 4">
            <a:extLst>
              <a:ext uri="{FF2B5EF4-FFF2-40B4-BE49-F238E27FC236}">
                <a16:creationId xmlns:a16="http://schemas.microsoft.com/office/drawing/2014/main" id="{A4B9DCCF-6DAF-4ECE-B25C-E05113A8EA23}"/>
              </a:ext>
            </a:extLst>
          </p:cNvPr>
          <p:cNvGraphicFramePr>
            <a:graphicFrameLocks noGrp="1"/>
          </p:cNvGraphicFramePr>
          <p:nvPr>
            <p:ph type="tbl" sz="quarter" idx="13"/>
            <p:extLst>
              <p:ext uri="{D42A27DB-BD31-4B8C-83A1-F6EECF244321}">
                <p14:modId xmlns:p14="http://schemas.microsoft.com/office/powerpoint/2010/main" val="630344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21693275"/>
                    </a:ext>
                  </a:extLst>
                </a:gridCol>
                <a:gridCol w="1152143">
                  <a:extLst>
                    <a:ext uri="{9D8B030D-6E8A-4147-A177-3AD203B41FA5}">
                      <a16:colId xmlns:a16="http://schemas.microsoft.com/office/drawing/2014/main" val="2835993178"/>
                    </a:ext>
                  </a:extLst>
                </a:gridCol>
                <a:gridCol w="576072">
                  <a:extLst>
                    <a:ext uri="{9D8B030D-6E8A-4147-A177-3AD203B41FA5}">
                      <a16:colId xmlns:a16="http://schemas.microsoft.com/office/drawing/2014/main" val="528830583"/>
                    </a:ext>
                  </a:extLst>
                </a:gridCol>
                <a:gridCol w="576072">
                  <a:extLst>
                    <a:ext uri="{9D8B030D-6E8A-4147-A177-3AD203B41FA5}">
                      <a16:colId xmlns:a16="http://schemas.microsoft.com/office/drawing/2014/main" val="1086185173"/>
                    </a:ext>
                  </a:extLst>
                </a:gridCol>
                <a:gridCol w="576072">
                  <a:extLst>
                    <a:ext uri="{9D8B030D-6E8A-4147-A177-3AD203B41FA5}">
                      <a16:colId xmlns:a16="http://schemas.microsoft.com/office/drawing/2014/main" val="1256176784"/>
                    </a:ext>
                  </a:extLst>
                </a:gridCol>
                <a:gridCol w="576072">
                  <a:extLst>
                    <a:ext uri="{9D8B030D-6E8A-4147-A177-3AD203B41FA5}">
                      <a16:colId xmlns:a16="http://schemas.microsoft.com/office/drawing/2014/main" val="153251448"/>
                    </a:ext>
                  </a:extLst>
                </a:gridCol>
                <a:gridCol w="576072">
                  <a:extLst>
                    <a:ext uri="{9D8B030D-6E8A-4147-A177-3AD203B41FA5}">
                      <a16:colId xmlns:a16="http://schemas.microsoft.com/office/drawing/2014/main" val="3292190355"/>
                    </a:ext>
                  </a:extLst>
                </a:gridCol>
                <a:gridCol w="576072">
                  <a:extLst>
                    <a:ext uri="{9D8B030D-6E8A-4147-A177-3AD203B41FA5}">
                      <a16:colId xmlns:a16="http://schemas.microsoft.com/office/drawing/2014/main" val="3939363063"/>
                    </a:ext>
                  </a:extLst>
                </a:gridCol>
                <a:gridCol w="576072">
                  <a:extLst>
                    <a:ext uri="{9D8B030D-6E8A-4147-A177-3AD203B41FA5}">
                      <a16:colId xmlns:a16="http://schemas.microsoft.com/office/drawing/2014/main" val="3066561101"/>
                    </a:ext>
                  </a:extLst>
                </a:gridCol>
                <a:gridCol w="576072">
                  <a:extLst>
                    <a:ext uri="{9D8B030D-6E8A-4147-A177-3AD203B41FA5}">
                      <a16:colId xmlns:a16="http://schemas.microsoft.com/office/drawing/2014/main" val="4000853178"/>
                    </a:ext>
                  </a:extLst>
                </a:gridCol>
                <a:gridCol w="576072">
                  <a:extLst>
                    <a:ext uri="{9D8B030D-6E8A-4147-A177-3AD203B41FA5}">
                      <a16:colId xmlns:a16="http://schemas.microsoft.com/office/drawing/2014/main" val="126496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868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extLst>
                  <a:ext uri="{0D108BD9-81ED-4DB2-BD59-A6C34878D82A}">
                    <a16:rowId xmlns:a16="http://schemas.microsoft.com/office/drawing/2014/main" val="4063769437"/>
                  </a:ext>
                </a:extLst>
              </a:tr>
            </a:tbl>
          </a:graphicData>
        </a:graphic>
      </p:graphicFrame>
      <p:sp>
        <p:nvSpPr>
          <p:cNvPr id="4" name="Text Placeholder 3">
            <a:extLst>
              <a:ext uri="{FF2B5EF4-FFF2-40B4-BE49-F238E27FC236}">
                <a16:creationId xmlns:a16="http://schemas.microsoft.com/office/drawing/2014/main" id="{287CA503-2A72-4041-A8F8-71237DBA817D}"/>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2660767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9BFE-D1B5-44B0-96A2-11F522B5E308}"/>
              </a:ext>
            </a:extLst>
          </p:cNvPr>
          <p:cNvSpPr>
            <a:spLocks noGrp="1"/>
          </p:cNvSpPr>
          <p:nvPr>
            <p:ph type="title"/>
          </p:nvPr>
        </p:nvSpPr>
        <p:spPr/>
        <p:txBody>
          <a:bodyPr/>
          <a:lstStyle/>
          <a:p>
            <a:r>
              <a:rPr lang="en-US"/>
              <a:t>Instagram Posts Table | TrendSet - 9 of 10</a:t>
            </a:r>
          </a:p>
        </p:txBody>
      </p:sp>
      <p:graphicFrame>
        <p:nvGraphicFramePr>
          <p:cNvPr id="5" name="Table Placeholder 4">
            <a:extLst>
              <a:ext uri="{FF2B5EF4-FFF2-40B4-BE49-F238E27FC236}">
                <a16:creationId xmlns:a16="http://schemas.microsoft.com/office/drawing/2014/main" id="{0287704C-14A0-43FD-BF7E-6F4ABE8D6851}"/>
              </a:ext>
            </a:extLst>
          </p:cNvPr>
          <p:cNvGraphicFramePr>
            <a:graphicFrameLocks noGrp="1"/>
          </p:cNvGraphicFramePr>
          <p:nvPr>
            <p:ph type="tbl" sz="quarter" idx="13"/>
            <p:extLst>
              <p:ext uri="{D42A27DB-BD31-4B8C-83A1-F6EECF244321}">
                <p14:modId xmlns:p14="http://schemas.microsoft.com/office/powerpoint/2010/main" val="998805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68724998"/>
                    </a:ext>
                  </a:extLst>
                </a:gridCol>
                <a:gridCol w="1152143">
                  <a:extLst>
                    <a:ext uri="{9D8B030D-6E8A-4147-A177-3AD203B41FA5}">
                      <a16:colId xmlns:a16="http://schemas.microsoft.com/office/drawing/2014/main" val="534455798"/>
                    </a:ext>
                  </a:extLst>
                </a:gridCol>
                <a:gridCol w="576072">
                  <a:extLst>
                    <a:ext uri="{9D8B030D-6E8A-4147-A177-3AD203B41FA5}">
                      <a16:colId xmlns:a16="http://schemas.microsoft.com/office/drawing/2014/main" val="4161829618"/>
                    </a:ext>
                  </a:extLst>
                </a:gridCol>
                <a:gridCol w="576072">
                  <a:extLst>
                    <a:ext uri="{9D8B030D-6E8A-4147-A177-3AD203B41FA5}">
                      <a16:colId xmlns:a16="http://schemas.microsoft.com/office/drawing/2014/main" val="3537728900"/>
                    </a:ext>
                  </a:extLst>
                </a:gridCol>
                <a:gridCol w="576072">
                  <a:extLst>
                    <a:ext uri="{9D8B030D-6E8A-4147-A177-3AD203B41FA5}">
                      <a16:colId xmlns:a16="http://schemas.microsoft.com/office/drawing/2014/main" val="796393762"/>
                    </a:ext>
                  </a:extLst>
                </a:gridCol>
                <a:gridCol w="576072">
                  <a:extLst>
                    <a:ext uri="{9D8B030D-6E8A-4147-A177-3AD203B41FA5}">
                      <a16:colId xmlns:a16="http://schemas.microsoft.com/office/drawing/2014/main" val="3790711845"/>
                    </a:ext>
                  </a:extLst>
                </a:gridCol>
                <a:gridCol w="576072">
                  <a:extLst>
                    <a:ext uri="{9D8B030D-6E8A-4147-A177-3AD203B41FA5}">
                      <a16:colId xmlns:a16="http://schemas.microsoft.com/office/drawing/2014/main" val="2774836108"/>
                    </a:ext>
                  </a:extLst>
                </a:gridCol>
                <a:gridCol w="576072">
                  <a:extLst>
                    <a:ext uri="{9D8B030D-6E8A-4147-A177-3AD203B41FA5}">
                      <a16:colId xmlns:a16="http://schemas.microsoft.com/office/drawing/2014/main" val="1545343984"/>
                    </a:ext>
                  </a:extLst>
                </a:gridCol>
                <a:gridCol w="576072">
                  <a:extLst>
                    <a:ext uri="{9D8B030D-6E8A-4147-A177-3AD203B41FA5}">
                      <a16:colId xmlns:a16="http://schemas.microsoft.com/office/drawing/2014/main" val="280570511"/>
                    </a:ext>
                  </a:extLst>
                </a:gridCol>
                <a:gridCol w="576072">
                  <a:extLst>
                    <a:ext uri="{9D8B030D-6E8A-4147-A177-3AD203B41FA5}">
                      <a16:colId xmlns:a16="http://schemas.microsoft.com/office/drawing/2014/main" val="1340643659"/>
                    </a:ext>
                  </a:extLst>
                </a:gridCol>
                <a:gridCol w="576072">
                  <a:extLst>
                    <a:ext uri="{9D8B030D-6E8A-4147-A177-3AD203B41FA5}">
                      <a16:colId xmlns:a16="http://schemas.microsoft.com/office/drawing/2014/main" val="90363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2474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1260558142"/>
                  </a:ext>
                </a:extLst>
              </a:tr>
            </a:tbl>
          </a:graphicData>
        </a:graphic>
      </p:graphicFrame>
      <p:sp>
        <p:nvSpPr>
          <p:cNvPr id="4" name="Text Placeholder 3">
            <a:extLst>
              <a:ext uri="{FF2B5EF4-FFF2-40B4-BE49-F238E27FC236}">
                <a16:creationId xmlns:a16="http://schemas.microsoft.com/office/drawing/2014/main" id="{359EA1A6-F039-4FAF-82D1-BD2A1D7EB352}"/>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2078547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4BB46-E196-4646-AA22-C098A57FCB05}"/>
              </a:ext>
            </a:extLst>
          </p:cNvPr>
          <p:cNvSpPr>
            <a:spLocks noGrp="1"/>
          </p:cNvSpPr>
          <p:nvPr>
            <p:ph type="title"/>
          </p:nvPr>
        </p:nvSpPr>
        <p:spPr/>
        <p:txBody>
          <a:bodyPr/>
          <a:lstStyle/>
          <a:p>
            <a:r>
              <a:rPr lang="en-US"/>
              <a:t>Instagram Posts Table | TrendSet - 10 of 10</a:t>
            </a:r>
          </a:p>
        </p:txBody>
      </p:sp>
      <p:graphicFrame>
        <p:nvGraphicFramePr>
          <p:cNvPr id="5" name="Table Placeholder 4">
            <a:extLst>
              <a:ext uri="{FF2B5EF4-FFF2-40B4-BE49-F238E27FC236}">
                <a16:creationId xmlns:a16="http://schemas.microsoft.com/office/drawing/2014/main" id="{E3A287F6-55AC-4A60-8CBD-50383F2A180C}"/>
              </a:ext>
            </a:extLst>
          </p:cNvPr>
          <p:cNvGraphicFramePr>
            <a:graphicFrameLocks noGrp="1"/>
          </p:cNvGraphicFramePr>
          <p:nvPr>
            <p:ph type="tbl" sz="quarter" idx="13"/>
            <p:extLst>
              <p:ext uri="{D42A27DB-BD31-4B8C-83A1-F6EECF244321}">
                <p14:modId xmlns:p14="http://schemas.microsoft.com/office/powerpoint/2010/main" val="15162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60068655"/>
                    </a:ext>
                  </a:extLst>
                </a:gridCol>
                <a:gridCol w="1152143">
                  <a:extLst>
                    <a:ext uri="{9D8B030D-6E8A-4147-A177-3AD203B41FA5}">
                      <a16:colId xmlns:a16="http://schemas.microsoft.com/office/drawing/2014/main" val="1372539076"/>
                    </a:ext>
                  </a:extLst>
                </a:gridCol>
                <a:gridCol w="576072">
                  <a:extLst>
                    <a:ext uri="{9D8B030D-6E8A-4147-A177-3AD203B41FA5}">
                      <a16:colId xmlns:a16="http://schemas.microsoft.com/office/drawing/2014/main" val="3242554042"/>
                    </a:ext>
                  </a:extLst>
                </a:gridCol>
                <a:gridCol w="576072">
                  <a:extLst>
                    <a:ext uri="{9D8B030D-6E8A-4147-A177-3AD203B41FA5}">
                      <a16:colId xmlns:a16="http://schemas.microsoft.com/office/drawing/2014/main" val="3447794375"/>
                    </a:ext>
                  </a:extLst>
                </a:gridCol>
                <a:gridCol w="576072">
                  <a:extLst>
                    <a:ext uri="{9D8B030D-6E8A-4147-A177-3AD203B41FA5}">
                      <a16:colId xmlns:a16="http://schemas.microsoft.com/office/drawing/2014/main" val="2111810812"/>
                    </a:ext>
                  </a:extLst>
                </a:gridCol>
                <a:gridCol w="576072">
                  <a:extLst>
                    <a:ext uri="{9D8B030D-6E8A-4147-A177-3AD203B41FA5}">
                      <a16:colId xmlns:a16="http://schemas.microsoft.com/office/drawing/2014/main" val="1116658404"/>
                    </a:ext>
                  </a:extLst>
                </a:gridCol>
                <a:gridCol w="576072">
                  <a:extLst>
                    <a:ext uri="{9D8B030D-6E8A-4147-A177-3AD203B41FA5}">
                      <a16:colId xmlns:a16="http://schemas.microsoft.com/office/drawing/2014/main" val="3874708128"/>
                    </a:ext>
                  </a:extLst>
                </a:gridCol>
                <a:gridCol w="576072">
                  <a:extLst>
                    <a:ext uri="{9D8B030D-6E8A-4147-A177-3AD203B41FA5}">
                      <a16:colId xmlns:a16="http://schemas.microsoft.com/office/drawing/2014/main" val="2001117622"/>
                    </a:ext>
                  </a:extLst>
                </a:gridCol>
                <a:gridCol w="576072">
                  <a:extLst>
                    <a:ext uri="{9D8B030D-6E8A-4147-A177-3AD203B41FA5}">
                      <a16:colId xmlns:a16="http://schemas.microsoft.com/office/drawing/2014/main" val="714955869"/>
                    </a:ext>
                  </a:extLst>
                </a:gridCol>
                <a:gridCol w="576072">
                  <a:extLst>
                    <a:ext uri="{9D8B030D-6E8A-4147-A177-3AD203B41FA5}">
                      <a16:colId xmlns:a16="http://schemas.microsoft.com/office/drawing/2014/main" val="1603428740"/>
                    </a:ext>
                  </a:extLst>
                </a:gridCol>
                <a:gridCol w="576072">
                  <a:extLst>
                    <a:ext uri="{9D8B030D-6E8A-4147-A177-3AD203B41FA5}">
                      <a16:colId xmlns:a16="http://schemas.microsoft.com/office/drawing/2014/main" val="2684804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3664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extLst>
                  <a:ext uri="{0D108BD9-81ED-4DB2-BD59-A6C34878D82A}">
                    <a16:rowId xmlns:a16="http://schemas.microsoft.com/office/drawing/2014/main" val="1115374192"/>
                  </a:ext>
                </a:extLst>
              </a:tr>
            </a:tbl>
          </a:graphicData>
        </a:graphic>
      </p:graphicFrame>
      <p:sp>
        <p:nvSpPr>
          <p:cNvPr id="4" name="Text Placeholder 3">
            <a:extLst>
              <a:ext uri="{FF2B5EF4-FFF2-40B4-BE49-F238E27FC236}">
                <a16:creationId xmlns:a16="http://schemas.microsoft.com/office/drawing/2014/main" id="{A43B0107-C262-4600-91DA-CE9BF7D744EE}"/>
              </a:ext>
            </a:extLst>
          </p:cNvPr>
          <p:cNvSpPr>
            <a:spLocks noGrp="1"/>
          </p:cNvSpPr>
          <p:nvPr>
            <p:ph type="body" sz="quarter" idx="14"/>
          </p:nvPr>
        </p:nvSpPr>
        <p:spPr/>
        <p:txBody>
          <a:bodyPr/>
          <a:lstStyle/>
          <a:p>
            <a:r>
              <a:rPr lang="en-US"/>
              <a:t>01/01/2020 - 01/03/2020</a:t>
            </a:r>
          </a:p>
        </p:txBody>
      </p:sp>
    </p:spTree>
    <p:extLst>
      <p:ext uri="{BB962C8B-B14F-4D97-AF65-F5344CB8AC3E}">
        <p14:creationId xmlns:p14="http://schemas.microsoft.com/office/powerpoint/2010/main" val="31204479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554</Words>
  <Application>Microsoft Office PowerPoint</Application>
  <PresentationFormat>On-screen Show (4:3)</PresentationFormat>
  <Paragraphs>240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Instagram Posts Table | TrendSet - 1 of 10</vt:lpstr>
      <vt:lpstr>Instagram Posts Table | TrendSet - 2 of 10</vt:lpstr>
      <vt:lpstr>Instagram Posts Table | TrendSet - 3 of 10</vt:lpstr>
      <vt:lpstr>Instagram Posts Table | TrendSet - 4 of 10</vt:lpstr>
      <vt:lpstr>Instagram Posts Table | TrendSet - 5 of 10</vt:lpstr>
      <vt:lpstr>Instagram Posts Table | TrendSet - 6 of 10</vt:lpstr>
      <vt:lpstr>Instagram Posts Table | TrendSet - 7 of 10</vt:lpstr>
      <vt:lpstr>Instagram Posts Table | TrendSet - 8 of 10</vt:lpstr>
      <vt:lpstr>Instagram Posts Table | TrendSet - 9 of 10</vt:lpstr>
      <vt:lpstr>Instagram Posts Table | TrendSet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10</dc:title>
  <dc:creator>Frederik Peiniger</dc:creator>
  <cp:lastModifiedBy>Frederik Peiniger</cp:lastModifiedBy>
  <cp:revision>1</cp:revision>
  <dcterms:created xsi:type="dcterms:W3CDTF">2020-02-06T08:33:13Z</dcterms:created>
  <dcterms:modified xsi:type="dcterms:W3CDTF">2020-02-06T08:34:31Z</dcterms:modified>
</cp:coreProperties>
</file>