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ADB49-7A31-4A9E-A0BF-8B4F54C99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9A359A-4F6B-4836-92B3-BD1FEC59F6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1832009"/>
              </p:ext>
            </p:extLst>
          </p:nvPr>
        </p:nvGraphicFramePr>
        <p:xfrm>
          <a:off x="457200" y="1731963"/>
          <a:ext cx="798271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77532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9871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41280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1684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66455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1325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0763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1492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0036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3514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322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papucchini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5.6431 %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183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1.2999 %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0863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3B0E2C-8CDC-4892-8961-3455B610C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01/09/2020 - 01/23/2020</a:t>
            </a:r>
          </a:p>
        </p:txBody>
      </p:sp>
    </p:spTree>
    <p:extLst>
      <p:ext uri="{BB962C8B-B14F-4D97-AF65-F5344CB8AC3E}">
        <p14:creationId xmlns:p14="http://schemas.microsoft.com/office/powerpoint/2010/main" val="30053746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2020-01-24T12:15:21Z</dcterms:created>
  <dcterms:modified xsi:type="dcterms:W3CDTF">2020-01-24T12:15:27Z</dcterms:modified>
</cp:coreProperties>
</file>