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5" r:id="rId58"/>
    <p:sldId id="316" r:id="rId59"/>
  </p:sldIdLst>
  <p:sldSz cx="9144000" cy="6858000" type="screen4x3"/>
  <p:notesSz cx="6858000" cy="9144000"/>
  <p:embeddedFontLst>
    <p:embeddedFont>
      <p:font typeface="Calibri" panose="020F0502020204030204" pitchFamily="34" charset="0"/>
      <p:regular r:id="rId60"/>
      <p:bold r:id="rId61"/>
      <p:italic r:id="rId62"/>
      <p:boldItalic r:id="rId6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trendset.muenchen</c:v>
                </c:pt>
              </c:strCache>
            </c:strRef>
          </c:tx>
          <c:spPr>
            <a:ln w="28575" cap="rnd">
              <a:solidFill>
                <a:schemeClr val="accent1"/>
              </a:solidFill>
              <a:round/>
            </a:ln>
            <a:effectLst/>
          </c:spPr>
          <c:marker>
            <c:symbol val="none"/>
          </c:marker>
          <c:cat>
            <c:numRef>
              <c:f>Sheet1!$A$2:$A$108</c:f>
              <c:numCache>
                <c:formatCode>m/d/yyyy</c:formatCode>
                <c:ptCount val="107"/>
                <c:pt idx="0">
                  <c:v>43739</c:v>
                </c:pt>
                <c:pt idx="1">
                  <c:v>43740</c:v>
                </c:pt>
                <c:pt idx="2">
                  <c:v>43741</c:v>
                </c:pt>
                <c:pt idx="3">
                  <c:v>43742</c:v>
                </c:pt>
                <c:pt idx="4">
                  <c:v>43743</c:v>
                </c:pt>
                <c:pt idx="5">
                  <c:v>43744</c:v>
                </c:pt>
                <c:pt idx="6">
                  <c:v>43745</c:v>
                </c:pt>
                <c:pt idx="7">
                  <c:v>43746</c:v>
                </c:pt>
                <c:pt idx="8">
                  <c:v>43747</c:v>
                </c:pt>
                <c:pt idx="9">
                  <c:v>43748</c:v>
                </c:pt>
                <c:pt idx="10">
                  <c:v>43749</c:v>
                </c:pt>
                <c:pt idx="11">
                  <c:v>43750</c:v>
                </c:pt>
                <c:pt idx="12">
                  <c:v>43751</c:v>
                </c:pt>
                <c:pt idx="13">
                  <c:v>43752</c:v>
                </c:pt>
                <c:pt idx="14">
                  <c:v>43753</c:v>
                </c:pt>
                <c:pt idx="15">
                  <c:v>43754</c:v>
                </c:pt>
                <c:pt idx="16">
                  <c:v>43755</c:v>
                </c:pt>
                <c:pt idx="17">
                  <c:v>43756</c:v>
                </c:pt>
                <c:pt idx="18">
                  <c:v>43757</c:v>
                </c:pt>
                <c:pt idx="19">
                  <c:v>43758</c:v>
                </c:pt>
                <c:pt idx="20">
                  <c:v>43759</c:v>
                </c:pt>
                <c:pt idx="21">
                  <c:v>43760</c:v>
                </c:pt>
                <c:pt idx="22">
                  <c:v>43761</c:v>
                </c:pt>
                <c:pt idx="23">
                  <c:v>43762</c:v>
                </c:pt>
                <c:pt idx="24">
                  <c:v>43763</c:v>
                </c:pt>
                <c:pt idx="25">
                  <c:v>43764</c:v>
                </c:pt>
                <c:pt idx="26">
                  <c:v>43765</c:v>
                </c:pt>
                <c:pt idx="27">
                  <c:v>43766</c:v>
                </c:pt>
                <c:pt idx="28">
                  <c:v>43767</c:v>
                </c:pt>
                <c:pt idx="29">
                  <c:v>43768</c:v>
                </c:pt>
                <c:pt idx="30">
                  <c:v>43769</c:v>
                </c:pt>
                <c:pt idx="31">
                  <c:v>43770</c:v>
                </c:pt>
                <c:pt idx="32">
                  <c:v>43771</c:v>
                </c:pt>
                <c:pt idx="33">
                  <c:v>43772</c:v>
                </c:pt>
                <c:pt idx="34">
                  <c:v>43773</c:v>
                </c:pt>
                <c:pt idx="35">
                  <c:v>43774</c:v>
                </c:pt>
                <c:pt idx="36">
                  <c:v>43775</c:v>
                </c:pt>
                <c:pt idx="37">
                  <c:v>43776</c:v>
                </c:pt>
                <c:pt idx="38">
                  <c:v>43777</c:v>
                </c:pt>
                <c:pt idx="39">
                  <c:v>43778</c:v>
                </c:pt>
                <c:pt idx="40">
                  <c:v>43779</c:v>
                </c:pt>
                <c:pt idx="41">
                  <c:v>43780</c:v>
                </c:pt>
                <c:pt idx="42">
                  <c:v>43781</c:v>
                </c:pt>
                <c:pt idx="43">
                  <c:v>43782</c:v>
                </c:pt>
                <c:pt idx="44">
                  <c:v>43783</c:v>
                </c:pt>
                <c:pt idx="45">
                  <c:v>43784</c:v>
                </c:pt>
                <c:pt idx="46">
                  <c:v>43785</c:v>
                </c:pt>
                <c:pt idx="47">
                  <c:v>43786</c:v>
                </c:pt>
                <c:pt idx="48">
                  <c:v>43787</c:v>
                </c:pt>
                <c:pt idx="49">
                  <c:v>43788</c:v>
                </c:pt>
                <c:pt idx="50">
                  <c:v>43789</c:v>
                </c:pt>
                <c:pt idx="51">
                  <c:v>43790</c:v>
                </c:pt>
                <c:pt idx="52">
                  <c:v>43791</c:v>
                </c:pt>
                <c:pt idx="53">
                  <c:v>43792</c:v>
                </c:pt>
                <c:pt idx="54">
                  <c:v>43793</c:v>
                </c:pt>
                <c:pt idx="55">
                  <c:v>43794</c:v>
                </c:pt>
                <c:pt idx="56">
                  <c:v>43795</c:v>
                </c:pt>
                <c:pt idx="57">
                  <c:v>43796</c:v>
                </c:pt>
                <c:pt idx="58">
                  <c:v>43797</c:v>
                </c:pt>
                <c:pt idx="59">
                  <c:v>43798</c:v>
                </c:pt>
                <c:pt idx="60">
                  <c:v>43799</c:v>
                </c:pt>
                <c:pt idx="61">
                  <c:v>43800</c:v>
                </c:pt>
                <c:pt idx="62">
                  <c:v>43801</c:v>
                </c:pt>
                <c:pt idx="63">
                  <c:v>43802</c:v>
                </c:pt>
                <c:pt idx="64">
                  <c:v>43803</c:v>
                </c:pt>
                <c:pt idx="65">
                  <c:v>43804</c:v>
                </c:pt>
                <c:pt idx="66">
                  <c:v>43805</c:v>
                </c:pt>
                <c:pt idx="67">
                  <c:v>43806</c:v>
                </c:pt>
                <c:pt idx="68">
                  <c:v>43807</c:v>
                </c:pt>
                <c:pt idx="69">
                  <c:v>43808</c:v>
                </c:pt>
                <c:pt idx="70">
                  <c:v>43809</c:v>
                </c:pt>
                <c:pt idx="71">
                  <c:v>43810</c:v>
                </c:pt>
                <c:pt idx="72">
                  <c:v>43811</c:v>
                </c:pt>
                <c:pt idx="73">
                  <c:v>43812</c:v>
                </c:pt>
                <c:pt idx="74">
                  <c:v>43813</c:v>
                </c:pt>
                <c:pt idx="75">
                  <c:v>43814</c:v>
                </c:pt>
                <c:pt idx="76">
                  <c:v>43815</c:v>
                </c:pt>
                <c:pt idx="77">
                  <c:v>43816</c:v>
                </c:pt>
                <c:pt idx="78">
                  <c:v>43817</c:v>
                </c:pt>
                <c:pt idx="79">
                  <c:v>43818</c:v>
                </c:pt>
                <c:pt idx="80">
                  <c:v>43819</c:v>
                </c:pt>
                <c:pt idx="81">
                  <c:v>43820</c:v>
                </c:pt>
                <c:pt idx="82">
                  <c:v>43821</c:v>
                </c:pt>
                <c:pt idx="83">
                  <c:v>43822</c:v>
                </c:pt>
                <c:pt idx="84">
                  <c:v>43823</c:v>
                </c:pt>
                <c:pt idx="85">
                  <c:v>43824</c:v>
                </c:pt>
                <c:pt idx="86">
                  <c:v>43825</c:v>
                </c:pt>
                <c:pt idx="87">
                  <c:v>43826</c:v>
                </c:pt>
                <c:pt idx="88">
                  <c:v>43827</c:v>
                </c:pt>
                <c:pt idx="89">
                  <c:v>43828</c:v>
                </c:pt>
                <c:pt idx="90">
                  <c:v>43829</c:v>
                </c:pt>
                <c:pt idx="91">
                  <c:v>43830</c:v>
                </c:pt>
                <c:pt idx="92">
                  <c:v>43831</c:v>
                </c:pt>
                <c:pt idx="93">
                  <c:v>43832</c:v>
                </c:pt>
                <c:pt idx="94">
                  <c:v>43833</c:v>
                </c:pt>
                <c:pt idx="95">
                  <c:v>43834</c:v>
                </c:pt>
                <c:pt idx="96">
                  <c:v>43835</c:v>
                </c:pt>
                <c:pt idx="97">
                  <c:v>43836</c:v>
                </c:pt>
                <c:pt idx="98">
                  <c:v>43837</c:v>
                </c:pt>
                <c:pt idx="99">
                  <c:v>43838</c:v>
                </c:pt>
                <c:pt idx="100">
                  <c:v>43839</c:v>
                </c:pt>
                <c:pt idx="101">
                  <c:v>43840</c:v>
                </c:pt>
                <c:pt idx="102">
                  <c:v>43841</c:v>
                </c:pt>
                <c:pt idx="103">
                  <c:v>43842</c:v>
                </c:pt>
                <c:pt idx="104">
                  <c:v>43843</c:v>
                </c:pt>
                <c:pt idx="105">
                  <c:v>43844</c:v>
                </c:pt>
                <c:pt idx="106">
                  <c:v>43845</c:v>
                </c:pt>
              </c:numCache>
            </c:numRef>
          </c:cat>
          <c:val>
            <c:numRef>
              <c:f>Sheet1!$B$2:$B$108</c:f>
              <c:numCache>
                <c:formatCode>General</c:formatCode>
                <c:ptCount val="107"/>
                <c:pt idx="0">
                  <c:v>3964</c:v>
                </c:pt>
                <c:pt idx="1">
                  <c:v>3964</c:v>
                </c:pt>
                <c:pt idx="2">
                  <c:v>3964</c:v>
                </c:pt>
                <c:pt idx="3">
                  <c:v>3965</c:v>
                </c:pt>
                <c:pt idx="4">
                  <c:v>3964</c:v>
                </c:pt>
                <c:pt idx="5">
                  <c:v>3962</c:v>
                </c:pt>
                <c:pt idx="6">
                  <c:v>3964</c:v>
                </c:pt>
                <c:pt idx="7">
                  <c:v>3965</c:v>
                </c:pt>
                <c:pt idx="8">
                  <c:v>3966</c:v>
                </c:pt>
                <c:pt idx="9">
                  <c:v>3967</c:v>
                </c:pt>
                <c:pt idx="10">
                  <c:v>3967</c:v>
                </c:pt>
                <c:pt idx="11">
                  <c:v>3969</c:v>
                </c:pt>
                <c:pt idx="12">
                  <c:v>3971</c:v>
                </c:pt>
                <c:pt idx="13">
                  <c:v>3969</c:v>
                </c:pt>
                <c:pt idx="14">
                  <c:v>3968</c:v>
                </c:pt>
                <c:pt idx="15">
                  <c:v>3972</c:v>
                </c:pt>
                <c:pt idx="16">
                  <c:v>3974</c:v>
                </c:pt>
                <c:pt idx="17">
                  <c:v>3976</c:v>
                </c:pt>
                <c:pt idx="18">
                  <c:v>3978</c:v>
                </c:pt>
                <c:pt idx="19">
                  <c:v>3979</c:v>
                </c:pt>
                <c:pt idx="20">
                  <c:v>3981</c:v>
                </c:pt>
                <c:pt idx="21">
                  <c:v>3980</c:v>
                </c:pt>
                <c:pt idx="22">
                  <c:v>3982</c:v>
                </c:pt>
                <c:pt idx="23">
                  <c:v>3983</c:v>
                </c:pt>
                <c:pt idx="24">
                  <c:v>3982</c:v>
                </c:pt>
                <c:pt idx="25">
                  <c:v>3981</c:v>
                </c:pt>
                <c:pt idx="26">
                  <c:v>3983</c:v>
                </c:pt>
                <c:pt idx="27">
                  <c:v>3984</c:v>
                </c:pt>
                <c:pt idx="28">
                  <c:v>3984</c:v>
                </c:pt>
                <c:pt idx="29">
                  <c:v>3984</c:v>
                </c:pt>
                <c:pt idx="30">
                  <c:v>3982</c:v>
                </c:pt>
                <c:pt idx="31">
                  <c:v>3981</c:v>
                </c:pt>
                <c:pt idx="32">
                  <c:v>3982</c:v>
                </c:pt>
                <c:pt idx="33">
                  <c:v>3983</c:v>
                </c:pt>
                <c:pt idx="34">
                  <c:v>3981</c:v>
                </c:pt>
                <c:pt idx="35">
                  <c:v>3979</c:v>
                </c:pt>
                <c:pt idx="36">
                  <c:v>3978</c:v>
                </c:pt>
                <c:pt idx="37">
                  <c:v>3981</c:v>
                </c:pt>
                <c:pt idx="38">
                  <c:v>3982</c:v>
                </c:pt>
                <c:pt idx="39">
                  <c:v>3984</c:v>
                </c:pt>
                <c:pt idx="40">
                  <c:v>3987</c:v>
                </c:pt>
                <c:pt idx="41">
                  <c:v>3987</c:v>
                </c:pt>
                <c:pt idx="42">
                  <c:v>3987</c:v>
                </c:pt>
                <c:pt idx="43">
                  <c:v>3985</c:v>
                </c:pt>
                <c:pt idx="44">
                  <c:v>3985</c:v>
                </c:pt>
                <c:pt idx="45">
                  <c:v>3986</c:v>
                </c:pt>
                <c:pt idx="46">
                  <c:v>3987</c:v>
                </c:pt>
                <c:pt idx="47">
                  <c:v>3986</c:v>
                </c:pt>
                <c:pt idx="48">
                  <c:v>3989</c:v>
                </c:pt>
                <c:pt idx="49">
                  <c:v>3990</c:v>
                </c:pt>
                <c:pt idx="50">
                  <c:v>3993</c:v>
                </c:pt>
                <c:pt idx="51">
                  <c:v>3982</c:v>
                </c:pt>
                <c:pt idx="52">
                  <c:v>3982</c:v>
                </c:pt>
                <c:pt idx="53">
                  <c:v>3978</c:v>
                </c:pt>
                <c:pt idx="54">
                  <c:v>3985</c:v>
                </c:pt>
                <c:pt idx="55">
                  <c:v>3998</c:v>
                </c:pt>
                <c:pt idx="56">
                  <c:v>4007</c:v>
                </c:pt>
                <c:pt idx="57">
                  <c:v>4005</c:v>
                </c:pt>
                <c:pt idx="58">
                  <c:v>4008</c:v>
                </c:pt>
                <c:pt idx="59">
                  <c:v>4112</c:v>
                </c:pt>
                <c:pt idx="60">
                  <c:v>4242</c:v>
                </c:pt>
                <c:pt idx="61">
                  <c:v>4363</c:v>
                </c:pt>
                <c:pt idx="62">
                  <c:v>4511</c:v>
                </c:pt>
                <c:pt idx="63">
                  <c:v>4599</c:v>
                </c:pt>
                <c:pt idx="64">
                  <c:v>4611</c:v>
                </c:pt>
                <c:pt idx="65">
                  <c:v>4611</c:v>
                </c:pt>
                <c:pt idx="66">
                  <c:v>4608</c:v>
                </c:pt>
                <c:pt idx="67">
                  <c:v>4613</c:v>
                </c:pt>
                <c:pt idx="68">
                  <c:v>4597</c:v>
                </c:pt>
                <c:pt idx="69">
                  <c:v>4533</c:v>
                </c:pt>
                <c:pt idx="70">
                  <c:v>4529</c:v>
                </c:pt>
                <c:pt idx="71">
                  <c:v>4502</c:v>
                </c:pt>
                <c:pt idx="72">
                  <c:v>4486</c:v>
                </c:pt>
                <c:pt idx="73">
                  <c:v>4461</c:v>
                </c:pt>
                <c:pt idx="74">
                  <c:v>4436</c:v>
                </c:pt>
                <c:pt idx="75">
                  <c:v>4430</c:v>
                </c:pt>
                <c:pt idx="76">
                  <c:v>4427</c:v>
                </c:pt>
                <c:pt idx="77">
                  <c:v>4495</c:v>
                </c:pt>
                <c:pt idx="78">
                  <c:v>4503</c:v>
                </c:pt>
                <c:pt idx="79">
                  <c:v>4483</c:v>
                </c:pt>
                <c:pt idx="80">
                  <c:v>4495</c:v>
                </c:pt>
                <c:pt idx="81">
                  <c:v>4545</c:v>
                </c:pt>
                <c:pt idx="82">
                  <c:v>4545</c:v>
                </c:pt>
                <c:pt idx="83">
                  <c:v>4607</c:v>
                </c:pt>
                <c:pt idx="84">
                  <c:v>4595</c:v>
                </c:pt>
                <c:pt idx="85">
                  <c:v>4580</c:v>
                </c:pt>
                <c:pt idx="86">
                  <c:v>4608</c:v>
                </c:pt>
                <c:pt idx="87">
                  <c:v>4611</c:v>
                </c:pt>
                <c:pt idx="88">
                  <c:v>4605</c:v>
                </c:pt>
                <c:pt idx="89">
                  <c:v>4610</c:v>
                </c:pt>
                <c:pt idx="90">
                  <c:v>4605</c:v>
                </c:pt>
                <c:pt idx="91">
                  <c:v>4604</c:v>
                </c:pt>
                <c:pt idx="92">
                  <c:v>4599</c:v>
                </c:pt>
                <c:pt idx="93">
                  <c:v>4598</c:v>
                </c:pt>
                <c:pt idx="94">
                  <c:v>4632</c:v>
                </c:pt>
                <c:pt idx="95">
                  <c:v>4672</c:v>
                </c:pt>
                <c:pt idx="96">
                  <c:v>4819</c:v>
                </c:pt>
                <c:pt idx="97">
                  <c:v>4995</c:v>
                </c:pt>
                <c:pt idx="98">
                  <c:v>5092</c:v>
                </c:pt>
                <c:pt idx="99">
                  <c:v>5141</c:v>
                </c:pt>
                <c:pt idx="100">
                  <c:v>5169</c:v>
                </c:pt>
                <c:pt idx="101">
                  <c:v>5184</c:v>
                </c:pt>
                <c:pt idx="102">
                  <c:v>5190</c:v>
                </c:pt>
                <c:pt idx="103">
                  <c:v>5201</c:v>
                </c:pt>
                <c:pt idx="104">
                  <c:v>5218</c:v>
                </c:pt>
                <c:pt idx="105">
                  <c:v>5243</c:v>
                </c:pt>
                <c:pt idx="106">
                  <c:v>5246</c:v>
                </c:pt>
              </c:numCache>
            </c:numRef>
          </c:val>
          <c:smooth val="0"/>
          <c:extLst>
            <c:ext xmlns:c16="http://schemas.microsoft.com/office/drawing/2014/chart" uri="{C3380CC4-5D6E-409C-BE32-E72D297353CC}">
              <c16:uniqueId val="{00000000-E399-467E-A6AC-46FFA4B55738}"/>
            </c:ext>
          </c:extLst>
        </c:ser>
        <c:dLbls>
          <c:showLegendKey val="0"/>
          <c:showVal val="0"/>
          <c:showCatName val="0"/>
          <c:showSerName val="0"/>
          <c:showPercent val="0"/>
          <c:showBubbleSize val="0"/>
        </c:dLbls>
        <c:smooth val="0"/>
        <c:axId val="335599696"/>
        <c:axId val="335603632"/>
      </c:lineChart>
      <c:dateAx>
        <c:axId val="335599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603632"/>
        <c:crosses val="autoZero"/>
        <c:auto val="1"/>
        <c:lblOffset val="100"/>
        <c:baseTimeUnit val="days"/>
      </c:dateAx>
      <c:valAx>
        <c:axId val="33560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599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F8514-C2B3-40B8-8592-99F5427CC057}"/>
              </a:ext>
            </a:extLst>
          </p:cNvPr>
          <p:cNvSpPr>
            <a:spLocks noGrp="1"/>
          </p:cNvSpPr>
          <p:nvPr>
            <p:ph type="ctrTitle"/>
          </p:nvPr>
        </p:nvSpPr>
        <p:spPr/>
        <p:txBody>
          <a:bodyPr/>
          <a:lstStyle/>
          <a:p>
            <a:r>
              <a:rPr lang="en-US"/>
              <a:t>Instagram Quartal</a:t>
            </a:r>
          </a:p>
        </p:txBody>
      </p:sp>
      <p:sp>
        <p:nvSpPr>
          <p:cNvPr id="3" name="Subtitle 2">
            <a:extLst>
              <a:ext uri="{FF2B5EF4-FFF2-40B4-BE49-F238E27FC236}">
                <a16:creationId xmlns:a16="http://schemas.microsoft.com/office/drawing/2014/main" id="{9780AE7D-7FC7-4B52-8DD0-80F5D8640791}"/>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646710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2343-54B9-4A94-B9FB-65217D9BFE8C}"/>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09DE3B36-7027-497D-8C24-8E588683DA0A}"/>
              </a:ext>
            </a:extLst>
          </p:cNvPr>
          <p:cNvGraphicFramePr>
            <a:graphicFrameLocks noGrp="1"/>
          </p:cNvGraphicFramePr>
          <p:nvPr>
            <p:ph type="tbl" sz="quarter" idx="13"/>
            <p:extLst>
              <p:ext uri="{D42A27DB-BD31-4B8C-83A1-F6EECF244321}">
                <p14:modId xmlns:p14="http://schemas.microsoft.com/office/powerpoint/2010/main" val="2221512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980310"/>
                    </a:ext>
                  </a:extLst>
                </a:gridCol>
                <a:gridCol w="658368">
                  <a:extLst>
                    <a:ext uri="{9D8B030D-6E8A-4147-A177-3AD203B41FA5}">
                      <a16:colId xmlns:a16="http://schemas.microsoft.com/office/drawing/2014/main" val="993575495"/>
                    </a:ext>
                  </a:extLst>
                </a:gridCol>
                <a:gridCol w="658368">
                  <a:extLst>
                    <a:ext uri="{9D8B030D-6E8A-4147-A177-3AD203B41FA5}">
                      <a16:colId xmlns:a16="http://schemas.microsoft.com/office/drawing/2014/main" val="4101475911"/>
                    </a:ext>
                  </a:extLst>
                </a:gridCol>
                <a:gridCol w="658368">
                  <a:extLst>
                    <a:ext uri="{9D8B030D-6E8A-4147-A177-3AD203B41FA5}">
                      <a16:colId xmlns:a16="http://schemas.microsoft.com/office/drawing/2014/main" val="3419676335"/>
                    </a:ext>
                  </a:extLst>
                </a:gridCol>
                <a:gridCol w="658368">
                  <a:extLst>
                    <a:ext uri="{9D8B030D-6E8A-4147-A177-3AD203B41FA5}">
                      <a16:colId xmlns:a16="http://schemas.microsoft.com/office/drawing/2014/main" val="3702820108"/>
                    </a:ext>
                  </a:extLst>
                </a:gridCol>
                <a:gridCol w="658368">
                  <a:extLst>
                    <a:ext uri="{9D8B030D-6E8A-4147-A177-3AD203B41FA5}">
                      <a16:colId xmlns:a16="http://schemas.microsoft.com/office/drawing/2014/main" val="594716743"/>
                    </a:ext>
                  </a:extLst>
                </a:gridCol>
                <a:gridCol w="658368">
                  <a:extLst>
                    <a:ext uri="{9D8B030D-6E8A-4147-A177-3AD203B41FA5}">
                      <a16:colId xmlns:a16="http://schemas.microsoft.com/office/drawing/2014/main" val="3816281772"/>
                    </a:ext>
                  </a:extLst>
                </a:gridCol>
                <a:gridCol w="658368">
                  <a:extLst>
                    <a:ext uri="{9D8B030D-6E8A-4147-A177-3AD203B41FA5}">
                      <a16:colId xmlns:a16="http://schemas.microsoft.com/office/drawing/2014/main" val="3940871426"/>
                    </a:ext>
                  </a:extLst>
                </a:gridCol>
                <a:gridCol w="658368">
                  <a:extLst>
                    <a:ext uri="{9D8B030D-6E8A-4147-A177-3AD203B41FA5}">
                      <a16:colId xmlns:a16="http://schemas.microsoft.com/office/drawing/2014/main" val="1571359553"/>
                    </a:ext>
                  </a:extLst>
                </a:gridCol>
                <a:gridCol w="658368">
                  <a:extLst>
                    <a:ext uri="{9D8B030D-6E8A-4147-A177-3AD203B41FA5}">
                      <a16:colId xmlns:a16="http://schemas.microsoft.com/office/drawing/2014/main" val="102788849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207058128"/>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1283</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tc>
                  <a:txBody>
                    <a:bodyPr/>
                    <a:lstStyle/>
                    <a:p>
                      <a:r>
                        <a:rPr lang="en-US" sz="1000"/>
                        <a:t>44</a:t>
                      </a:r>
                    </a:p>
                  </a:txBody>
                  <a:tcPr/>
                </a:tc>
                <a:tc>
                  <a:txBody>
                    <a:bodyPr/>
                    <a:lstStyle/>
                    <a:p>
                      <a:r>
                        <a:rPr lang="en-US" sz="1000"/>
                        <a:t>2410</a:t>
                      </a:r>
                    </a:p>
                  </a:txBody>
                  <a:tcPr/>
                </a:tc>
                <a:tc>
                  <a:txBody>
                    <a:bodyPr/>
                    <a:lstStyle/>
                    <a:p>
                      <a:r>
                        <a:rPr lang="en-US" sz="1000"/>
                        <a:t>83</a:t>
                      </a:r>
                    </a:p>
                  </a:txBody>
                  <a:tcPr/>
                </a:tc>
                <a:tc>
                  <a:txBody>
                    <a:bodyPr/>
                    <a:lstStyle/>
                    <a:p>
                      <a:r>
                        <a:rPr lang="en-US" sz="1000"/>
                        <a:t>1.2306 %</a:t>
                      </a:r>
                    </a:p>
                  </a:txBody>
                  <a:tcPr/>
                </a:tc>
                <a:extLst>
                  <a:ext uri="{0D108BD9-81ED-4DB2-BD59-A6C34878D82A}">
                    <a16:rowId xmlns:a16="http://schemas.microsoft.com/office/drawing/2014/main" val="3343037213"/>
                  </a:ext>
                </a:extLst>
              </a:tr>
            </a:tbl>
          </a:graphicData>
        </a:graphic>
      </p:graphicFrame>
      <p:sp>
        <p:nvSpPr>
          <p:cNvPr id="4" name="Text Placeholder 3">
            <a:extLst>
              <a:ext uri="{FF2B5EF4-FFF2-40B4-BE49-F238E27FC236}">
                <a16:creationId xmlns:a16="http://schemas.microsoft.com/office/drawing/2014/main" id="{ADE0E7A8-F32F-420F-8890-5AD97BCFDE8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35180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0AB6D-D541-4480-AF9D-CB2CE65E567D}"/>
              </a:ext>
            </a:extLst>
          </p:cNvPr>
          <p:cNvSpPr>
            <a:spLocks noGrp="1"/>
          </p:cNvSpPr>
          <p:nvPr>
            <p:ph type="title"/>
          </p:nvPr>
        </p:nvSpPr>
        <p:spPr/>
        <p:txBody>
          <a:bodyPr/>
          <a:lstStyle/>
          <a:p>
            <a:r>
              <a:rPr lang="en-US"/>
              <a:t>Instagram Key Metrics Table | TrendSet</a:t>
            </a:r>
          </a:p>
        </p:txBody>
      </p:sp>
      <p:graphicFrame>
        <p:nvGraphicFramePr>
          <p:cNvPr id="5" name="Table Placeholder 4">
            <a:extLst>
              <a:ext uri="{FF2B5EF4-FFF2-40B4-BE49-F238E27FC236}">
                <a16:creationId xmlns:a16="http://schemas.microsoft.com/office/drawing/2014/main" id="{9B93D7E1-2C8E-4047-BEA5-F7CDC531709D}"/>
              </a:ext>
            </a:extLst>
          </p:cNvPr>
          <p:cNvGraphicFramePr>
            <a:graphicFrameLocks noGrp="1"/>
          </p:cNvGraphicFramePr>
          <p:nvPr>
            <p:ph type="tbl" sz="quarter" idx="13"/>
            <p:extLst>
              <p:ext uri="{D42A27DB-BD31-4B8C-83A1-F6EECF244321}">
                <p14:modId xmlns:p14="http://schemas.microsoft.com/office/powerpoint/2010/main" val="2389737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174500497"/>
                    </a:ext>
                  </a:extLst>
                </a:gridCol>
                <a:gridCol w="493776">
                  <a:extLst>
                    <a:ext uri="{9D8B030D-6E8A-4147-A177-3AD203B41FA5}">
                      <a16:colId xmlns:a16="http://schemas.microsoft.com/office/drawing/2014/main" val="4021864124"/>
                    </a:ext>
                  </a:extLst>
                </a:gridCol>
                <a:gridCol w="493776">
                  <a:extLst>
                    <a:ext uri="{9D8B030D-6E8A-4147-A177-3AD203B41FA5}">
                      <a16:colId xmlns:a16="http://schemas.microsoft.com/office/drawing/2014/main" val="1466698164"/>
                    </a:ext>
                  </a:extLst>
                </a:gridCol>
                <a:gridCol w="493776">
                  <a:extLst>
                    <a:ext uri="{9D8B030D-6E8A-4147-A177-3AD203B41FA5}">
                      <a16:colId xmlns:a16="http://schemas.microsoft.com/office/drawing/2014/main" val="3259119027"/>
                    </a:ext>
                  </a:extLst>
                </a:gridCol>
                <a:gridCol w="493776">
                  <a:extLst>
                    <a:ext uri="{9D8B030D-6E8A-4147-A177-3AD203B41FA5}">
                      <a16:colId xmlns:a16="http://schemas.microsoft.com/office/drawing/2014/main" val="1776165190"/>
                    </a:ext>
                  </a:extLst>
                </a:gridCol>
                <a:gridCol w="493776">
                  <a:extLst>
                    <a:ext uri="{9D8B030D-6E8A-4147-A177-3AD203B41FA5}">
                      <a16:colId xmlns:a16="http://schemas.microsoft.com/office/drawing/2014/main" val="2606668824"/>
                    </a:ext>
                  </a:extLst>
                </a:gridCol>
                <a:gridCol w="493776">
                  <a:extLst>
                    <a:ext uri="{9D8B030D-6E8A-4147-A177-3AD203B41FA5}">
                      <a16:colId xmlns:a16="http://schemas.microsoft.com/office/drawing/2014/main" val="2218073942"/>
                    </a:ext>
                  </a:extLst>
                </a:gridCol>
                <a:gridCol w="493776">
                  <a:extLst>
                    <a:ext uri="{9D8B030D-6E8A-4147-A177-3AD203B41FA5}">
                      <a16:colId xmlns:a16="http://schemas.microsoft.com/office/drawing/2014/main" val="782349785"/>
                    </a:ext>
                  </a:extLst>
                </a:gridCol>
                <a:gridCol w="493776">
                  <a:extLst>
                    <a:ext uri="{9D8B030D-6E8A-4147-A177-3AD203B41FA5}">
                      <a16:colId xmlns:a16="http://schemas.microsoft.com/office/drawing/2014/main" val="3636396035"/>
                    </a:ext>
                  </a:extLst>
                </a:gridCol>
                <a:gridCol w="493776">
                  <a:extLst>
                    <a:ext uri="{9D8B030D-6E8A-4147-A177-3AD203B41FA5}">
                      <a16:colId xmlns:a16="http://schemas.microsoft.com/office/drawing/2014/main" val="1873770965"/>
                    </a:ext>
                  </a:extLst>
                </a:gridCol>
                <a:gridCol w="493776">
                  <a:extLst>
                    <a:ext uri="{9D8B030D-6E8A-4147-A177-3AD203B41FA5}">
                      <a16:colId xmlns:a16="http://schemas.microsoft.com/office/drawing/2014/main" val="3057085918"/>
                    </a:ext>
                  </a:extLst>
                </a:gridCol>
                <a:gridCol w="493776">
                  <a:extLst>
                    <a:ext uri="{9D8B030D-6E8A-4147-A177-3AD203B41FA5}">
                      <a16:colId xmlns:a16="http://schemas.microsoft.com/office/drawing/2014/main" val="1442243395"/>
                    </a:ext>
                  </a:extLst>
                </a:gridCol>
                <a:gridCol w="493776">
                  <a:extLst>
                    <a:ext uri="{9D8B030D-6E8A-4147-A177-3AD203B41FA5}">
                      <a16:colId xmlns:a16="http://schemas.microsoft.com/office/drawing/2014/main" val="3538836529"/>
                    </a:ext>
                  </a:extLst>
                </a:gridCol>
                <a:gridCol w="493776">
                  <a:extLst>
                    <a:ext uri="{9D8B030D-6E8A-4147-A177-3AD203B41FA5}">
                      <a16:colId xmlns:a16="http://schemas.microsoft.com/office/drawing/2014/main" val="29889391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2271650668"/>
                  </a:ext>
                </a:extLst>
              </a:tr>
              <a:tr h="370840">
                <a:tc>
                  <a:txBody>
                    <a:bodyPr/>
                    <a:lstStyle/>
                    <a:p>
                      <a:r>
                        <a:rPr lang="en-US" sz="1000"/>
                        <a:t>trendset.muenchen</a:t>
                      </a:r>
                    </a:p>
                  </a:txBody>
                  <a:tcPr/>
                </a:tc>
                <a:tc>
                  <a:txBody>
                    <a:bodyPr/>
                    <a:lstStyle/>
                    <a:p>
                      <a:r>
                        <a:rPr lang="en-US" sz="1000"/>
                        <a:t>44</a:t>
                      </a:r>
                    </a:p>
                  </a:txBody>
                  <a:tcPr/>
                </a:tc>
                <a:tc>
                  <a:txBody>
                    <a:bodyPr/>
                    <a:lstStyle/>
                    <a:p>
                      <a:r>
                        <a:rPr lang="en-US" sz="1000"/>
                        <a:t>112</a:t>
                      </a:r>
                    </a:p>
                  </a:txBody>
                  <a:tcPr/>
                </a:tc>
                <a:tc>
                  <a:txBody>
                    <a:bodyPr/>
                    <a:lstStyle/>
                    <a:p>
                      <a:r>
                        <a:rPr lang="en-US" sz="1000"/>
                        <a:t>2410</a:t>
                      </a:r>
                    </a:p>
                  </a:txBody>
                  <a:tcPr/>
                </a:tc>
                <a:tc>
                  <a:txBody>
                    <a:bodyPr/>
                    <a:lstStyle/>
                    <a:p>
                      <a:r>
                        <a:rPr lang="en-US" sz="1000"/>
                        <a:t>83</a:t>
                      </a:r>
                    </a:p>
                  </a:txBody>
                  <a:tcPr/>
                </a:tc>
                <a:tc>
                  <a:txBody>
                    <a:bodyPr/>
                    <a:lstStyle/>
                    <a:p>
                      <a:r>
                        <a:rPr lang="en-US" sz="1000"/>
                        <a:t>64838</a:t>
                      </a:r>
                    </a:p>
                  </a:txBody>
                  <a:tcPr/>
                </a:tc>
                <a:tc>
                  <a:txBody>
                    <a:bodyPr/>
                    <a:lstStyle/>
                    <a:p>
                      <a:r>
                        <a:rPr lang="en-US" sz="1000"/>
                        <a:t>81521</a:t>
                      </a:r>
                    </a:p>
                  </a:txBody>
                  <a:tcPr/>
                </a:tc>
                <a:tc>
                  <a:txBody>
                    <a:bodyPr/>
                    <a:lstStyle/>
                    <a:p>
                      <a:r>
                        <a:rPr lang="en-US" sz="1000"/>
                        <a:t>2612</a:t>
                      </a:r>
                    </a:p>
                  </a:txBody>
                  <a:tcPr/>
                </a:tc>
                <a:tc>
                  <a:txBody>
                    <a:bodyPr/>
                    <a:lstStyle/>
                    <a:p>
                      <a:r>
                        <a:rPr lang="en-US" sz="1000"/>
                        <a:t>1333</a:t>
                      </a:r>
                    </a:p>
                  </a:txBody>
                  <a:tcPr/>
                </a:tc>
                <a:tc>
                  <a:txBody>
                    <a:bodyPr/>
                    <a:lstStyle/>
                    <a:p>
                      <a:r>
                        <a:rPr lang="en-US" sz="1000"/>
                        <a:t>630.81981981982</a:t>
                      </a:r>
                    </a:p>
                  </a:txBody>
                  <a:tcPr/>
                </a:tc>
                <a:tc>
                  <a:txBody>
                    <a:bodyPr/>
                    <a:lstStyle/>
                    <a:p>
                      <a:r>
                        <a:rPr lang="en-US" sz="1000"/>
                        <a:t>119</a:t>
                      </a:r>
                    </a:p>
                  </a:txBody>
                  <a:tcPr/>
                </a:tc>
                <a:tc>
                  <a:txBody>
                    <a:bodyPr/>
                    <a:lstStyle/>
                    <a:p>
                      <a:r>
                        <a:rPr lang="en-US" sz="1000"/>
                        <a:t>41</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1329350621"/>
                  </a:ext>
                </a:extLst>
              </a:tr>
            </a:tbl>
          </a:graphicData>
        </a:graphic>
      </p:graphicFrame>
      <p:sp>
        <p:nvSpPr>
          <p:cNvPr id="4" name="Text Placeholder 3">
            <a:extLst>
              <a:ext uri="{FF2B5EF4-FFF2-40B4-BE49-F238E27FC236}">
                <a16:creationId xmlns:a16="http://schemas.microsoft.com/office/drawing/2014/main" id="{4D85AAA8-2C9B-4CF2-99E3-27E1FE405CA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344128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E3022-EA17-4EDF-8BCA-CDBEABD7FBF9}"/>
              </a:ext>
            </a:extLst>
          </p:cNvPr>
          <p:cNvSpPr>
            <a:spLocks noGrp="1"/>
          </p:cNvSpPr>
          <p:nvPr>
            <p:ph type="title"/>
          </p:nvPr>
        </p:nvSpPr>
        <p:spPr/>
        <p:txBody>
          <a:bodyPr/>
          <a:lstStyle/>
          <a:p>
            <a:r>
              <a:rPr lang="en-US"/>
              <a:t>Instagram Followers Total | TrendSet</a:t>
            </a:r>
          </a:p>
        </p:txBody>
      </p:sp>
      <p:graphicFrame>
        <p:nvGraphicFramePr>
          <p:cNvPr id="6" name="Chart Placeholder 5">
            <a:extLst>
              <a:ext uri="{FF2B5EF4-FFF2-40B4-BE49-F238E27FC236}">
                <a16:creationId xmlns:a16="http://schemas.microsoft.com/office/drawing/2014/main" id="{4F78C643-CEEA-4F32-BDE6-07B06D8331C1}"/>
              </a:ext>
            </a:extLst>
          </p:cNvPr>
          <p:cNvGraphicFramePr>
            <a:graphicFrameLocks noGrp="1"/>
          </p:cNvGraphicFramePr>
          <p:nvPr>
            <p:ph type="chart" sz="quarter" idx="13"/>
            <p:extLst>
              <p:ext uri="{D42A27DB-BD31-4B8C-83A1-F6EECF244321}">
                <p14:modId xmlns:p14="http://schemas.microsoft.com/office/powerpoint/2010/main" val="23929712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EC300C-1B2A-4E72-859D-008B526E14CB}"/>
              </a:ext>
            </a:extLst>
          </p:cNvPr>
          <p:cNvSpPr>
            <a:spLocks noGrp="1"/>
          </p:cNvSpPr>
          <p:nvPr>
            <p:ph type="body" sz="quarter" idx="14"/>
          </p:nvPr>
        </p:nvSpPr>
        <p:spPr/>
        <p:txBody>
          <a:bodyPr/>
          <a:lstStyle/>
          <a:p>
            <a:r>
              <a:rPr lang="en-US"/>
              <a:t>10/01/2019 - 01/15/2020</a:t>
            </a:r>
          </a:p>
        </p:txBody>
      </p:sp>
      <p:sp>
        <p:nvSpPr>
          <p:cNvPr id="5" name="Footer Placeholder 4">
            <a:extLst>
              <a:ext uri="{FF2B5EF4-FFF2-40B4-BE49-F238E27FC236}">
                <a16:creationId xmlns:a16="http://schemas.microsoft.com/office/drawing/2014/main" id="{E7B35648-E978-44B7-93D0-DD7A661196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1272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E9B3-BF41-424F-8E7C-B7B7BFF830C5}"/>
              </a:ext>
            </a:extLst>
          </p:cNvPr>
          <p:cNvSpPr>
            <a:spLocks noGrp="1"/>
          </p:cNvSpPr>
          <p:nvPr>
            <p:ph type="title"/>
          </p:nvPr>
        </p:nvSpPr>
        <p:spPr/>
        <p:txBody>
          <a:bodyPr/>
          <a:lstStyle/>
          <a:p>
            <a:r>
              <a:rPr lang="en-US"/>
              <a:t>Instagram Followers Table | TrendSet</a:t>
            </a:r>
          </a:p>
        </p:txBody>
      </p:sp>
      <p:graphicFrame>
        <p:nvGraphicFramePr>
          <p:cNvPr id="5" name="Table Placeholder 4">
            <a:extLst>
              <a:ext uri="{FF2B5EF4-FFF2-40B4-BE49-F238E27FC236}">
                <a16:creationId xmlns:a16="http://schemas.microsoft.com/office/drawing/2014/main" id="{3A6957FF-D869-4CAD-86EE-ADEB82364E57}"/>
              </a:ext>
            </a:extLst>
          </p:cNvPr>
          <p:cNvGraphicFramePr>
            <a:graphicFrameLocks noGrp="1"/>
          </p:cNvGraphicFramePr>
          <p:nvPr>
            <p:ph type="tbl" sz="quarter" idx="13"/>
            <p:extLst>
              <p:ext uri="{D42A27DB-BD31-4B8C-83A1-F6EECF244321}">
                <p14:modId xmlns:p14="http://schemas.microsoft.com/office/powerpoint/2010/main" val="180885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34644303"/>
                    </a:ext>
                  </a:extLst>
                </a:gridCol>
                <a:gridCol w="1234440">
                  <a:extLst>
                    <a:ext uri="{9D8B030D-6E8A-4147-A177-3AD203B41FA5}">
                      <a16:colId xmlns:a16="http://schemas.microsoft.com/office/drawing/2014/main" val="3131680461"/>
                    </a:ext>
                  </a:extLst>
                </a:gridCol>
                <a:gridCol w="822960">
                  <a:extLst>
                    <a:ext uri="{9D8B030D-6E8A-4147-A177-3AD203B41FA5}">
                      <a16:colId xmlns:a16="http://schemas.microsoft.com/office/drawing/2014/main" val="1864125461"/>
                    </a:ext>
                  </a:extLst>
                </a:gridCol>
                <a:gridCol w="822960">
                  <a:extLst>
                    <a:ext uri="{9D8B030D-6E8A-4147-A177-3AD203B41FA5}">
                      <a16:colId xmlns:a16="http://schemas.microsoft.com/office/drawing/2014/main" val="3578107871"/>
                    </a:ext>
                  </a:extLst>
                </a:gridCol>
                <a:gridCol w="822960">
                  <a:extLst>
                    <a:ext uri="{9D8B030D-6E8A-4147-A177-3AD203B41FA5}">
                      <a16:colId xmlns:a16="http://schemas.microsoft.com/office/drawing/2014/main" val="2440052857"/>
                    </a:ext>
                  </a:extLst>
                </a:gridCol>
                <a:gridCol w="822960">
                  <a:extLst>
                    <a:ext uri="{9D8B030D-6E8A-4147-A177-3AD203B41FA5}">
                      <a16:colId xmlns:a16="http://schemas.microsoft.com/office/drawing/2014/main" val="1513026473"/>
                    </a:ext>
                  </a:extLst>
                </a:gridCol>
                <a:gridCol w="822960">
                  <a:extLst>
                    <a:ext uri="{9D8B030D-6E8A-4147-A177-3AD203B41FA5}">
                      <a16:colId xmlns:a16="http://schemas.microsoft.com/office/drawing/2014/main" val="3030998929"/>
                    </a:ext>
                  </a:extLst>
                </a:gridCol>
                <a:gridCol w="822960">
                  <a:extLst>
                    <a:ext uri="{9D8B030D-6E8A-4147-A177-3AD203B41FA5}">
                      <a16:colId xmlns:a16="http://schemas.microsoft.com/office/drawing/2014/main" val="121466368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39635731"/>
                  </a:ext>
                </a:extLst>
              </a:tr>
              <a:tr h="370840">
                <a:tc>
                  <a:txBody>
                    <a:bodyPr/>
                    <a:lstStyle/>
                    <a:p>
                      <a:r>
                        <a:rPr lang="en-US" sz="1000"/>
                        <a:t>trendset.muenchen</a:t>
                      </a:r>
                    </a:p>
                  </a:txBody>
                  <a:tcPr/>
                </a:tc>
                <a:tc>
                  <a:txBody>
                    <a:bodyPr/>
                    <a:lstStyle/>
                    <a:p>
                      <a:r>
                        <a:rPr lang="en-US" sz="1000"/>
                        <a:t>5246</a:t>
                      </a:r>
                    </a:p>
                  </a:txBody>
                  <a:tcPr/>
                </a:tc>
                <a:tc>
                  <a:txBody>
                    <a:bodyPr/>
                    <a:lstStyle/>
                    <a:p>
                      <a:r>
                        <a:rPr lang="en-US" sz="1000"/>
                        <a:t>45</a:t>
                      </a:r>
                    </a:p>
                  </a:txBody>
                  <a:tcPr/>
                </a:tc>
                <a:tc>
                  <a:txBody>
                    <a:bodyPr/>
                    <a:lstStyle/>
                    <a:p>
                      <a:r>
                        <a:rPr lang="en-US" sz="1000"/>
                        <a:t>0.9 %</a:t>
                      </a:r>
                    </a:p>
                  </a:txBody>
                  <a:tcPr/>
                </a:tc>
                <a:tc>
                  <a:txBody>
                    <a:bodyPr/>
                    <a:lstStyle/>
                    <a:p>
                      <a:r>
                        <a:rPr lang="en-US" sz="1000"/>
                        <a:t>105</a:t>
                      </a:r>
                    </a:p>
                  </a:txBody>
                  <a:tcPr/>
                </a:tc>
                <a:tc>
                  <a:txBody>
                    <a:bodyPr/>
                    <a:lstStyle/>
                    <a:p>
                      <a:r>
                        <a:rPr lang="en-US" sz="1000"/>
                        <a:t>2.0 %</a:t>
                      </a:r>
                    </a:p>
                  </a:txBody>
                  <a:tcPr/>
                </a:tc>
                <a:tc>
                  <a:txBody>
                    <a:bodyPr/>
                    <a:lstStyle/>
                    <a:p>
                      <a:r>
                        <a:rPr lang="en-US" sz="1000"/>
                        <a:t>819</a:t>
                      </a:r>
                    </a:p>
                  </a:txBody>
                  <a:tcPr/>
                </a:tc>
                <a:tc>
                  <a:txBody>
                    <a:bodyPr/>
                    <a:lstStyle/>
                    <a:p>
                      <a:r>
                        <a:rPr lang="en-US" sz="1000"/>
                        <a:t>18.5 %</a:t>
                      </a:r>
                    </a:p>
                  </a:txBody>
                  <a:tcPr/>
                </a:tc>
                <a:extLst>
                  <a:ext uri="{0D108BD9-81ED-4DB2-BD59-A6C34878D82A}">
                    <a16:rowId xmlns:a16="http://schemas.microsoft.com/office/drawing/2014/main" val="846759030"/>
                  </a:ext>
                </a:extLst>
              </a:tr>
            </a:tbl>
          </a:graphicData>
        </a:graphic>
      </p:graphicFrame>
      <p:sp>
        <p:nvSpPr>
          <p:cNvPr id="4" name="Text Placeholder 3">
            <a:extLst>
              <a:ext uri="{FF2B5EF4-FFF2-40B4-BE49-F238E27FC236}">
                <a16:creationId xmlns:a16="http://schemas.microsoft.com/office/drawing/2014/main" id="{3D0972D0-F3B8-4114-9F7C-FB951D96CEC0}"/>
              </a:ext>
            </a:extLst>
          </p:cNvPr>
          <p:cNvSpPr>
            <a:spLocks noGrp="1"/>
          </p:cNvSpPr>
          <p:nvPr>
            <p:ph type="body" sz="quarter" idx="14"/>
          </p:nvPr>
        </p:nvSpPr>
        <p:spPr/>
        <p:txBody>
          <a:bodyPr/>
          <a:lstStyle/>
          <a:p>
            <a:r>
              <a:rPr lang="en-US"/>
              <a:t>12/16/2019 - 01/15/2020</a:t>
            </a:r>
          </a:p>
        </p:txBody>
      </p:sp>
    </p:spTree>
    <p:extLst>
      <p:ext uri="{BB962C8B-B14F-4D97-AF65-F5344CB8AC3E}">
        <p14:creationId xmlns:p14="http://schemas.microsoft.com/office/powerpoint/2010/main" val="3356337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8B6F2-B094-471A-AF6C-7F71604FD3BF}"/>
              </a:ext>
            </a:extLst>
          </p:cNvPr>
          <p:cNvSpPr>
            <a:spLocks noGrp="1"/>
          </p:cNvSpPr>
          <p:nvPr>
            <p:ph type="title"/>
          </p:nvPr>
        </p:nvSpPr>
        <p:spPr/>
        <p:txBody>
          <a:bodyPr/>
          <a:lstStyle/>
          <a:p>
            <a:r>
              <a:rPr lang="en-US"/>
              <a:t>Instagram Posts Table | TrendSet - 1 of 25</a:t>
            </a:r>
          </a:p>
        </p:txBody>
      </p:sp>
      <p:graphicFrame>
        <p:nvGraphicFramePr>
          <p:cNvPr id="5" name="Table Placeholder 4">
            <a:extLst>
              <a:ext uri="{FF2B5EF4-FFF2-40B4-BE49-F238E27FC236}">
                <a16:creationId xmlns:a16="http://schemas.microsoft.com/office/drawing/2014/main" id="{8795FC0F-1FA5-4060-AF72-C3F361C7A08F}"/>
              </a:ext>
            </a:extLst>
          </p:cNvPr>
          <p:cNvGraphicFramePr>
            <a:graphicFrameLocks noGrp="1"/>
          </p:cNvGraphicFramePr>
          <p:nvPr>
            <p:ph type="tbl" sz="quarter" idx="13"/>
            <p:extLst>
              <p:ext uri="{D42A27DB-BD31-4B8C-83A1-F6EECF244321}">
                <p14:modId xmlns:p14="http://schemas.microsoft.com/office/powerpoint/2010/main" val="1691666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74046666"/>
                    </a:ext>
                  </a:extLst>
                </a:gridCol>
                <a:gridCol w="1152143">
                  <a:extLst>
                    <a:ext uri="{9D8B030D-6E8A-4147-A177-3AD203B41FA5}">
                      <a16:colId xmlns:a16="http://schemas.microsoft.com/office/drawing/2014/main" val="2229632531"/>
                    </a:ext>
                  </a:extLst>
                </a:gridCol>
                <a:gridCol w="576072">
                  <a:extLst>
                    <a:ext uri="{9D8B030D-6E8A-4147-A177-3AD203B41FA5}">
                      <a16:colId xmlns:a16="http://schemas.microsoft.com/office/drawing/2014/main" val="2610768031"/>
                    </a:ext>
                  </a:extLst>
                </a:gridCol>
                <a:gridCol w="576072">
                  <a:extLst>
                    <a:ext uri="{9D8B030D-6E8A-4147-A177-3AD203B41FA5}">
                      <a16:colId xmlns:a16="http://schemas.microsoft.com/office/drawing/2014/main" val="4104115893"/>
                    </a:ext>
                  </a:extLst>
                </a:gridCol>
                <a:gridCol w="576072">
                  <a:extLst>
                    <a:ext uri="{9D8B030D-6E8A-4147-A177-3AD203B41FA5}">
                      <a16:colId xmlns:a16="http://schemas.microsoft.com/office/drawing/2014/main" val="3609871848"/>
                    </a:ext>
                  </a:extLst>
                </a:gridCol>
                <a:gridCol w="576072">
                  <a:extLst>
                    <a:ext uri="{9D8B030D-6E8A-4147-A177-3AD203B41FA5}">
                      <a16:colId xmlns:a16="http://schemas.microsoft.com/office/drawing/2014/main" val="1986156511"/>
                    </a:ext>
                  </a:extLst>
                </a:gridCol>
                <a:gridCol w="576072">
                  <a:extLst>
                    <a:ext uri="{9D8B030D-6E8A-4147-A177-3AD203B41FA5}">
                      <a16:colId xmlns:a16="http://schemas.microsoft.com/office/drawing/2014/main" val="3070687955"/>
                    </a:ext>
                  </a:extLst>
                </a:gridCol>
                <a:gridCol w="576072">
                  <a:extLst>
                    <a:ext uri="{9D8B030D-6E8A-4147-A177-3AD203B41FA5}">
                      <a16:colId xmlns:a16="http://schemas.microsoft.com/office/drawing/2014/main" val="1064202670"/>
                    </a:ext>
                  </a:extLst>
                </a:gridCol>
                <a:gridCol w="576072">
                  <a:extLst>
                    <a:ext uri="{9D8B030D-6E8A-4147-A177-3AD203B41FA5}">
                      <a16:colId xmlns:a16="http://schemas.microsoft.com/office/drawing/2014/main" val="4077120603"/>
                    </a:ext>
                  </a:extLst>
                </a:gridCol>
                <a:gridCol w="576072">
                  <a:extLst>
                    <a:ext uri="{9D8B030D-6E8A-4147-A177-3AD203B41FA5}">
                      <a16:colId xmlns:a16="http://schemas.microsoft.com/office/drawing/2014/main" val="3286399068"/>
                    </a:ext>
                  </a:extLst>
                </a:gridCol>
                <a:gridCol w="576072">
                  <a:extLst>
                    <a:ext uri="{9D8B030D-6E8A-4147-A177-3AD203B41FA5}">
                      <a16:colId xmlns:a16="http://schemas.microsoft.com/office/drawing/2014/main" val="133961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24031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11:36:15</a:t>
                      </a:r>
                      <a:r>
                        <a:rPr kumimoji="0" lang="en-US" sz="1000" b="0" i="0" u="none" strike="noStrike" kern="1200" cap="none" spc="0" normalizeH="0" baseline="0" noProof="0">
                          <a:ln>
                            <a:noFill/>
                          </a:ln>
                          <a:solidFill>
                            <a:prstClr val="black"/>
                          </a:solidFill>
                          <a:effectLst/>
                          <a:uLnTx/>
                          <a:uFillTx/>
                          <a:latin typeface="+mn-lt"/>
                          <a:ea typeface="+mn-ea"/>
                          <a:cs typeface="+mn-cs"/>
                        </a:rPr>
                        <a:t>
 Let’s stay around yesterday’s colours... We took this photo at @greengateofficial’s at the TrendSet Winter 2020.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https://www.instagram.com/p/B7TAP_0BEI5/media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extLst>
                  <a:ext uri="{0D108BD9-81ED-4DB2-BD59-A6C34878D82A}">
                    <a16:rowId xmlns:a16="http://schemas.microsoft.com/office/drawing/2014/main" val="822853167"/>
                  </a:ext>
                </a:extLst>
              </a:tr>
            </a:tbl>
          </a:graphicData>
        </a:graphic>
      </p:graphicFrame>
      <p:sp>
        <p:nvSpPr>
          <p:cNvPr id="4" name="Text Placeholder 3">
            <a:extLst>
              <a:ext uri="{FF2B5EF4-FFF2-40B4-BE49-F238E27FC236}">
                <a16:creationId xmlns:a16="http://schemas.microsoft.com/office/drawing/2014/main" id="{6E626ECD-8F12-43F5-890E-3826079351D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11919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648A7-495C-4B9B-8E58-8DF4B41A1E73}"/>
              </a:ext>
            </a:extLst>
          </p:cNvPr>
          <p:cNvSpPr>
            <a:spLocks noGrp="1"/>
          </p:cNvSpPr>
          <p:nvPr>
            <p:ph type="title"/>
          </p:nvPr>
        </p:nvSpPr>
        <p:spPr/>
        <p:txBody>
          <a:bodyPr/>
          <a:lstStyle/>
          <a:p>
            <a:r>
              <a:rPr lang="en-US"/>
              <a:t>Instagram Posts Table | TrendSet - 2 of 25</a:t>
            </a:r>
          </a:p>
        </p:txBody>
      </p:sp>
      <p:graphicFrame>
        <p:nvGraphicFramePr>
          <p:cNvPr id="5" name="Table Placeholder 4">
            <a:extLst>
              <a:ext uri="{FF2B5EF4-FFF2-40B4-BE49-F238E27FC236}">
                <a16:creationId xmlns:a16="http://schemas.microsoft.com/office/drawing/2014/main" id="{87C87B54-6581-4547-B565-5F1CB286888C}"/>
              </a:ext>
            </a:extLst>
          </p:cNvPr>
          <p:cNvGraphicFramePr>
            <a:graphicFrameLocks noGrp="1"/>
          </p:cNvGraphicFramePr>
          <p:nvPr>
            <p:ph type="tbl" sz="quarter" idx="13"/>
            <p:extLst>
              <p:ext uri="{D42A27DB-BD31-4B8C-83A1-F6EECF244321}">
                <p14:modId xmlns:p14="http://schemas.microsoft.com/office/powerpoint/2010/main" val="3582309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47622636"/>
                    </a:ext>
                  </a:extLst>
                </a:gridCol>
                <a:gridCol w="1152143">
                  <a:extLst>
                    <a:ext uri="{9D8B030D-6E8A-4147-A177-3AD203B41FA5}">
                      <a16:colId xmlns:a16="http://schemas.microsoft.com/office/drawing/2014/main" val="1391498042"/>
                    </a:ext>
                  </a:extLst>
                </a:gridCol>
                <a:gridCol w="576072">
                  <a:extLst>
                    <a:ext uri="{9D8B030D-6E8A-4147-A177-3AD203B41FA5}">
                      <a16:colId xmlns:a16="http://schemas.microsoft.com/office/drawing/2014/main" val="51810246"/>
                    </a:ext>
                  </a:extLst>
                </a:gridCol>
                <a:gridCol w="576072">
                  <a:extLst>
                    <a:ext uri="{9D8B030D-6E8A-4147-A177-3AD203B41FA5}">
                      <a16:colId xmlns:a16="http://schemas.microsoft.com/office/drawing/2014/main" val="3327924111"/>
                    </a:ext>
                  </a:extLst>
                </a:gridCol>
                <a:gridCol w="576072">
                  <a:extLst>
                    <a:ext uri="{9D8B030D-6E8A-4147-A177-3AD203B41FA5}">
                      <a16:colId xmlns:a16="http://schemas.microsoft.com/office/drawing/2014/main" val="2784250515"/>
                    </a:ext>
                  </a:extLst>
                </a:gridCol>
                <a:gridCol w="576072">
                  <a:extLst>
                    <a:ext uri="{9D8B030D-6E8A-4147-A177-3AD203B41FA5}">
                      <a16:colId xmlns:a16="http://schemas.microsoft.com/office/drawing/2014/main" val="385159464"/>
                    </a:ext>
                  </a:extLst>
                </a:gridCol>
                <a:gridCol w="576072">
                  <a:extLst>
                    <a:ext uri="{9D8B030D-6E8A-4147-A177-3AD203B41FA5}">
                      <a16:colId xmlns:a16="http://schemas.microsoft.com/office/drawing/2014/main" val="954947135"/>
                    </a:ext>
                  </a:extLst>
                </a:gridCol>
                <a:gridCol w="576072">
                  <a:extLst>
                    <a:ext uri="{9D8B030D-6E8A-4147-A177-3AD203B41FA5}">
                      <a16:colId xmlns:a16="http://schemas.microsoft.com/office/drawing/2014/main" val="1543801219"/>
                    </a:ext>
                  </a:extLst>
                </a:gridCol>
                <a:gridCol w="576072">
                  <a:extLst>
                    <a:ext uri="{9D8B030D-6E8A-4147-A177-3AD203B41FA5}">
                      <a16:colId xmlns:a16="http://schemas.microsoft.com/office/drawing/2014/main" val="2635792205"/>
                    </a:ext>
                  </a:extLst>
                </a:gridCol>
                <a:gridCol w="576072">
                  <a:extLst>
                    <a:ext uri="{9D8B030D-6E8A-4147-A177-3AD203B41FA5}">
                      <a16:colId xmlns:a16="http://schemas.microsoft.com/office/drawing/2014/main" val="3213320488"/>
                    </a:ext>
                  </a:extLst>
                </a:gridCol>
                <a:gridCol w="576072">
                  <a:extLst>
                    <a:ext uri="{9D8B030D-6E8A-4147-A177-3AD203B41FA5}">
                      <a16:colId xmlns:a16="http://schemas.microsoft.com/office/drawing/2014/main" val="3801873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39803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13:09:02</a:t>
                      </a:r>
                      <a:r>
                        <a:rPr kumimoji="0" lang="en-US" sz="1000" b="0" i="0" u="none" strike="noStrike" kern="1200" cap="none" spc="0" normalizeH="0" baseline="0" noProof="0">
                          <a:ln>
                            <a:noFill/>
                          </a:ln>
                          <a:solidFill>
                            <a:prstClr val="black"/>
                          </a:solidFill>
                          <a:effectLst/>
                          <a:uLnTx/>
                          <a:uFillTx/>
                          <a:latin typeface="+mn-lt"/>
                          <a:ea typeface="+mn-ea"/>
                          <a:cs typeface="+mn-cs"/>
                        </a:rPr>
                        <a:t>
 One photo, all three Trend Motives of the TrendSet Winter 2020. 🥳💙 The painting’s motif, the cow, and the flowers on its head are standing for Trend Motif NATURAL EVOLUTION here. All in all animals were a big trend at the last TrendSet fair. But more about this in the upcoming days... The rust red and the golden spots, through which the painting is shimmering a bit, remember of Trend Motif DAZZLING MOODS. And at least the blue spots on the painting are giving it a contrast: Trend Motif INFINITE POWER. 😊 We found the painting at L.C.Wholesaler’s stand at the TrendSet Winter 2020.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https://www.instagram.com/p/B7QmEq-iy2d/media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extLst>
                  <a:ext uri="{0D108BD9-81ED-4DB2-BD59-A6C34878D82A}">
                    <a16:rowId xmlns:a16="http://schemas.microsoft.com/office/drawing/2014/main" val="3871706004"/>
                  </a:ext>
                </a:extLst>
              </a:tr>
            </a:tbl>
          </a:graphicData>
        </a:graphic>
      </p:graphicFrame>
      <p:sp>
        <p:nvSpPr>
          <p:cNvPr id="4" name="Text Placeholder 3">
            <a:extLst>
              <a:ext uri="{FF2B5EF4-FFF2-40B4-BE49-F238E27FC236}">
                <a16:creationId xmlns:a16="http://schemas.microsoft.com/office/drawing/2014/main" id="{646EDE29-1996-4EBF-9C36-DE05506A75D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22901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0C83-1E76-4A6B-B8C3-100B07173180}"/>
              </a:ext>
            </a:extLst>
          </p:cNvPr>
          <p:cNvSpPr>
            <a:spLocks noGrp="1"/>
          </p:cNvSpPr>
          <p:nvPr>
            <p:ph type="title"/>
          </p:nvPr>
        </p:nvSpPr>
        <p:spPr/>
        <p:txBody>
          <a:bodyPr/>
          <a:lstStyle/>
          <a:p>
            <a:r>
              <a:rPr lang="en-US"/>
              <a:t>Instagram Posts Table | TrendSet - 3 of 25</a:t>
            </a:r>
          </a:p>
        </p:txBody>
      </p:sp>
      <p:graphicFrame>
        <p:nvGraphicFramePr>
          <p:cNvPr id="5" name="Table Placeholder 4">
            <a:extLst>
              <a:ext uri="{FF2B5EF4-FFF2-40B4-BE49-F238E27FC236}">
                <a16:creationId xmlns:a16="http://schemas.microsoft.com/office/drawing/2014/main" id="{7DCD4125-7247-437E-BC4D-C7D42529F0C0}"/>
              </a:ext>
            </a:extLst>
          </p:cNvPr>
          <p:cNvGraphicFramePr>
            <a:graphicFrameLocks noGrp="1"/>
          </p:cNvGraphicFramePr>
          <p:nvPr>
            <p:ph type="tbl" sz="quarter" idx="13"/>
            <p:extLst>
              <p:ext uri="{D42A27DB-BD31-4B8C-83A1-F6EECF244321}">
                <p14:modId xmlns:p14="http://schemas.microsoft.com/office/powerpoint/2010/main" val="1682084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44313430"/>
                    </a:ext>
                  </a:extLst>
                </a:gridCol>
                <a:gridCol w="1152143">
                  <a:extLst>
                    <a:ext uri="{9D8B030D-6E8A-4147-A177-3AD203B41FA5}">
                      <a16:colId xmlns:a16="http://schemas.microsoft.com/office/drawing/2014/main" val="3318176384"/>
                    </a:ext>
                  </a:extLst>
                </a:gridCol>
                <a:gridCol w="576072">
                  <a:extLst>
                    <a:ext uri="{9D8B030D-6E8A-4147-A177-3AD203B41FA5}">
                      <a16:colId xmlns:a16="http://schemas.microsoft.com/office/drawing/2014/main" val="444987689"/>
                    </a:ext>
                  </a:extLst>
                </a:gridCol>
                <a:gridCol w="576072">
                  <a:extLst>
                    <a:ext uri="{9D8B030D-6E8A-4147-A177-3AD203B41FA5}">
                      <a16:colId xmlns:a16="http://schemas.microsoft.com/office/drawing/2014/main" val="1711113401"/>
                    </a:ext>
                  </a:extLst>
                </a:gridCol>
                <a:gridCol w="576072">
                  <a:extLst>
                    <a:ext uri="{9D8B030D-6E8A-4147-A177-3AD203B41FA5}">
                      <a16:colId xmlns:a16="http://schemas.microsoft.com/office/drawing/2014/main" val="24792686"/>
                    </a:ext>
                  </a:extLst>
                </a:gridCol>
                <a:gridCol w="576072">
                  <a:extLst>
                    <a:ext uri="{9D8B030D-6E8A-4147-A177-3AD203B41FA5}">
                      <a16:colId xmlns:a16="http://schemas.microsoft.com/office/drawing/2014/main" val="3136765669"/>
                    </a:ext>
                  </a:extLst>
                </a:gridCol>
                <a:gridCol w="576072">
                  <a:extLst>
                    <a:ext uri="{9D8B030D-6E8A-4147-A177-3AD203B41FA5}">
                      <a16:colId xmlns:a16="http://schemas.microsoft.com/office/drawing/2014/main" val="1108525388"/>
                    </a:ext>
                  </a:extLst>
                </a:gridCol>
                <a:gridCol w="576072">
                  <a:extLst>
                    <a:ext uri="{9D8B030D-6E8A-4147-A177-3AD203B41FA5}">
                      <a16:colId xmlns:a16="http://schemas.microsoft.com/office/drawing/2014/main" val="2326900490"/>
                    </a:ext>
                  </a:extLst>
                </a:gridCol>
                <a:gridCol w="576072">
                  <a:extLst>
                    <a:ext uri="{9D8B030D-6E8A-4147-A177-3AD203B41FA5}">
                      <a16:colId xmlns:a16="http://schemas.microsoft.com/office/drawing/2014/main" val="7280512"/>
                    </a:ext>
                  </a:extLst>
                </a:gridCol>
                <a:gridCol w="576072">
                  <a:extLst>
                    <a:ext uri="{9D8B030D-6E8A-4147-A177-3AD203B41FA5}">
                      <a16:colId xmlns:a16="http://schemas.microsoft.com/office/drawing/2014/main" val="3891861593"/>
                    </a:ext>
                  </a:extLst>
                </a:gridCol>
                <a:gridCol w="576072">
                  <a:extLst>
                    <a:ext uri="{9D8B030D-6E8A-4147-A177-3AD203B41FA5}">
                      <a16:colId xmlns:a16="http://schemas.microsoft.com/office/drawing/2014/main" val="112253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25818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10:13:50</a:t>
                      </a:r>
                      <a:r>
                        <a:rPr kumimoji="0" lang="en-US" sz="1000" b="0" i="0" u="none" strike="noStrike" kern="1200" cap="none" spc="0" normalizeH="0" baseline="0" noProof="0">
                          <a:ln>
                            <a:noFill/>
                          </a:ln>
                          <a:solidFill>
                            <a:prstClr val="black"/>
                          </a:solidFill>
                          <a:effectLst/>
                          <a:uLnTx/>
                          <a:uFillTx/>
                          <a:latin typeface="+mn-lt"/>
                          <a:ea typeface="+mn-ea"/>
                          <a:cs typeface="+mn-cs"/>
                        </a:rPr>
                        <a:t>
 Thank you all for visiting the TrendSet Winter 2020! 🙏💙 Great that you came by! 😊 #trendsetwinter2020 And we hope to see you again at the next TrendSet Fair: The TrendSet Summer 2020. #trendsetsummer2020 It takes place in Munich from 11th until 13th of July. We’re going to be back with the newest trends in interiors &amp; lifestyle. 🙃 Until the TrendSet Summer 2020 starts, we’re going to show you trend impressions of the TrendSet Winter 2020 here and introduce our Trend Motives out of the AW 2020/21 trends to you. 😊 —————————————————————
TrendSet 💙 International Trade Fair for Interiors, Inspiration and Lifestyle || Upcoming TrendSet Fair: 11 - 13 July 2020 at Messe München || #trendsetmünchen #trendinteriors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https://www.instagram.com/p/B7Ijo3Riyj3/media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2989311395"/>
                  </a:ext>
                </a:extLst>
              </a:tr>
            </a:tbl>
          </a:graphicData>
        </a:graphic>
      </p:graphicFrame>
      <p:sp>
        <p:nvSpPr>
          <p:cNvPr id="4" name="Text Placeholder 3">
            <a:extLst>
              <a:ext uri="{FF2B5EF4-FFF2-40B4-BE49-F238E27FC236}">
                <a16:creationId xmlns:a16="http://schemas.microsoft.com/office/drawing/2014/main" id="{BD3BA48E-EFCB-4E83-B09A-99A5A2458EB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23381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829C-B767-4EA2-90AC-A7CD3712D0A5}"/>
              </a:ext>
            </a:extLst>
          </p:cNvPr>
          <p:cNvSpPr>
            <a:spLocks noGrp="1"/>
          </p:cNvSpPr>
          <p:nvPr>
            <p:ph type="title"/>
          </p:nvPr>
        </p:nvSpPr>
        <p:spPr/>
        <p:txBody>
          <a:bodyPr/>
          <a:lstStyle/>
          <a:p>
            <a:r>
              <a:rPr lang="en-US"/>
              <a:t>Instagram Posts Table | TrendSet - 4 of 25</a:t>
            </a:r>
          </a:p>
        </p:txBody>
      </p:sp>
      <p:graphicFrame>
        <p:nvGraphicFramePr>
          <p:cNvPr id="5" name="Table Placeholder 4">
            <a:extLst>
              <a:ext uri="{FF2B5EF4-FFF2-40B4-BE49-F238E27FC236}">
                <a16:creationId xmlns:a16="http://schemas.microsoft.com/office/drawing/2014/main" id="{D50194FF-2AC2-4C9C-B4AD-873E91E5E614}"/>
              </a:ext>
            </a:extLst>
          </p:cNvPr>
          <p:cNvGraphicFramePr>
            <a:graphicFrameLocks noGrp="1"/>
          </p:cNvGraphicFramePr>
          <p:nvPr>
            <p:ph type="tbl" sz="quarter" idx="13"/>
            <p:extLst>
              <p:ext uri="{D42A27DB-BD31-4B8C-83A1-F6EECF244321}">
                <p14:modId xmlns:p14="http://schemas.microsoft.com/office/powerpoint/2010/main" val="1610800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78114505"/>
                    </a:ext>
                  </a:extLst>
                </a:gridCol>
                <a:gridCol w="1152143">
                  <a:extLst>
                    <a:ext uri="{9D8B030D-6E8A-4147-A177-3AD203B41FA5}">
                      <a16:colId xmlns:a16="http://schemas.microsoft.com/office/drawing/2014/main" val="2128930766"/>
                    </a:ext>
                  </a:extLst>
                </a:gridCol>
                <a:gridCol w="576072">
                  <a:extLst>
                    <a:ext uri="{9D8B030D-6E8A-4147-A177-3AD203B41FA5}">
                      <a16:colId xmlns:a16="http://schemas.microsoft.com/office/drawing/2014/main" val="3830526288"/>
                    </a:ext>
                  </a:extLst>
                </a:gridCol>
                <a:gridCol w="576072">
                  <a:extLst>
                    <a:ext uri="{9D8B030D-6E8A-4147-A177-3AD203B41FA5}">
                      <a16:colId xmlns:a16="http://schemas.microsoft.com/office/drawing/2014/main" val="293854991"/>
                    </a:ext>
                  </a:extLst>
                </a:gridCol>
                <a:gridCol w="576072">
                  <a:extLst>
                    <a:ext uri="{9D8B030D-6E8A-4147-A177-3AD203B41FA5}">
                      <a16:colId xmlns:a16="http://schemas.microsoft.com/office/drawing/2014/main" val="2873904975"/>
                    </a:ext>
                  </a:extLst>
                </a:gridCol>
                <a:gridCol w="576072">
                  <a:extLst>
                    <a:ext uri="{9D8B030D-6E8A-4147-A177-3AD203B41FA5}">
                      <a16:colId xmlns:a16="http://schemas.microsoft.com/office/drawing/2014/main" val="1554318964"/>
                    </a:ext>
                  </a:extLst>
                </a:gridCol>
                <a:gridCol w="576072">
                  <a:extLst>
                    <a:ext uri="{9D8B030D-6E8A-4147-A177-3AD203B41FA5}">
                      <a16:colId xmlns:a16="http://schemas.microsoft.com/office/drawing/2014/main" val="3538071923"/>
                    </a:ext>
                  </a:extLst>
                </a:gridCol>
                <a:gridCol w="576072">
                  <a:extLst>
                    <a:ext uri="{9D8B030D-6E8A-4147-A177-3AD203B41FA5}">
                      <a16:colId xmlns:a16="http://schemas.microsoft.com/office/drawing/2014/main" val="1745807685"/>
                    </a:ext>
                  </a:extLst>
                </a:gridCol>
                <a:gridCol w="576072">
                  <a:extLst>
                    <a:ext uri="{9D8B030D-6E8A-4147-A177-3AD203B41FA5}">
                      <a16:colId xmlns:a16="http://schemas.microsoft.com/office/drawing/2014/main" val="327234825"/>
                    </a:ext>
                  </a:extLst>
                </a:gridCol>
                <a:gridCol w="576072">
                  <a:extLst>
                    <a:ext uri="{9D8B030D-6E8A-4147-A177-3AD203B41FA5}">
                      <a16:colId xmlns:a16="http://schemas.microsoft.com/office/drawing/2014/main" val="3326509764"/>
                    </a:ext>
                  </a:extLst>
                </a:gridCol>
                <a:gridCol w="576072">
                  <a:extLst>
                    <a:ext uri="{9D8B030D-6E8A-4147-A177-3AD203B41FA5}">
                      <a16:colId xmlns:a16="http://schemas.microsoft.com/office/drawing/2014/main" val="211507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9570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13:48:33</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also is about creating something new out of natural things. At @pickmotion’s (B3/C13) we found this cat out of coffee beans.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https://www.instagram.com/p/B7BN00Biu3r/media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a:t>
                      </a:r>
                    </a:p>
                  </a:txBody>
                  <a:tcPr/>
                </a:tc>
                <a:extLst>
                  <a:ext uri="{0D108BD9-81ED-4DB2-BD59-A6C34878D82A}">
                    <a16:rowId xmlns:a16="http://schemas.microsoft.com/office/drawing/2014/main" val="949481411"/>
                  </a:ext>
                </a:extLst>
              </a:tr>
            </a:tbl>
          </a:graphicData>
        </a:graphic>
      </p:graphicFrame>
      <p:sp>
        <p:nvSpPr>
          <p:cNvPr id="4" name="Text Placeholder 3">
            <a:extLst>
              <a:ext uri="{FF2B5EF4-FFF2-40B4-BE49-F238E27FC236}">
                <a16:creationId xmlns:a16="http://schemas.microsoft.com/office/drawing/2014/main" id="{077D9EB4-6377-4696-B45B-4B60867456F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56937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51186-0424-4A9F-B19F-2FA00A5CBFC0}"/>
              </a:ext>
            </a:extLst>
          </p:cNvPr>
          <p:cNvSpPr>
            <a:spLocks noGrp="1"/>
          </p:cNvSpPr>
          <p:nvPr>
            <p:ph type="title"/>
          </p:nvPr>
        </p:nvSpPr>
        <p:spPr/>
        <p:txBody>
          <a:bodyPr/>
          <a:lstStyle/>
          <a:p>
            <a:r>
              <a:rPr lang="en-US"/>
              <a:t>Instagram Posts Table | TrendSet - 5 of 25</a:t>
            </a:r>
          </a:p>
        </p:txBody>
      </p:sp>
      <p:graphicFrame>
        <p:nvGraphicFramePr>
          <p:cNvPr id="5" name="Table Placeholder 4">
            <a:extLst>
              <a:ext uri="{FF2B5EF4-FFF2-40B4-BE49-F238E27FC236}">
                <a16:creationId xmlns:a16="http://schemas.microsoft.com/office/drawing/2014/main" id="{6F314A4A-EA79-4B3F-9A0D-C4E93ECD03D7}"/>
              </a:ext>
            </a:extLst>
          </p:cNvPr>
          <p:cNvGraphicFramePr>
            <a:graphicFrameLocks noGrp="1"/>
          </p:cNvGraphicFramePr>
          <p:nvPr>
            <p:ph type="tbl" sz="quarter" idx="13"/>
            <p:extLst>
              <p:ext uri="{D42A27DB-BD31-4B8C-83A1-F6EECF244321}">
                <p14:modId xmlns:p14="http://schemas.microsoft.com/office/powerpoint/2010/main" val="2422191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40443152"/>
                    </a:ext>
                  </a:extLst>
                </a:gridCol>
                <a:gridCol w="1152143">
                  <a:extLst>
                    <a:ext uri="{9D8B030D-6E8A-4147-A177-3AD203B41FA5}">
                      <a16:colId xmlns:a16="http://schemas.microsoft.com/office/drawing/2014/main" val="420258134"/>
                    </a:ext>
                  </a:extLst>
                </a:gridCol>
                <a:gridCol w="576072">
                  <a:extLst>
                    <a:ext uri="{9D8B030D-6E8A-4147-A177-3AD203B41FA5}">
                      <a16:colId xmlns:a16="http://schemas.microsoft.com/office/drawing/2014/main" val="1044375306"/>
                    </a:ext>
                  </a:extLst>
                </a:gridCol>
                <a:gridCol w="576072">
                  <a:extLst>
                    <a:ext uri="{9D8B030D-6E8A-4147-A177-3AD203B41FA5}">
                      <a16:colId xmlns:a16="http://schemas.microsoft.com/office/drawing/2014/main" val="2610281373"/>
                    </a:ext>
                  </a:extLst>
                </a:gridCol>
                <a:gridCol w="576072">
                  <a:extLst>
                    <a:ext uri="{9D8B030D-6E8A-4147-A177-3AD203B41FA5}">
                      <a16:colId xmlns:a16="http://schemas.microsoft.com/office/drawing/2014/main" val="223502893"/>
                    </a:ext>
                  </a:extLst>
                </a:gridCol>
                <a:gridCol w="576072">
                  <a:extLst>
                    <a:ext uri="{9D8B030D-6E8A-4147-A177-3AD203B41FA5}">
                      <a16:colId xmlns:a16="http://schemas.microsoft.com/office/drawing/2014/main" val="2013778481"/>
                    </a:ext>
                  </a:extLst>
                </a:gridCol>
                <a:gridCol w="576072">
                  <a:extLst>
                    <a:ext uri="{9D8B030D-6E8A-4147-A177-3AD203B41FA5}">
                      <a16:colId xmlns:a16="http://schemas.microsoft.com/office/drawing/2014/main" val="4011206358"/>
                    </a:ext>
                  </a:extLst>
                </a:gridCol>
                <a:gridCol w="576072">
                  <a:extLst>
                    <a:ext uri="{9D8B030D-6E8A-4147-A177-3AD203B41FA5}">
                      <a16:colId xmlns:a16="http://schemas.microsoft.com/office/drawing/2014/main" val="1377204144"/>
                    </a:ext>
                  </a:extLst>
                </a:gridCol>
                <a:gridCol w="576072">
                  <a:extLst>
                    <a:ext uri="{9D8B030D-6E8A-4147-A177-3AD203B41FA5}">
                      <a16:colId xmlns:a16="http://schemas.microsoft.com/office/drawing/2014/main" val="3571943662"/>
                    </a:ext>
                  </a:extLst>
                </a:gridCol>
                <a:gridCol w="576072">
                  <a:extLst>
                    <a:ext uri="{9D8B030D-6E8A-4147-A177-3AD203B41FA5}">
                      <a16:colId xmlns:a16="http://schemas.microsoft.com/office/drawing/2014/main" val="798549905"/>
                    </a:ext>
                  </a:extLst>
                </a:gridCol>
                <a:gridCol w="576072">
                  <a:extLst>
                    <a:ext uri="{9D8B030D-6E8A-4147-A177-3AD203B41FA5}">
                      <a16:colId xmlns:a16="http://schemas.microsoft.com/office/drawing/2014/main" val="2175515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26374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13:42:16</a:t>
                      </a:r>
                      <a:r>
                        <a:rPr kumimoji="0" lang="en-US" sz="1000" b="0" i="0" u="none" strike="noStrike" kern="1200" cap="none" spc="0" normalizeH="0" baseline="0" noProof="0">
                          <a:ln>
                            <a:noFill/>
                          </a:ln>
                          <a:solidFill>
                            <a:prstClr val="black"/>
                          </a:solidFill>
                          <a:effectLst/>
                          <a:uLnTx/>
                          <a:uFillTx/>
                          <a:latin typeface="+mn-lt"/>
                          <a:ea typeface="+mn-ea"/>
                          <a:cs typeface="+mn-cs"/>
                        </a:rPr>
                        <a:t>
 A golden cheese grater... Absolutely DAZZLING MOODS! Also the colours of the tableware in the background meet the Trend Motif’s idea. 😊 Found at @fabulous_tranquillo (A1/A29).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https://www.instagram.com/p/B7BNGzrCeft/media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extLst>
                  <a:ext uri="{0D108BD9-81ED-4DB2-BD59-A6C34878D82A}">
                    <a16:rowId xmlns:a16="http://schemas.microsoft.com/office/drawing/2014/main" val="1548130689"/>
                  </a:ext>
                </a:extLst>
              </a:tr>
            </a:tbl>
          </a:graphicData>
        </a:graphic>
      </p:graphicFrame>
      <p:sp>
        <p:nvSpPr>
          <p:cNvPr id="4" name="Text Placeholder 3">
            <a:extLst>
              <a:ext uri="{FF2B5EF4-FFF2-40B4-BE49-F238E27FC236}">
                <a16:creationId xmlns:a16="http://schemas.microsoft.com/office/drawing/2014/main" id="{973D50B0-3A01-4864-8AF6-56BDEC22AFC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03563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D71E6-9B0E-4655-A9DD-F8683A240145}"/>
              </a:ext>
            </a:extLst>
          </p:cNvPr>
          <p:cNvSpPr>
            <a:spLocks noGrp="1"/>
          </p:cNvSpPr>
          <p:nvPr>
            <p:ph type="title"/>
          </p:nvPr>
        </p:nvSpPr>
        <p:spPr/>
        <p:txBody>
          <a:bodyPr/>
          <a:lstStyle/>
          <a:p>
            <a:r>
              <a:rPr lang="en-US"/>
              <a:t>Instagram Posts Table | TrendSet - 6 of 25</a:t>
            </a:r>
          </a:p>
        </p:txBody>
      </p:sp>
      <p:graphicFrame>
        <p:nvGraphicFramePr>
          <p:cNvPr id="5" name="Table Placeholder 4">
            <a:extLst>
              <a:ext uri="{FF2B5EF4-FFF2-40B4-BE49-F238E27FC236}">
                <a16:creationId xmlns:a16="http://schemas.microsoft.com/office/drawing/2014/main" id="{A31702E2-7AF1-4160-A740-D83D1DA25827}"/>
              </a:ext>
            </a:extLst>
          </p:cNvPr>
          <p:cNvGraphicFramePr>
            <a:graphicFrameLocks noGrp="1"/>
          </p:cNvGraphicFramePr>
          <p:nvPr>
            <p:ph type="tbl" sz="quarter" idx="13"/>
            <p:extLst>
              <p:ext uri="{D42A27DB-BD31-4B8C-83A1-F6EECF244321}">
                <p14:modId xmlns:p14="http://schemas.microsoft.com/office/powerpoint/2010/main" val="1085516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31929228"/>
                    </a:ext>
                  </a:extLst>
                </a:gridCol>
                <a:gridCol w="1152143">
                  <a:extLst>
                    <a:ext uri="{9D8B030D-6E8A-4147-A177-3AD203B41FA5}">
                      <a16:colId xmlns:a16="http://schemas.microsoft.com/office/drawing/2014/main" val="1437479728"/>
                    </a:ext>
                  </a:extLst>
                </a:gridCol>
                <a:gridCol w="576072">
                  <a:extLst>
                    <a:ext uri="{9D8B030D-6E8A-4147-A177-3AD203B41FA5}">
                      <a16:colId xmlns:a16="http://schemas.microsoft.com/office/drawing/2014/main" val="532753336"/>
                    </a:ext>
                  </a:extLst>
                </a:gridCol>
                <a:gridCol w="576072">
                  <a:extLst>
                    <a:ext uri="{9D8B030D-6E8A-4147-A177-3AD203B41FA5}">
                      <a16:colId xmlns:a16="http://schemas.microsoft.com/office/drawing/2014/main" val="2103971481"/>
                    </a:ext>
                  </a:extLst>
                </a:gridCol>
                <a:gridCol w="576072">
                  <a:extLst>
                    <a:ext uri="{9D8B030D-6E8A-4147-A177-3AD203B41FA5}">
                      <a16:colId xmlns:a16="http://schemas.microsoft.com/office/drawing/2014/main" val="2414137591"/>
                    </a:ext>
                  </a:extLst>
                </a:gridCol>
                <a:gridCol w="576072">
                  <a:extLst>
                    <a:ext uri="{9D8B030D-6E8A-4147-A177-3AD203B41FA5}">
                      <a16:colId xmlns:a16="http://schemas.microsoft.com/office/drawing/2014/main" val="221974212"/>
                    </a:ext>
                  </a:extLst>
                </a:gridCol>
                <a:gridCol w="576072">
                  <a:extLst>
                    <a:ext uri="{9D8B030D-6E8A-4147-A177-3AD203B41FA5}">
                      <a16:colId xmlns:a16="http://schemas.microsoft.com/office/drawing/2014/main" val="1602742519"/>
                    </a:ext>
                  </a:extLst>
                </a:gridCol>
                <a:gridCol w="576072">
                  <a:extLst>
                    <a:ext uri="{9D8B030D-6E8A-4147-A177-3AD203B41FA5}">
                      <a16:colId xmlns:a16="http://schemas.microsoft.com/office/drawing/2014/main" val="2891818281"/>
                    </a:ext>
                  </a:extLst>
                </a:gridCol>
                <a:gridCol w="576072">
                  <a:extLst>
                    <a:ext uri="{9D8B030D-6E8A-4147-A177-3AD203B41FA5}">
                      <a16:colId xmlns:a16="http://schemas.microsoft.com/office/drawing/2014/main" val="377913046"/>
                    </a:ext>
                  </a:extLst>
                </a:gridCol>
                <a:gridCol w="576072">
                  <a:extLst>
                    <a:ext uri="{9D8B030D-6E8A-4147-A177-3AD203B41FA5}">
                      <a16:colId xmlns:a16="http://schemas.microsoft.com/office/drawing/2014/main" val="4206315979"/>
                    </a:ext>
                  </a:extLst>
                </a:gridCol>
                <a:gridCol w="576072">
                  <a:extLst>
                    <a:ext uri="{9D8B030D-6E8A-4147-A177-3AD203B41FA5}">
                      <a16:colId xmlns:a16="http://schemas.microsoft.com/office/drawing/2014/main" val="3946729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68810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10:46:36</a:t>
                      </a:r>
                      <a:r>
                        <a:rPr kumimoji="0" lang="en-US" sz="1000" b="0" i="0" u="none" strike="noStrike" kern="1200" cap="none" spc="0" normalizeH="0" baseline="0" noProof="0">
                          <a:ln>
                            <a:noFill/>
                          </a:ln>
                          <a:solidFill>
                            <a:prstClr val="black"/>
                          </a:solidFill>
                          <a:effectLst/>
                          <a:uLnTx/>
                          <a:uFillTx/>
                          <a:latin typeface="+mn-lt"/>
                          <a:ea typeface="+mn-ea"/>
                          <a:cs typeface="+mn-cs"/>
                        </a:rPr>
                        <a:t>
 If Trend Motif NATURAL EVOLUTION was human, we guess it would wash it hands with soap out of sheep milk since this definitely is natural. 🧼 These soaps and the cute easter bunnies we found at Gerlinde Hofer - Florex (A2/E11,E16).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https://www.instagram.com/p/B7A5AMDCa_z/media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extLst>
                  <a:ext uri="{0D108BD9-81ED-4DB2-BD59-A6C34878D82A}">
                    <a16:rowId xmlns:a16="http://schemas.microsoft.com/office/drawing/2014/main" val="3917349980"/>
                  </a:ext>
                </a:extLst>
              </a:tr>
            </a:tbl>
          </a:graphicData>
        </a:graphic>
      </p:graphicFrame>
      <p:sp>
        <p:nvSpPr>
          <p:cNvPr id="4" name="Text Placeholder 3">
            <a:extLst>
              <a:ext uri="{FF2B5EF4-FFF2-40B4-BE49-F238E27FC236}">
                <a16:creationId xmlns:a16="http://schemas.microsoft.com/office/drawing/2014/main" id="{BDB2249B-90FD-4C1F-ADDD-AFE66D570EBF}"/>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8041408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15311-21E5-4ED2-833B-AE546FE91D5E}"/>
              </a:ext>
            </a:extLst>
          </p:cNvPr>
          <p:cNvSpPr>
            <a:spLocks noGrp="1"/>
          </p:cNvSpPr>
          <p:nvPr>
            <p:ph type="title"/>
          </p:nvPr>
        </p:nvSpPr>
        <p:spPr/>
        <p:txBody>
          <a:bodyPr/>
          <a:lstStyle/>
          <a:p>
            <a:r>
              <a:rPr lang="en-US"/>
              <a:t>Instagram Posts Table | TrendSet - 7 of 25</a:t>
            </a:r>
          </a:p>
        </p:txBody>
      </p:sp>
      <p:graphicFrame>
        <p:nvGraphicFramePr>
          <p:cNvPr id="5" name="Table Placeholder 4">
            <a:extLst>
              <a:ext uri="{FF2B5EF4-FFF2-40B4-BE49-F238E27FC236}">
                <a16:creationId xmlns:a16="http://schemas.microsoft.com/office/drawing/2014/main" id="{B1C4DA69-66C9-4520-8618-E53E3C83C78F}"/>
              </a:ext>
            </a:extLst>
          </p:cNvPr>
          <p:cNvGraphicFramePr>
            <a:graphicFrameLocks noGrp="1"/>
          </p:cNvGraphicFramePr>
          <p:nvPr>
            <p:ph type="tbl" sz="quarter" idx="13"/>
            <p:extLst>
              <p:ext uri="{D42A27DB-BD31-4B8C-83A1-F6EECF244321}">
                <p14:modId xmlns:p14="http://schemas.microsoft.com/office/powerpoint/2010/main" val="9320779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07882777"/>
                    </a:ext>
                  </a:extLst>
                </a:gridCol>
                <a:gridCol w="1152143">
                  <a:extLst>
                    <a:ext uri="{9D8B030D-6E8A-4147-A177-3AD203B41FA5}">
                      <a16:colId xmlns:a16="http://schemas.microsoft.com/office/drawing/2014/main" val="678610902"/>
                    </a:ext>
                  </a:extLst>
                </a:gridCol>
                <a:gridCol w="576072">
                  <a:extLst>
                    <a:ext uri="{9D8B030D-6E8A-4147-A177-3AD203B41FA5}">
                      <a16:colId xmlns:a16="http://schemas.microsoft.com/office/drawing/2014/main" val="1352264301"/>
                    </a:ext>
                  </a:extLst>
                </a:gridCol>
                <a:gridCol w="576072">
                  <a:extLst>
                    <a:ext uri="{9D8B030D-6E8A-4147-A177-3AD203B41FA5}">
                      <a16:colId xmlns:a16="http://schemas.microsoft.com/office/drawing/2014/main" val="3889206567"/>
                    </a:ext>
                  </a:extLst>
                </a:gridCol>
                <a:gridCol w="576072">
                  <a:extLst>
                    <a:ext uri="{9D8B030D-6E8A-4147-A177-3AD203B41FA5}">
                      <a16:colId xmlns:a16="http://schemas.microsoft.com/office/drawing/2014/main" val="472121549"/>
                    </a:ext>
                  </a:extLst>
                </a:gridCol>
                <a:gridCol w="576072">
                  <a:extLst>
                    <a:ext uri="{9D8B030D-6E8A-4147-A177-3AD203B41FA5}">
                      <a16:colId xmlns:a16="http://schemas.microsoft.com/office/drawing/2014/main" val="3504160813"/>
                    </a:ext>
                  </a:extLst>
                </a:gridCol>
                <a:gridCol w="576072">
                  <a:extLst>
                    <a:ext uri="{9D8B030D-6E8A-4147-A177-3AD203B41FA5}">
                      <a16:colId xmlns:a16="http://schemas.microsoft.com/office/drawing/2014/main" val="1303002365"/>
                    </a:ext>
                  </a:extLst>
                </a:gridCol>
                <a:gridCol w="576072">
                  <a:extLst>
                    <a:ext uri="{9D8B030D-6E8A-4147-A177-3AD203B41FA5}">
                      <a16:colId xmlns:a16="http://schemas.microsoft.com/office/drawing/2014/main" val="4121782771"/>
                    </a:ext>
                  </a:extLst>
                </a:gridCol>
                <a:gridCol w="576072">
                  <a:extLst>
                    <a:ext uri="{9D8B030D-6E8A-4147-A177-3AD203B41FA5}">
                      <a16:colId xmlns:a16="http://schemas.microsoft.com/office/drawing/2014/main" val="1106100951"/>
                    </a:ext>
                  </a:extLst>
                </a:gridCol>
                <a:gridCol w="576072">
                  <a:extLst>
                    <a:ext uri="{9D8B030D-6E8A-4147-A177-3AD203B41FA5}">
                      <a16:colId xmlns:a16="http://schemas.microsoft.com/office/drawing/2014/main" val="1953784628"/>
                    </a:ext>
                  </a:extLst>
                </a:gridCol>
                <a:gridCol w="576072">
                  <a:extLst>
                    <a:ext uri="{9D8B030D-6E8A-4147-A177-3AD203B41FA5}">
                      <a16:colId xmlns:a16="http://schemas.microsoft.com/office/drawing/2014/main" val="801094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4746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15:29:57</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vibes at the booth of @iblaursen ( A3/B21).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https://www.instagram.com/p/B6-0osai2MU/media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extLst>
                  <a:ext uri="{0D108BD9-81ED-4DB2-BD59-A6C34878D82A}">
                    <a16:rowId xmlns:a16="http://schemas.microsoft.com/office/drawing/2014/main" val="3375584492"/>
                  </a:ext>
                </a:extLst>
              </a:tr>
            </a:tbl>
          </a:graphicData>
        </a:graphic>
      </p:graphicFrame>
      <p:sp>
        <p:nvSpPr>
          <p:cNvPr id="4" name="Text Placeholder 3">
            <a:extLst>
              <a:ext uri="{FF2B5EF4-FFF2-40B4-BE49-F238E27FC236}">
                <a16:creationId xmlns:a16="http://schemas.microsoft.com/office/drawing/2014/main" id="{550856AF-D26E-4DDF-91C8-A372A588E44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742174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DB5C-7F46-4436-A026-B2106F3C7A43}"/>
              </a:ext>
            </a:extLst>
          </p:cNvPr>
          <p:cNvSpPr>
            <a:spLocks noGrp="1"/>
          </p:cNvSpPr>
          <p:nvPr>
            <p:ph type="title"/>
          </p:nvPr>
        </p:nvSpPr>
        <p:spPr/>
        <p:txBody>
          <a:bodyPr/>
          <a:lstStyle/>
          <a:p>
            <a:r>
              <a:rPr lang="en-US"/>
              <a:t>Instagram Posts Table | TrendSet - 8 of 25</a:t>
            </a:r>
          </a:p>
        </p:txBody>
      </p:sp>
      <p:graphicFrame>
        <p:nvGraphicFramePr>
          <p:cNvPr id="5" name="Table Placeholder 4">
            <a:extLst>
              <a:ext uri="{FF2B5EF4-FFF2-40B4-BE49-F238E27FC236}">
                <a16:creationId xmlns:a16="http://schemas.microsoft.com/office/drawing/2014/main" id="{936082F9-B4DE-470A-852A-1A22074A90EF}"/>
              </a:ext>
            </a:extLst>
          </p:cNvPr>
          <p:cNvGraphicFramePr>
            <a:graphicFrameLocks noGrp="1"/>
          </p:cNvGraphicFramePr>
          <p:nvPr>
            <p:ph type="tbl" sz="quarter" idx="13"/>
            <p:extLst>
              <p:ext uri="{D42A27DB-BD31-4B8C-83A1-F6EECF244321}">
                <p14:modId xmlns:p14="http://schemas.microsoft.com/office/powerpoint/2010/main" val="3197102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41016181"/>
                    </a:ext>
                  </a:extLst>
                </a:gridCol>
                <a:gridCol w="1152143">
                  <a:extLst>
                    <a:ext uri="{9D8B030D-6E8A-4147-A177-3AD203B41FA5}">
                      <a16:colId xmlns:a16="http://schemas.microsoft.com/office/drawing/2014/main" val="2276725154"/>
                    </a:ext>
                  </a:extLst>
                </a:gridCol>
                <a:gridCol w="576072">
                  <a:extLst>
                    <a:ext uri="{9D8B030D-6E8A-4147-A177-3AD203B41FA5}">
                      <a16:colId xmlns:a16="http://schemas.microsoft.com/office/drawing/2014/main" val="3856858898"/>
                    </a:ext>
                  </a:extLst>
                </a:gridCol>
                <a:gridCol w="576072">
                  <a:extLst>
                    <a:ext uri="{9D8B030D-6E8A-4147-A177-3AD203B41FA5}">
                      <a16:colId xmlns:a16="http://schemas.microsoft.com/office/drawing/2014/main" val="3353660489"/>
                    </a:ext>
                  </a:extLst>
                </a:gridCol>
                <a:gridCol w="576072">
                  <a:extLst>
                    <a:ext uri="{9D8B030D-6E8A-4147-A177-3AD203B41FA5}">
                      <a16:colId xmlns:a16="http://schemas.microsoft.com/office/drawing/2014/main" val="2111300579"/>
                    </a:ext>
                  </a:extLst>
                </a:gridCol>
                <a:gridCol w="576072">
                  <a:extLst>
                    <a:ext uri="{9D8B030D-6E8A-4147-A177-3AD203B41FA5}">
                      <a16:colId xmlns:a16="http://schemas.microsoft.com/office/drawing/2014/main" val="2421471293"/>
                    </a:ext>
                  </a:extLst>
                </a:gridCol>
                <a:gridCol w="576072">
                  <a:extLst>
                    <a:ext uri="{9D8B030D-6E8A-4147-A177-3AD203B41FA5}">
                      <a16:colId xmlns:a16="http://schemas.microsoft.com/office/drawing/2014/main" val="3656672201"/>
                    </a:ext>
                  </a:extLst>
                </a:gridCol>
                <a:gridCol w="576072">
                  <a:extLst>
                    <a:ext uri="{9D8B030D-6E8A-4147-A177-3AD203B41FA5}">
                      <a16:colId xmlns:a16="http://schemas.microsoft.com/office/drawing/2014/main" val="2935950551"/>
                    </a:ext>
                  </a:extLst>
                </a:gridCol>
                <a:gridCol w="576072">
                  <a:extLst>
                    <a:ext uri="{9D8B030D-6E8A-4147-A177-3AD203B41FA5}">
                      <a16:colId xmlns:a16="http://schemas.microsoft.com/office/drawing/2014/main" val="2932562153"/>
                    </a:ext>
                  </a:extLst>
                </a:gridCol>
                <a:gridCol w="576072">
                  <a:extLst>
                    <a:ext uri="{9D8B030D-6E8A-4147-A177-3AD203B41FA5}">
                      <a16:colId xmlns:a16="http://schemas.microsoft.com/office/drawing/2014/main" val="1319461987"/>
                    </a:ext>
                  </a:extLst>
                </a:gridCol>
                <a:gridCol w="576072">
                  <a:extLst>
                    <a:ext uri="{9D8B030D-6E8A-4147-A177-3AD203B41FA5}">
                      <a16:colId xmlns:a16="http://schemas.microsoft.com/office/drawing/2014/main" val="2231515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06922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15:03:55</a:t>
                      </a:r>
                      <a:r>
                        <a:rPr kumimoji="0" lang="en-US" sz="1000" b="0" i="0" u="none" strike="noStrike" kern="1200" cap="none" spc="0" normalizeH="0" baseline="0" noProof="0">
                          <a:ln>
                            <a:noFill/>
                          </a:ln>
                          <a:solidFill>
                            <a:prstClr val="black"/>
                          </a:solidFill>
                          <a:effectLst/>
                          <a:uLnTx/>
                          <a:uFillTx/>
                          <a:latin typeface="+mn-lt"/>
                          <a:ea typeface="+mn-ea"/>
                          <a:cs typeface="+mn-cs"/>
                        </a:rPr>
                        <a:t>
 We found something totally new! 😯 Honey-Pearls. 🍯 We tried them and they taste delicious! 😋 You can top meat and fish and sweet dishes with it - shortly: everything! There are even ones with chili or curry. @bienen.manufaktur (A4/E18)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https://www.instagram.com/p/B6-xp8_Ct9-/media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a:t>
                      </a:r>
                    </a:p>
                  </a:txBody>
                  <a:tcPr/>
                </a:tc>
                <a:extLst>
                  <a:ext uri="{0D108BD9-81ED-4DB2-BD59-A6C34878D82A}">
                    <a16:rowId xmlns:a16="http://schemas.microsoft.com/office/drawing/2014/main" val="2035757908"/>
                  </a:ext>
                </a:extLst>
              </a:tr>
            </a:tbl>
          </a:graphicData>
        </a:graphic>
      </p:graphicFrame>
      <p:sp>
        <p:nvSpPr>
          <p:cNvPr id="4" name="Text Placeholder 3">
            <a:extLst>
              <a:ext uri="{FF2B5EF4-FFF2-40B4-BE49-F238E27FC236}">
                <a16:creationId xmlns:a16="http://schemas.microsoft.com/office/drawing/2014/main" id="{98DC7782-54AF-4DE1-BAC2-2DC84746ED4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024903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78727-3CF2-4C35-91A1-0A4D4003FB91}"/>
              </a:ext>
            </a:extLst>
          </p:cNvPr>
          <p:cNvSpPr>
            <a:spLocks noGrp="1"/>
          </p:cNvSpPr>
          <p:nvPr>
            <p:ph type="title"/>
          </p:nvPr>
        </p:nvSpPr>
        <p:spPr/>
        <p:txBody>
          <a:bodyPr/>
          <a:lstStyle/>
          <a:p>
            <a:r>
              <a:rPr lang="en-US"/>
              <a:t>Instagram Posts Table | TrendSet - 9 of 25</a:t>
            </a:r>
          </a:p>
        </p:txBody>
      </p:sp>
      <p:graphicFrame>
        <p:nvGraphicFramePr>
          <p:cNvPr id="5" name="Table Placeholder 4">
            <a:extLst>
              <a:ext uri="{FF2B5EF4-FFF2-40B4-BE49-F238E27FC236}">
                <a16:creationId xmlns:a16="http://schemas.microsoft.com/office/drawing/2014/main" id="{E795B524-FF08-4D48-AE0D-5797C1A59C26}"/>
              </a:ext>
            </a:extLst>
          </p:cNvPr>
          <p:cNvGraphicFramePr>
            <a:graphicFrameLocks noGrp="1"/>
          </p:cNvGraphicFramePr>
          <p:nvPr>
            <p:ph type="tbl" sz="quarter" idx="13"/>
            <p:extLst>
              <p:ext uri="{D42A27DB-BD31-4B8C-83A1-F6EECF244321}">
                <p14:modId xmlns:p14="http://schemas.microsoft.com/office/powerpoint/2010/main" val="2863137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00930900"/>
                    </a:ext>
                  </a:extLst>
                </a:gridCol>
                <a:gridCol w="1152143">
                  <a:extLst>
                    <a:ext uri="{9D8B030D-6E8A-4147-A177-3AD203B41FA5}">
                      <a16:colId xmlns:a16="http://schemas.microsoft.com/office/drawing/2014/main" val="2926820670"/>
                    </a:ext>
                  </a:extLst>
                </a:gridCol>
                <a:gridCol w="576072">
                  <a:extLst>
                    <a:ext uri="{9D8B030D-6E8A-4147-A177-3AD203B41FA5}">
                      <a16:colId xmlns:a16="http://schemas.microsoft.com/office/drawing/2014/main" val="307431091"/>
                    </a:ext>
                  </a:extLst>
                </a:gridCol>
                <a:gridCol w="576072">
                  <a:extLst>
                    <a:ext uri="{9D8B030D-6E8A-4147-A177-3AD203B41FA5}">
                      <a16:colId xmlns:a16="http://schemas.microsoft.com/office/drawing/2014/main" val="514514634"/>
                    </a:ext>
                  </a:extLst>
                </a:gridCol>
                <a:gridCol w="576072">
                  <a:extLst>
                    <a:ext uri="{9D8B030D-6E8A-4147-A177-3AD203B41FA5}">
                      <a16:colId xmlns:a16="http://schemas.microsoft.com/office/drawing/2014/main" val="309733819"/>
                    </a:ext>
                  </a:extLst>
                </a:gridCol>
                <a:gridCol w="576072">
                  <a:extLst>
                    <a:ext uri="{9D8B030D-6E8A-4147-A177-3AD203B41FA5}">
                      <a16:colId xmlns:a16="http://schemas.microsoft.com/office/drawing/2014/main" val="1228753584"/>
                    </a:ext>
                  </a:extLst>
                </a:gridCol>
                <a:gridCol w="576072">
                  <a:extLst>
                    <a:ext uri="{9D8B030D-6E8A-4147-A177-3AD203B41FA5}">
                      <a16:colId xmlns:a16="http://schemas.microsoft.com/office/drawing/2014/main" val="3477312255"/>
                    </a:ext>
                  </a:extLst>
                </a:gridCol>
                <a:gridCol w="576072">
                  <a:extLst>
                    <a:ext uri="{9D8B030D-6E8A-4147-A177-3AD203B41FA5}">
                      <a16:colId xmlns:a16="http://schemas.microsoft.com/office/drawing/2014/main" val="1555871272"/>
                    </a:ext>
                  </a:extLst>
                </a:gridCol>
                <a:gridCol w="576072">
                  <a:extLst>
                    <a:ext uri="{9D8B030D-6E8A-4147-A177-3AD203B41FA5}">
                      <a16:colId xmlns:a16="http://schemas.microsoft.com/office/drawing/2014/main" val="3725692778"/>
                    </a:ext>
                  </a:extLst>
                </a:gridCol>
                <a:gridCol w="576072">
                  <a:extLst>
                    <a:ext uri="{9D8B030D-6E8A-4147-A177-3AD203B41FA5}">
                      <a16:colId xmlns:a16="http://schemas.microsoft.com/office/drawing/2014/main" val="4251352793"/>
                    </a:ext>
                  </a:extLst>
                </a:gridCol>
                <a:gridCol w="576072">
                  <a:extLst>
                    <a:ext uri="{9D8B030D-6E8A-4147-A177-3AD203B41FA5}">
                      <a16:colId xmlns:a16="http://schemas.microsoft.com/office/drawing/2014/main" val="386636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5123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12:19:45</a:t>
                      </a:r>
                      <a:r>
                        <a:rPr kumimoji="0" lang="en-US" sz="1000" b="0" i="0" u="none" strike="noStrike" kern="1200" cap="none" spc="0" normalizeH="0" baseline="0" noProof="0">
                          <a:ln>
                            <a:noFill/>
                          </a:ln>
                          <a:solidFill>
                            <a:prstClr val="black"/>
                          </a:solidFill>
                          <a:effectLst/>
                          <a:uLnTx/>
                          <a:uFillTx/>
                          <a:latin typeface="+mn-lt"/>
                          <a:ea typeface="+mn-ea"/>
                          <a:cs typeface="+mn-cs"/>
                        </a:rPr>
                        <a:t>
 At @bindewerk’s booth we found notebooks which our Trend Motif NATURAL EVOLUTION would like for sure! Just look at the row at the top - notebooks in wood optic!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https://www.instagram.com/p/B6-e3hUijL9/media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extLst>
                  <a:ext uri="{0D108BD9-81ED-4DB2-BD59-A6C34878D82A}">
                    <a16:rowId xmlns:a16="http://schemas.microsoft.com/office/drawing/2014/main" val="1475146528"/>
                  </a:ext>
                </a:extLst>
              </a:tr>
            </a:tbl>
          </a:graphicData>
        </a:graphic>
      </p:graphicFrame>
      <p:sp>
        <p:nvSpPr>
          <p:cNvPr id="4" name="Text Placeholder 3">
            <a:extLst>
              <a:ext uri="{FF2B5EF4-FFF2-40B4-BE49-F238E27FC236}">
                <a16:creationId xmlns:a16="http://schemas.microsoft.com/office/drawing/2014/main" id="{3908E096-5E9E-427B-ADEF-B5671451F56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223096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F96E-0A60-4252-942C-F2FE77F5010A}"/>
              </a:ext>
            </a:extLst>
          </p:cNvPr>
          <p:cNvSpPr>
            <a:spLocks noGrp="1"/>
          </p:cNvSpPr>
          <p:nvPr>
            <p:ph type="title"/>
          </p:nvPr>
        </p:nvSpPr>
        <p:spPr/>
        <p:txBody>
          <a:bodyPr/>
          <a:lstStyle/>
          <a:p>
            <a:r>
              <a:rPr lang="en-US"/>
              <a:t>Instagram Posts Table | TrendSet - 10 of 25</a:t>
            </a:r>
          </a:p>
        </p:txBody>
      </p:sp>
      <p:graphicFrame>
        <p:nvGraphicFramePr>
          <p:cNvPr id="5" name="Table Placeholder 4">
            <a:extLst>
              <a:ext uri="{FF2B5EF4-FFF2-40B4-BE49-F238E27FC236}">
                <a16:creationId xmlns:a16="http://schemas.microsoft.com/office/drawing/2014/main" id="{922798B0-BDB3-4D42-B082-F3E26C7E37E8}"/>
              </a:ext>
            </a:extLst>
          </p:cNvPr>
          <p:cNvGraphicFramePr>
            <a:graphicFrameLocks noGrp="1"/>
          </p:cNvGraphicFramePr>
          <p:nvPr>
            <p:ph type="tbl" sz="quarter" idx="13"/>
            <p:extLst>
              <p:ext uri="{D42A27DB-BD31-4B8C-83A1-F6EECF244321}">
                <p14:modId xmlns:p14="http://schemas.microsoft.com/office/powerpoint/2010/main" val="2088191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78240408"/>
                    </a:ext>
                  </a:extLst>
                </a:gridCol>
                <a:gridCol w="1152143">
                  <a:extLst>
                    <a:ext uri="{9D8B030D-6E8A-4147-A177-3AD203B41FA5}">
                      <a16:colId xmlns:a16="http://schemas.microsoft.com/office/drawing/2014/main" val="3507521419"/>
                    </a:ext>
                  </a:extLst>
                </a:gridCol>
                <a:gridCol w="576072">
                  <a:extLst>
                    <a:ext uri="{9D8B030D-6E8A-4147-A177-3AD203B41FA5}">
                      <a16:colId xmlns:a16="http://schemas.microsoft.com/office/drawing/2014/main" val="567093275"/>
                    </a:ext>
                  </a:extLst>
                </a:gridCol>
                <a:gridCol w="576072">
                  <a:extLst>
                    <a:ext uri="{9D8B030D-6E8A-4147-A177-3AD203B41FA5}">
                      <a16:colId xmlns:a16="http://schemas.microsoft.com/office/drawing/2014/main" val="828392680"/>
                    </a:ext>
                  </a:extLst>
                </a:gridCol>
                <a:gridCol w="576072">
                  <a:extLst>
                    <a:ext uri="{9D8B030D-6E8A-4147-A177-3AD203B41FA5}">
                      <a16:colId xmlns:a16="http://schemas.microsoft.com/office/drawing/2014/main" val="3028914449"/>
                    </a:ext>
                  </a:extLst>
                </a:gridCol>
                <a:gridCol w="576072">
                  <a:extLst>
                    <a:ext uri="{9D8B030D-6E8A-4147-A177-3AD203B41FA5}">
                      <a16:colId xmlns:a16="http://schemas.microsoft.com/office/drawing/2014/main" val="3390748475"/>
                    </a:ext>
                  </a:extLst>
                </a:gridCol>
                <a:gridCol w="576072">
                  <a:extLst>
                    <a:ext uri="{9D8B030D-6E8A-4147-A177-3AD203B41FA5}">
                      <a16:colId xmlns:a16="http://schemas.microsoft.com/office/drawing/2014/main" val="2533178193"/>
                    </a:ext>
                  </a:extLst>
                </a:gridCol>
                <a:gridCol w="576072">
                  <a:extLst>
                    <a:ext uri="{9D8B030D-6E8A-4147-A177-3AD203B41FA5}">
                      <a16:colId xmlns:a16="http://schemas.microsoft.com/office/drawing/2014/main" val="3550288149"/>
                    </a:ext>
                  </a:extLst>
                </a:gridCol>
                <a:gridCol w="576072">
                  <a:extLst>
                    <a:ext uri="{9D8B030D-6E8A-4147-A177-3AD203B41FA5}">
                      <a16:colId xmlns:a16="http://schemas.microsoft.com/office/drawing/2014/main" val="2634046305"/>
                    </a:ext>
                  </a:extLst>
                </a:gridCol>
                <a:gridCol w="576072">
                  <a:extLst>
                    <a:ext uri="{9D8B030D-6E8A-4147-A177-3AD203B41FA5}">
                      <a16:colId xmlns:a16="http://schemas.microsoft.com/office/drawing/2014/main" val="3368178255"/>
                    </a:ext>
                  </a:extLst>
                </a:gridCol>
                <a:gridCol w="576072">
                  <a:extLst>
                    <a:ext uri="{9D8B030D-6E8A-4147-A177-3AD203B41FA5}">
                      <a16:colId xmlns:a16="http://schemas.microsoft.com/office/drawing/2014/main" val="1316560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234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15:29:21</a:t>
                      </a:r>
                      <a:r>
                        <a:rPr kumimoji="0" lang="en-US" sz="1000" b="0" i="0" u="none" strike="noStrike" kern="1200" cap="none" spc="0" normalizeH="0" baseline="0" noProof="0">
                          <a:ln>
                            <a:noFill/>
                          </a:ln>
                          <a:solidFill>
                            <a:prstClr val="black"/>
                          </a:solidFill>
                          <a:effectLst/>
                          <a:uLnTx/>
                          <a:uFillTx/>
                          <a:latin typeface="+mn-lt"/>
                          <a:ea typeface="+mn-ea"/>
                          <a:cs typeface="+mn-cs"/>
                        </a:rPr>
                        <a:t>
 In the Newcomer Area we found @moyabirchbark (B2/D40-06). They make as the name says everything out of birchbark. 🌱 Trend Motif NATURAL EVOLUTION loves it!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https://www.instagram.com/p/B68PxWZiyve/media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extLst>
                  <a:ext uri="{0D108BD9-81ED-4DB2-BD59-A6C34878D82A}">
                    <a16:rowId xmlns:a16="http://schemas.microsoft.com/office/drawing/2014/main" val="774460493"/>
                  </a:ext>
                </a:extLst>
              </a:tr>
            </a:tbl>
          </a:graphicData>
        </a:graphic>
      </p:graphicFrame>
      <p:sp>
        <p:nvSpPr>
          <p:cNvPr id="4" name="Text Placeholder 3">
            <a:extLst>
              <a:ext uri="{FF2B5EF4-FFF2-40B4-BE49-F238E27FC236}">
                <a16:creationId xmlns:a16="http://schemas.microsoft.com/office/drawing/2014/main" id="{97DC2F2A-6207-40C5-BF3B-2EB61329B34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7149604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1DF9B-B826-4E63-BAEC-7CF954F02B06}"/>
              </a:ext>
            </a:extLst>
          </p:cNvPr>
          <p:cNvSpPr>
            <a:spLocks noGrp="1"/>
          </p:cNvSpPr>
          <p:nvPr>
            <p:ph type="title"/>
          </p:nvPr>
        </p:nvSpPr>
        <p:spPr/>
        <p:txBody>
          <a:bodyPr/>
          <a:lstStyle/>
          <a:p>
            <a:r>
              <a:rPr lang="en-US"/>
              <a:t>Instagram Posts Table | TrendSet - 11 of 25</a:t>
            </a:r>
          </a:p>
        </p:txBody>
      </p:sp>
      <p:graphicFrame>
        <p:nvGraphicFramePr>
          <p:cNvPr id="5" name="Table Placeholder 4">
            <a:extLst>
              <a:ext uri="{FF2B5EF4-FFF2-40B4-BE49-F238E27FC236}">
                <a16:creationId xmlns:a16="http://schemas.microsoft.com/office/drawing/2014/main" id="{7E759F7D-8BCB-4B46-9A77-AC68F4038E05}"/>
              </a:ext>
            </a:extLst>
          </p:cNvPr>
          <p:cNvGraphicFramePr>
            <a:graphicFrameLocks noGrp="1"/>
          </p:cNvGraphicFramePr>
          <p:nvPr>
            <p:ph type="tbl" sz="quarter" idx="13"/>
            <p:extLst>
              <p:ext uri="{D42A27DB-BD31-4B8C-83A1-F6EECF244321}">
                <p14:modId xmlns:p14="http://schemas.microsoft.com/office/powerpoint/2010/main" val="29736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80041345"/>
                    </a:ext>
                  </a:extLst>
                </a:gridCol>
                <a:gridCol w="1152143">
                  <a:extLst>
                    <a:ext uri="{9D8B030D-6E8A-4147-A177-3AD203B41FA5}">
                      <a16:colId xmlns:a16="http://schemas.microsoft.com/office/drawing/2014/main" val="3462700633"/>
                    </a:ext>
                  </a:extLst>
                </a:gridCol>
                <a:gridCol w="576072">
                  <a:extLst>
                    <a:ext uri="{9D8B030D-6E8A-4147-A177-3AD203B41FA5}">
                      <a16:colId xmlns:a16="http://schemas.microsoft.com/office/drawing/2014/main" val="3784887410"/>
                    </a:ext>
                  </a:extLst>
                </a:gridCol>
                <a:gridCol w="576072">
                  <a:extLst>
                    <a:ext uri="{9D8B030D-6E8A-4147-A177-3AD203B41FA5}">
                      <a16:colId xmlns:a16="http://schemas.microsoft.com/office/drawing/2014/main" val="1719747908"/>
                    </a:ext>
                  </a:extLst>
                </a:gridCol>
                <a:gridCol w="576072">
                  <a:extLst>
                    <a:ext uri="{9D8B030D-6E8A-4147-A177-3AD203B41FA5}">
                      <a16:colId xmlns:a16="http://schemas.microsoft.com/office/drawing/2014/main" val="3824311846"/>
                    </a:ext>
                  </a:extLst>
                </a:gridCol>
                <a:gridCol w="576072">
                  <a:extLst>
                    <a:ext uri="{9D8B030D-6E8A-4147-A177-3AD203B41FA5}">
                      <a16:colId xmlns:a16="http://schemas.microsoft.com/office/drawing/2014/main" val="3986937606"/>
                    </a:ext>
                  </a:extLst>
                </a:gridCol>
                <a:gridCol w="576072">
                  <a:extLst>
                    <a:ext uri="{9D8B030D-6E8A-4147-A177-3AD203B41FA5}">
                      <a16:colId xmlns:a16="http://schemas.microsoft.com/office/drawing/2014/main" val="3697948562"/>
                    </a:ext>
                  </a:extLst>
                </a:gridCol>
                <a:gridCol w="576072">
                  <a:extLst>
                    <a:ext uri="{9D8B030D-6E8A-4147-A177-3AD203B41FA5}">
                      <a16:colId xmlns:a16="http://schemas.microsoft.com/office/drawing/2014/main" val="3462029750"/>
                    </a:ext>
                  </a:extLst>
                </a:gridCol>
                <a:gridCol w="576072">
                  <a:extLst>
                    <a:ext uri="{9D8B030D-6E8A-4147-A177-3AD203B41FA5}">
                      <a16:colId xmlns:a16="http://schemas.microsoft.com/office/drawing/2014/main" val="2432734834"/>
                    </a:ext>
                  </a:extLst>
                </a:gridCol>
                <a:gridCol w="576072">
                  <a:extLst>
                    <a:ext uri="{9D8B030D-6E8A-4147-A177-3AD203B41FA5}">
                      <a16:colId xmlns:a16="http://schemas.microsoft.com/office/drawing/2014/main" val="1740684790"/>
                    </a:ext>
                  </a:extLst>
                </a:gridCol>
                <a:gridCol w="576072">
                  <a:extLst>
                    <a:ext uri="{9D8B030D-6E8A-4147-A177-3AD203B41FA5}">
                      <a16:colId xmlns:a16="http://schemas.microsoft.com/office/drawing/2014/main" val="185006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88342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12:47:32</a:t>
                      </a:r>
                      <a:r>
                        <a:rPr kumimoji="0" lang="en-US" sz="1000" b="0" i="0" u="none" strike="noStrike" kern="1200" cap="none" spc="0" normalizeH="0" baseline="0" noProof="0">
                          <a:ln>
                            <a:noFill/>
                          </a:ln>
                          <a:solidFill>
                            <a:prstClr val="black"/>
                          </a:solidFill>
                          <a:effectLst/>
                          <a:uLnTx/>
                          <a:uFillTx/>
                          <a:latin typeface="+mn-lt"/>
                          <a:ea typeface="+mn-ea"/>
                          <a:cs typeface="+mn-cs"/>
                        </a:rPr>
                        <a:t>
 Animal motives are a trend in SS2020... We see a lot of them in different kinds here at the TrendSet Winter 2020. 🐶🐭🐰🦊🐻🐷🐮🐦 Abolutely meeting Trend Motiv NATURAL EVOLUTION. 🙃 This example we found at @wrendaledesigns (B2/C35).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https://www.instagram.com/p/B679QM0i5zN/media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a:t>
                      </a:r>
                    </a:p>
                  </a:txBody>
                  <a:tcPr/>
                </a:tc>
                <a:extLst>
                  <a:ext uri="{0D108BD9-81ED-4DB2-BD59-A6C34878D82A}">
                    <a16:rowId xmlns:a16="http://schemas.microsoft.com/office/drawing/2014/main" val="3438154718"/>
                  </a:ext>
                </a:extLst>
              </a:tr>
            </a:tbl>
          </a:graphicData>
        </a:graphic>
      </p:graphicFrame>
      <p:sp>
        <p:nvSpPr>
          <p:cNvPr id="4" name="Text Placeholder 3">
            <a:extLst>
              <a:ext uri="{FF2B5EF4-FFF2-40B4-BE49-F238E27FC236}">
                <a16:creationId xmlns:a16="http://schemas.microsoft.com/office/drawing/2014/main" id="{39BCD840-42F4-45B9-9B8E-2F65F94A078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99932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3519D-646D-4366-95F2-77BAF6B8C975}"/>
              </a:ext>
            </a:extLst>
          </p:cNvPr>
          <p:cNvSpPr>
            <a:spLocks noGrp="1"/>
          </p:cNvSpPr>
          <p:nvPr>
            <p:ph type="title"/>
          </p:nvPr>
        </p:nvSpPr>
        <p:spPr/>
        <p:txBody>
          <a:bodyPr/>
          <a:lstStyle/>
          <a:p>
            <a:r>
              <a:rPr lang="en-US"/>
              <a:t>Instagram Posts Table | TrendSet - 12 of 25</a:t>
            </a:r>
          </a:p>
        </p:txBody>
      </p:sp>
      <p:graphicFrame>
        <p:nvGraphicFramePr>
          <p:cNvPr id="5" name="Table Placeholder 4">
            <a:extLst>
              <a:ext uri="{FF2B5EF4-FFF2-40B4-BE49-F238E27FC236}">
                <a16:creationId xmlns:a16="http://schemas.microsoft.com/office/drawing/2014/main" id="{312D3DF9-9DD1-4741-A834-F9BC118289BF}"/>
              </a:ext>
            </a:extLst>
          </p:cNvPr>
          <p:cNvGraphicFramePr>
            <a:graphicFrameLocks noGrp="1"/>
          </p:cNvGraphicFramePr>
          <p:nvPr>
            <p:ph type="tbl" sz="quarter" idx="13"/>
            <p:extLst>
              <p:ext uri="{D42A27DB-BD31-4B8C-83A1-F6EECF244321}">
                <p14:modId xmlns:p14="http://schemas.microsoft.com/office/powerpoint/2010/main" val="3275522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14904121"/>
                    </a:ext>
                  </a:extLst>
                </a:gridCol>
                <a:gridCol w="1152143">
                  <a:extLst>
                    <a:ext uri="{9D8B030D-6E8A-4147-A177-3AD203B41FA5}">
                      <a16:colId xmlns:a16="http://schemas.microsoft.com/office/drawing/2014/main" val="2109362144"/>
                    </a:ext>
                  </a:extLst>
                </a:gridCol>
                <a:gridCol w="576072">
                  <a:extLst>
                    <a:ext uri="{9D8B030D-6E8A-4147-A177-3AD203B41FA5}">
                      <a16:colId xmlns:a16="http://schemas.microsoft.com/office/drawing/2014/main" val="644931105"/>
                    </a:ext>
                  </a:extLst>
                </a:gridCol>
                <a:gridCol w="576072">
                  <a:extLst>
                    <a:ext uri="{9D8B030D-6E8A-4147-A177-3AD203B41FA5}">
                      <a16:colId xmlns:a16="http://schemas.microsoft.com/office/drawing/2014/main" val="1812159080"/>
                    </a:ext>
                  </a:extLst>
                </a:gridCol>
                <a:gridCol w="576072">
                  <a:extLst>
                    <a:ext uri="{9D8B030D-6E8A-4147-A177-3AD203B41FA5}">
                      <a16:colId xmlns:a16="http://schemas.microsoft.com/office/drawing/2014/main" val="346244463"/>
                    </a:ext>
                  </a:extLst>
                </a:gridCol>
                <a:gridCol w="576072">
                  <a:extLst>
                    <a:ext uri="{9D8B030D-6E8A-4147-A177-3AD203B41FA5}">
                      <a16:colId xmlns:a16="http://schemas.microsoft.com/office/drawing/2014/main" val="2182355207"/>
                    </a:ext>
                  </a:extLst>
                </a:gridCol>
                <a:gridCol w="576072">
                  <a:extLst>
                    <a:ext uri="{9D8B030D-6E8A-4147-A177-3AD203B41FA5}">
                      <a16:colId xmlns:a16="http://schemas.microsoft.com/office/drawing/2014/main" val="3896866959"/>
                    </a:ext>
                  </a:extLst>
                </a:gridCol>
                <a:gridCol w="576072">
                  <a:extLst>
                    <a:ext uri="{9D8B030D-6E8A-4147-A177-3AD203B41FA5}">
                      <a16:colId xmlns:a16="http://schemas.microsoft.com/office/drawing/2014/main" val="3425797081"/>
                    </a:ext>
                  </a:extLst>
                </a:gridCol>
                <a:gridCol w="576072">
                  <a:extLst>
                    <a:ext uri="{9D8B030D-6E8A-4147-A177-3AD203B41FA5}">
                      <a16:colId xmlns:a16="http://schemas.microsoft.com/office/drawing/2014/main" val="865247348"/>
                    </a:ext>
                  </a:extLst>
                </a:gridCol>
                <a:gridCol w="576072">
                  <a:extLst>
                    <a:ext uri="{9D8B030D-6E8A-4147-A177-3AD203B41FA5}">
                      <a16:colId xmlns:a16="http://schemas.microsoft.com/office/drawing/2014/main" val="2031372402"/>
                    </a:ext>
                  </a:extLst>
                </a:gridCol>
                <a:gridCol w="576072">
                  <a:extLst>
                    <a:ext uri="{9D8B030D-6E8A-4147-A177-3AD203B41FA5}">
                      <a16:colId xmlns:a16="http://schemas.microsoft.com/office/drawing/2014/main" val="3702720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17810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10:34:45</a:t>
                      </a:r>
                      <a:r>
                        <a:rPr kumimoji="0" lang="en-US" sz="1000" b="0" i="0" u="none" strike="noStrike" kern="1200" cap="none" spc="0" normalizeH="0" baseline="0" noProof="0">
                          <a:ln>
                            <a:noFill/>
                          </a:ln>
                          <a:solidFill>
                            <a:prstClr val="black"/>
                          </a:solidFill>
                          <a:effectLst/>
                          <a:uLnTx/>
                          <a:uFillTx/>
                          <a:latin typeface="+mn-lt"/>
                          <a:ea typeface="+mn-ea"/>
                          <a:cs typeface="+mn-cs"/>
                        </a:rPr>
                        <a:t>
 And we continue with Easter trends... @boltze_homecollections presents this golden Easter bunny. It also has a few smaller “brothers” and “sisters”. 🐰🐰 Totally INFINTE POWER vibes...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https://www.instagram.com/p/B67uDnaCLKc/media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extLst>
                  <a:ext uri="{0D108BD9-81ED-4DB2-BD59-A6C34878D82A}">
                    <a16:rowId xmlns:a16="http://schemas.microsoft.com/office/drawing/2014/main" val="1184573746"/>
                  </a:ext>
                </a:extLst>
              </a:tr>
            </a:tbl>
          </a:graphicData>
        </a:graphic>
      </p:graphicFrame>
      <p:sp>
        <p:nvSpPr>
          <p:cNvPr id="4" name="Text Placeholder 3">
            <a:extLst>
              <a:ext uri="{FF2B5EF4-FFF2-40B4-BE49-F238E27FC236}">
                <a16:creationId xmlns:a16="http://schemas.microsoft.com/office/drawing/2014/main" id="{24CF129F-7BEE-4CEB-A44B-84F65B39553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338197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D8FB-CF69-4806-834C-A9BD4DBDF14D}"/>
              </a:ext>
            </a:extLst>
          </p:cNvPr>
          <p:cNvSpPr>
            <a:spLocks noGrp="1"/>
          </p:cNvSpPr>
          <p:nvPr>
            <p:ph type="title"/>
          </p:nvPr>
        </p:nvSpPr>
        <p:spPr/>
        <p:txBody>
          <a:bodyPr/>
          <a:lstStyle/>
          <a:p>
            <a:r>
              <a:rPr lang="en-US"/>
              <a:t>Instagram Posts Table | TrendSet - 13 of 25</a:t>
            </a:r>
          </a:p>
        </p:txBody>
      </p:sp>
      <p:graphicFrame>
        <p:nvGraphicFramePr>
          <p:cNvPr id="5" name="Table Placeholder 4">
            <a:extLst>
              <a:ext uri="{FF2B5EF4-FFF2-40B4-BE49-F238E27FC236}">
                <a16:creationId xmlns:a16="http://schemas.microsoft.com/office/drawing/2014/main" id="{0609317E-AE22-4471-AD7B-1C570ED10BA5}"/>
              </a:ext>
            </a:extLst>
          </p:cNvPr>
          <p:cNvGraphicFramePr>
            <a:graphicFrameLocks noGrp="1"/>
          </p:cNvGraphicFramePr>
          <p:nvPr>
            <p:ph type="tbl" sz="quarter" idx="13"/>
            <p:extLst>
              <p:ext uri="{D42A27DB-BD31-4B8C-83A1-F6EECF244321}">
                <p14:modId xmlns:p14="http://schemas.microsoft.com/office/powerpoint/2010/main" val="324994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53873915"/>
                    </a:ext>
                  </a:extLst>
                </a:gridCol>
                <a:gridCol w="1152143">
                  <a:extLst>
                    <a:ext uri="{9D8B030D-6E8A-4147-A177-3AD203B41FA5}">
                      <a16:colId xmlns:a16="http://schemas.microsoft.com/office/drawing/2014/main" val="2440052323"/>
                    </a:ext>
                  </a:extLst>
                </a:gridCol>
                <a:gridCol w="576072">
                  <a:extLst>
                    <a:ext uri="{9D8B030D-6E8A-4147-A177-3AD203B41FA5}">
                      <a16:colId xmlns:a16="http://schemas.microsoft.com/office/drawing/2014/main" val="2760698032"/>
                    </a:ext>
                  </a:extLst>
                </a:gridCol>
                <a:gridCol w="576072">
                  <a:extLst>
                    <a:ext uri="{9D8B030D-6E8A-4147-A177-3AD203B41FA5}">
                      <a16:colId xmlns:a16="http://schemas.microsoft.com/office/drawing/2014/main" val="2267751550"/>
                    </a:ext>
                  </a:extLst>
                </a:gridCol>
                <a:gridCol w="576072">
                  <a:extLst>
                    <a:ext uri="{9D8B030D-6E8A-4147-A177-3AD203B41FA5}">
                      <a16:colId xmlns:a16="http://schemas.microsoft.com/office/drawing/2014/main" val="198081324"/>
                    </a:ext>
                  </a:extLst>
                </a:gridCol>
                <a:gridCol w="576072">
                  <a:extLst>
                    <a:ext uri="{9D8B030D-6E8A-4147-A177-3AD203B41FA5}">
                      <a16:colId xmlns:a16="http://schemas.microsoft.com/office/drawing/2014/main" val="3558325545"/>
                    </a:ext>
                  </a:extLst>
                </a:gridCol>
                <a:gridCol w="576072">
                  <a:extLst>
                    <a:ext uri="{9D8B030D-6E8A-4147-A177-3AD203B41FA5}">
                      <a16:colId xmlns:a16="http://schemas.microsoft.com/office/drawing/2014/main" val="468451685"/>
                    </a:ext>
                  </a:extLst>
                </a:gridCol>
                <a:gridCol w="576072">
                  <a:extLst>
                    <a:ext uri="{9D8B030D-6E8A-4147-A177-3AD203B41FA5}">
                      <a16:colId xmlns:a16="http://schemas.microsoft.com/office/drawing/2014/main" val="2989482997"/>
                    </a:ext>
                  </a:extLst>
                </a:gridCol>
                <a:gridCol w="576072">
                  <a:extLst>
                    <a:ext uri="{9D8B030D-6E8A-4147-A177-3AD203B41FA5}">
                      <a16:colId xmlns:a16="http://schemas.microsoft.com/office/drawing/2014/main" val="3249825828"/>
                    </a:ext>
                  </a:extLst>
                </a:gridCol>
                <a:gridCol w="576072">
                  <a:extLst>
                    <a:ext uri="{9D8B030D-6E8A-4147-A177-3AD203B41FA5}">
                      <a16:colId xmlns:a16="http://schemas.microsoft.com/office/drawing/2014/main" val="3876849580"/>
                    </a:ext>
                  </a:extLst>
                </a:gridCol>
                <a:gridCol w="576072">
                  <a:extLst>
                    <a:ext uri="{9D8B030D-6E8A-4147-A177-3AD203B41FA5}">
                      <a16:colId xmlns:a16="http://schemas.microsoft.com/office/drawing/2014/main" val="1127499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8637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- 2020-01-05 10:25:07</a:t>
                      </a:r>
                      <a:r>
                        <a:rPr kumimoji="0" lang="en-US" sz="1000" b="0" i="0" u="none" strike="noStrike" kern="1200" cap="none" spc="0" normalizeH="0" baseline="0" noProof="0">
                          <a:ln>
                            <a:noFill/>
                          </a:ln>
                          <a:solidFill>
                            <a:prstClr val="black"/>
                          </a:solidFill>
                          <a:effectLst/>
                          <a:uLnTx/>
                          <a:uFillTx/>
                          <a:latin typeface="+mn-lt"/>
                          <a:ea typeface="+mn-ea"/>
                          <a:cs typeface="+mn-cs"/>
                        </a:rPr>
                        <a:t>
 In our first post live from the TrendSet Winter 2020 we want to show you an example of how DAZZLING MOODS meets Eastern 2020. 😊 We found this kind of a scenery at the both of @badencollection (B1/B10). 💙 #dazzlingmoods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https://www.instagram.com/p/B67s9GNCETa/media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a:t>
                      </a:r>
                    </a:p>
                  </a:txBody>
                  <a:tcPr/>
                </a:tc>
                <a:extLst>
                  <a:ext uri="{0D108BD9-81ED-4DB2-BD59-A6C34878D82A}">
                    <a16:rowId xmlns:a16="http://schemas.microsoft.com/office/drawing/2014/main" val="3865350205"/>
                  </a:ext>
                </a:extLst>
              </a:tr>
            </a:tbl>
          </a:graphicData>
        </a:graphic>
      </p:graphicFrame>
      <p:sp>
        <p:nvSpPr>
          <p:cNvPr id="4" name="Text Placeholder 3">
            <a:extLst>
              <a:ext uri="{FF2B5EF4-FFF2-40B4-BE49-F238E27FC236}">
                <a16:creationId xmlns:a16="http://schemas.microsoft.com/office/drawing/2014/main" id="{B4DD1E99-5B52-4AED-84F1-79DB9888677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04720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B43F9-58DC-4C68-93CC-C68BF847587B}"/>
              </a:ext>
            </a:extLst>
          </p:cNvPr>
          <p:cNvSpPr>
            <a:spLocks noGrp="1"/>
          </p:cNvSpPr>
          <p:nvPr>
            <p:ph type="title"/>
          </p:nvPr>
        </p:nvSpPr>
        <p:spPr/>
        <p:txBody>
          <a:bodyPr/>
          <a:lstStyle/>
          <a:p>
            <a:r>
              <a:rPr lang="en-US"/>
              <a:t>Instagram Posts Table | TrendSet - 14 of 25</a:t>
            </a:r>
          </a:p>
        </p:txBody>
      </p:sp>
      <p:graphicFrame>
        <p:nvGraphicFramePr>
          <p:cNvPr id="5" name="Table Placeholder 4">
            <a:extLst>
              <a:ext uri="{FF2B5EF4-FFF2-40B4-BE49-F238E27FC236}">
                <a16:creationId xmlns:a16="http://schemas.microsoft.com/office/drawing/2014/main" id="{84309C5B-0466-418E-A99C-9B86343FD3F1}"/>
              </a:ext>
            </a:extLst>
          </p:cNvPr>
          <p:cNvGraphicFramePr>
            <a:graphicFrameLocks noGrp="1"/>
          </p:cNvGraphicFramePr>
          <p:nvPr>
            <p:ph type="tbl" sz="quarter" idx="13"/>
            <p:extLst>
              <p:ext uri="{D42A27DB-BD31-4B8C-83A1-F6EECF244321}">
                <p14:modId xmlns:p14="http://schemas.microsoft.com/office/powerpoint/2010/main" val="4131888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54880617"/>
                    </a:ext>
                  </a:extLst>
                </a:gridCol>
                <a:gridCol w="1152143">
                  <a:extLst>
                    <a:ext uri="{9D8B030D-6E8A-4147-A177-3AD203B41FA5}">
                      <a16:colId xmlns:a16="http://schemas.microsoft.com/office/drawing/2014/main" val="807357290"/>
                    </a:ext>
                  </a:extLst>
                </a:gridCol>
                <a:gridCol w="576072">
                  <a:extLst>
                    <a:ext uri="{9D8B030D-6E8A-4147-A177-3AD203B41FA5}">
                      <a16:colId xmlns:a16="http://schemas.microsoft.com/office/drawing/2014/main" val="2929801686"/>
                    </a:ext>
                  </a:extLst>
                </a:gridCol>
                <a:gridCol w="576072">
                  <a:extLst>
                    <a:ext uri="{9D8B030D-6E8A-4147-A177-3AD203B41FA5}">
                      <a16:colId xmlns:a16="http://schemas.microsoft.com/office/drawing/2014/main" val="3527681704"/>
                    </a:ext>
                  </a:extLst>
                </a:gridCol>
                <a:gridCol w="576072">
                  <a:extLst>
                    <a:ext uri="{9D8B030D-6E8A-4147-A177-3AD203B41FA5}">
                      <a16:colId xmlns:a16="http://schemas.microsoft.com/office/drawing/2014/main" val="67165511"/>
                    </a:ext>
                  </a:extLst>
                </a:gridCol>
                <a:gridCol w="576072">
                  <a:extLst>
                    <a:ext uri="{9D8B030D-6E8A-4147-A177-3AD203B41FA5}">
                      <a16:colId xmlns:a16="http://schemas.microsoft.com/office/drawing/2014/main" val="1058246413"/>
                    </a:ext>
                  </a:extLst>
                </a:gridCol>
                <a:gridCol w="576072">
                  <a:extLst>
                    <a:ext uri="{9D8B030D-6E8A-4147-A177-3AD203B41FA5}">
                      <a16:colId xmlns:a16="http://schemas.microsoft.com/office/drawing/2014/main" val="370199758"/>
                    </a:ext>
                  </a:extLst>
                </a:gridCol>
                <a:gridCol w="576072">
                  <a:extLst>
                    <a:ext uri="{9D8B030D-6E8A-4147-A177-3AD203B41FA5}">
                      <a16:colId xmlns:a16="http://schemas.microsoft.com/office/drawing/2014/main" val="903859016"/>
                    </a:ext>
                  </a:extLst>
                </a:gridCol>
                <a:gridCol w="576072">
                  <a:extLst>
                    <a:ext uri="{9D8B030D-6E8A-4147-A177-3AD203B41FA5}">
                      <a16:colId xmlns:a16="http://schemas.microsoft.com/office/drawing/2014/main" val="4217818374"/>
                    </a:ext>
                  </a:extLst>
                </a:gridCol>
                <a:gridCol w="576072">
                  <a:extLst>
                    <a:ext uri="{9D8B030D-6E8A-4147-A177-3AD203B41FA5}">
                      <a16:colId xmlns:a16="http://schemas.microsoft.com/office/drawing/2014/main" val="4261073404"/>
                    </a:ext>
                  </a:extLst>
                </a:gridCol>
                <a:gridCol w="576072">
                  <a:extLst>
                    <a:ext uri="{9D8B030D-6E8A-4147-A177-3AD203B41FA5}">
                      <a16:colId xmlns:a16="http://schemas.microsoft.com/office/drawing/2014/main" val="247417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44870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extLst>
                  <a:ext uri="{0D108BD9-81ED-4DB2-BD59-A6C34878D82A}">
                    <a16:rowId xmlns:a16="http://schemas.microsoft.com/office/drawing/2014/main" val="1295926943"/>
                  </a:ext>
                </a:extLst>
              </a:tr>
            </a:tbl>
          </a:graphicData>
        </a:graphic>
      </p:graphicFrame>
      <p:sp>
        <p:nvSpPr>
          <p:cNvPr id="4" name="Text Placeholder 3">
            <a:extLst>
              <a:ext uri="{FF2B5EF4-FFF2-40B4-BE49-F238E27FC236}">
                <a16:creationId xmlns:a16="http://schemas.microsoft.com/office/drawing/2014/main" id="{65D49F7A-CADE-4CB7-A0FE-10AD54BB86D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69807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81DD7-E050-4C46-B395-5660201CA38E}"/>
              </a:ext>
            </a:extLst>
          </p:cNvPr>
          <p:cNvSpPr>
            <a:spLocks noGrp="1"/>
          </p:cNvSpPr>
          <p:nvPr>
            <p:ph type="title"/>
          </p:nvPr>
        </p:nvSpPr>
        <p:spPr/>
        <p:txBody>
          <a:bodyPr/>
          <a:lstStyle/>
          <a:p>
            <a:r>
              <a:rPr lang="en-US"/>
              <a:t>Instagram Posts Table | TrendSet - 15 of 25</a:t>
            </a:r>
          </a:p>
        </p:txBody>
      </p:sp>
      <p:graphicFrame>
        <p:nvGraphicFramePr>
          <p:cNvPr id="5" name="Table Placeholder 4">
            <a:extLst>
              <a:ext uri="{FF2B5EF4-FFF2-40B4-BE49-F238E27FC236}">
                <a16:creationId xmlns:a16="http://schemas.microsoft.com/office/drawing/2014/main" id="{F68D7583-9127-451A-96E6-B07B5D4EDC9C}"/>
              </a:ext>
            </a:extLst>
          </p:cNvPr>
          <p:cNvGraphicFramePr>
            <a:graphicFrameLocks noGrp="1"/>
          </p:cNvGraphicFramePr>
          <p:nvPr>
            <p:ph type="tbl" sz="quarter" idx="13"/>
            <p:extLst>
              <p:ext uri="{D42A27DB-BD31-4B8C-83A1-F6EECF244321}">
                <p14:modId xmlns:p14="http://schemas.microsoft.com/office/powerpoint/2010/main" val="3960606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805522199"/>
                    </a:ext>
                  </a:extLst>
                </a:gridCol>
                <a:gridCol w="1152143">
                  <a:extLst>
                    <a:ext uri="{9D8B030D-6E8A-4147-A177-3AD203B41FA5}">
                      <a16:colId xmlns:a16="http://schemas.microsoft.com/office/drawing/2014/main" val="2800898790"/>
                    </a:ext>
                  </a:extLst>
                </a:gridCol>
                <a:gridCol w="576072">
                  <a:extLst>
                    <a:ext uri="{9D8B030D-6E8A-4147-A177-3AD203B41FA5}">
                      <a16:colId xmlns:a16="http://schemas.microsoft.com/office/drawing/2014/main" val="1476020574"/>
                    </a:ext>
                  </a:extLst>
                </a:gridCol>
                <a:gridCol w="576072">
                  <a:extLst>
                    <a:ext uri="{9D8B030D-6E8A-4147-A177-3AD203B41FA5}">
                      <a16:colId xmlns:a16="http://schemas.microsoft.com/office/drawing/2014/main" val="3558189287"/>
                    </a:ext>
                  </a:extLst>
                </a:gridCol>
                <a:gridCol w="576072">
                  <a:extLst>
                    <a:ext uri="{9D8B030D-6E8A-4147-A177-3AD203B41FA5}">
                      <a16:colId xmlns:a16="http://schemas.microsoft.com/office/drawing/2014/main" val="3580877174"/>
                    </a:ext>
                  </a:extLst>
                </a:gridCol>
                <a:gridCol w="576072">
                  <a:extLst>
                    <a:ext uri="{9D8B030D-6E8A-4147-A177-3AD203B41FA5}">
                      <a16:colId xmlns:a16="http://schemas.microsoft.com/office/drawing/2014/main" val="137126095"/>
                    </a:ext>
                  </a:extLst>
                </a:gridCol>
                <a:gridCol w="576072">
                  <a:extLst>
                    <a:ext uri="{9D8B030D-6E8A-4147-A177-3AD203B41FA5}">
                      <a16:colId xmlns:a16="http://schemas.microsoft.com/office/drawing/2014/main" val="3380463696"/>
                    </a:ext>
                  </a:extLst>
                </a:gridCol>
                <a:gridCol w="576072">
                  <a:extLst>
                    <a:ext uri="{9D8B030D-6E8A-4147-A177-3AD203B41FA5}">
                      <a16:colId xmlns:a16="http://schemas.microsoft.com/office/drawing/2014/main" val="2981353117"/>
                    </a:ext>
                  </a:extLst>
                </a:gridCol>
                <a:gridCol w="576072">
                  <a:extLst>
                    <a:ext uri="{9D8B030D-6E8A-4147-A177-3AD203B41FA5}">
                      <a16:colId xmlns:a16="http://schemas.microsoft.com/office/drawing/2014/main" val="189028072"/>
                    </a:ext>
                  </a:extLst>
                </a:gridCol>
                <a:gridCol w="576072">
                  <a:extLst>
                    <a:ext uri="{9D8B030D-6E8A-4147-A177-3AD203B41FA5}">
                      <a16:colId xmlns:a16="http://schemas.microsoft.com/office/drawing/2014/main" val="672624693"/>
                    </a:ext>
                  </a:extLst>
                </a:gridCol>
                <a:gridCol w="576072">
                  <a:extLst>
                    <a:ext uri="{9D8B030D-6E8A-4147-A177-3AD203B41FA5}">
                      <a16:colId xmlns:a16="http://schemas.microsoft.com/office/drawing/2014/main" val="1270552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9011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a:t>
                      </a:r>
                    </a:p>
                  </a:txBody>
                  <a:tcPr/>
                </a:tc>
                <a:extLst>
                  <a:ext uri="{0D108BD9-81ED-4DB2-BD59-A6C34878D82A}">
                    <a16:rowId xmlns:a16="http://schemas.microsoft.com/office/drawing/2014/main" val="1600643803"/>
                  </a:ext>
                </a:extLst>
              </a:tr>
            </a:tbl>
          </a:graphicData>
        </a:graphic>
      </p:graphicFrame>
      <p:sp>
        <p:nvSpPr>
          <p:cNvPr id="4" name="Text Placeholder 3">
            <a:extLst>
              <a:ext uri="{FF2B5EF4-FFF2-40B4-BE49-F238E27FC236}">
                <a16:creationId xmlns:a16="http://schemas.microsoft.com/office/drawing/2014/main" id="{B3C8F7EA-79AB-45CA-AE1E-5ABD24F442E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925932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FC88E-EB86-44F1-A892-BE19D80FF284}"/>
              </a:ext>
            </a:extLst>
          </p:cNvPr>
          <p:cNvSpPr>
            <a:spLocks noGrp="1"/>
          </p:cNvSpPr>
          <p:nvPr>
            <p:ph type="title"/>
          </p:nvPr>
        </p:nvSpPr>
        <p:spPr/>
        <p:txBody>
          <a:bodyPr/>
          <a:lstStyle/>
          <a:p>
            <a:r>
              <a:rPr lang="en-US"/>
              <a:t>Instagram Posts Table | TrendSet - 16 of 25</a:t>
            </a:r>
          </a:p>
        </p:txBody>
      </p:sp>
      <p:graphicFrame>
        <p:nvGraphicFramePr>
          <p:cNvPr id="5" name="Table Placeholder 4">
            <a:extLst>
              <a:ext uri="{FF2B5EF4-FFF2-40B4-BE49-F238E27FC236}">
                <a16:creationId xmlns:a16="http://schemas.microsoft.com/office/drawing/2014/main" id="{380DBB57-3DB0-4FB5-90BD-702B50AE1035}"/>
              </a:ext>
            </a:extLst>
          </p:cNvPr>
          <p:cNvGraphicFramePr>
            <a:graphicFrameLocks noGrp="1"/>
          </p:cNvGraphicFramePr>
          <p:nvPr>
            <p:ph type="tbl" sz="quarter" idx="13"/>
            <p:extLst>
              <p:ext uri="{D42A27DB-BD31-4B8C-83A1-F6EECF244321}">
                <p14:modId xmlns:p14="http://schemas.microsoft.com/office/powerpoint/2010/main" val="860184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531575464"/>
                    </a:ext>
                  </a:extLst>
                </a:gridCol>
                <a:gridCol w="1152143">
                  <a:extLst>
                    <a:ext uri="{9D8B030D-6E8A-4147-A177-3AD203B41FA5}">
                      <a16:colId xmlns:a16="http://schemas.microsoft.com/office/drawing/2014/main" val="1430941180"/>
                    </a:ext>
                  </a:extLst>
                </a:gridCol>
                <a:gridCol w="576072">
                  <a:extLst>
                    <a:ext uri="{9D8B030D-6E8A-4147-A177-3AD203B41FA5}">
                      <a16:colId xmlns:a16="http://schemas.microsoft.com/office/drawing/2014/main" val="1077537852"/>
                    </a:ext>
                  </a:extLst>
                </a:gridCol>
                <a:gridCol w="576072">
                  <a:extLst>
                    <a:ext uri="{9D8B030D-6E8A-4147-A177-3AD203B41FA5}">
                      <a16:colId xmlns:a16="http://schemas.microsoft.com/office/drawing/2014/main" val="3394971825"/>
                    </a:ext>
                  </a:extLst>
                </a:gridCol>
                <a:gridCol w="576072">
                  <a:extLst>
                    <a:ext uri="{9D8B030D-6E8A-4147-A177-3AD203B41FA5}">
                      <a16:colId xmlns:a16="http://schemas.microsoft.com/office/drawing/2014/main" val="2478962398"/>
                    </a:ext>
                  </a:extLst>
                </a:gridCol>
                <a:gridCol w="576072">
                  <a:extLst>
                    <a:ext uri="{9D8B030D-6E8A-4147-A177-3AD203B41FA5}">
                      <a16:colId xmlns:a16="http://schemas.microsoft.com/office/drawing/2014/main" val="1983878509"/>
                    </a:ext>
                  </a:extLst>
                </a:gridCol>
                <a:gridCol w="576072">
                  <a:extLst>
                    <a:ext uri="{9D8B030D-6E8A-4147-A177-3AD203B41FA5}">
                      <a16:colId xmlns:a16="http://schemas.microsoft.com/office/drawing/2014/main" val="1048921135"/>
                    </a:ext>
                  </a:extLst>
                </a:gridCol>
                <a:gridCol w="576072">
                  <a:extLst>
                    <a:ext uri="{9D8B030D-6E8A-4147-A177-3AD203B41FA5}">
                      <a16:colId xmlns:a16="http://schemas.microsoft.com/office/drawing/2014/main" val="1240988501"/>
                    </a:ext>
                  </a:extLst>
                </a:gridCol>
                <a:gridCol w="576072">
                  <a:extLst>
                    <a:ext uri="{9D8B030D-6E8A-4147-A177-3AD203B41FA5}">
                      <a16:colId xmlns:a16="http://schemas.microsoft.com/office/drawing/2014/main" val="3624894205"/>
                    </a:ext>
                  </a:extLst>
                </a:gridCol>
                <a:gridCol w="576072">
                  <a:extLst>
                    <a:ext uri="{9D8B030D-6E8A-4147-A177-3AD203B41FA5}">
                      <a16:colId xmlns:a16="http://schemas.microsoft.com/office/drawing/2014/main" val="526577237"/>
                    </a:ext>
                  </a:extLst>
                </a:gridCol>
                <a:gridCol w="576072">
                  <a:extLst>
                    <a:ext uri="{9D8B030D-6E8A-4147-A177-3AD203B41FA5}">
                      <a16:colId xmlns:a16="http://schemas.microsoft.com/office/drawing/2014/main" val="3387161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67087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4113171202"/>
                  </a:ext>
                </a:extLst>
              </a:tr>
            </a:tbl>
          </a:graphicData>
        </a:graphic>
      </p:graphicFrame>
      <p:sp>
        <p:nvSpPr>
          <p:cNvPr id="4" name="Text Placeholder 3">
            <a:extLst>
              <a:ext uri="{FF2B5EF4-FFF2-40B4-BE49-F238E27FC236}">
                <a16:creationId xmlns:a16="http://schemas.microsoft.com/office/drawing/2014/main" id="{513CCACE-BDF5-47FF-9217-CDA3CF4AB9F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653664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CA838-E4BD-400D-972F-AEA914063FE8}"/>
              </a:ext>
            </a:extLst>
          </p:cNvPr>
          <p:cNvSpPr>
            <a:spLocks noGrp="1"/>
          </p:cNvSpPr>
          <p:nvPr>
            <p:ph type="title"/>
          </p:nvPr>
        </p:nvSpPr>
        <p:spPr/>
        <p:txBody>
          <a:bodyPr/>
          <a:lstStyle/>
          <a:p>
            <a:r>
              <a:rPr lang="en-US"/>
              <a:t>Instagram Posts Table | TrendSet - 17 of 25</a:t>
            </a:r>
          </a:p>
        </p:txBody>
      </p:sp>
      <p:graphicFrame>
        <p:nvGraphicFramePr>
          <p:cNvPr id="5" name="Table Placeholder 4">
            <a:extLst>
              <a:ext uri="{FF2B5EF4-FFF2-40B4-BE49-F238E27FC236}">
                <a16:creationId xmlns:a16="http://schemas.microsoft.com/office/drawing/2014/main" id="{453F0385-E83A-4619-9B90-C04AC50B240B}"/>
              </a:ext>
            </a:extLst>
          </p:cNvPr>
          <p:cNvGraphicFramePr>
            <a:graphicFrameLocks noGrp="1"/>
          </p:cNvGraphicFramePr>
          <p:nvPr>
            <p:ph type="tbl" sz="quarter" idx="13"/>
            <p:extLst>
              <p:ext uri="{D42A27DB-BD31-4B8C-83A1-F6EECF244321}">
                <p14:modId xmlns:p14="http://schemas.microsoft.com/office/powerpoint/2010/main" val="3221373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351839098"/>
                    </a:ext>
                  </a:extLst>
                </a:gridCol>
                <a:gridCol w="1152143">
                  <a:extLst>
                    <a:ext uri="{9D8B030D-6E8A-4147-A177-3AD203B41FA5}">
                      <a16:colId xmlns:a16="http://schemas.microsoft.com/office/drawing/2014/main" val="3483647042"/>
                    </a:ext>
                  </a:extLst>
                </a:gridCol>
                <a:gridCol w="576072">
                  <a:extLst>
                    <a:ext uri="{9D8B030D-6E8A-4147-A177-3AD203B41FA5}">
                      <a16:colId xmlns:a16="http://schemas.microsoft.com/office/drawing/2014/main" val="1360406562"/>
                    </a:ext>
                  </a:extLst>
                </a:gridCol>
                <a:gridCol w="576072">
                  <a:extLst>
                    <a:ext uri="{9D8B030D-6E8A-4147-A177-3AD203B41FA5}">
                      <a16:colId xmlns:a16="http://schemas.microsoft.com/office/drawing/2014/main" val="1517466569"/>
                    </a:ext>
                  </a:extLst>
                </a:gridCol>
                <a:gridCol w="576072">
                  <a:extLst>
                    <a:ext uri="{9D8B030D-6E8A-4147-A177-3AD203B41FA5}">
                      <a16:colId xmlns:a16="http://schemas.microsoft.com/office/drawing/2014/main" val="24788019"/>
                    </a:ext>
                  </a:extLst>
                </a:gridCol>
                <a:gridCol w="576072">
                  <a:extLst>
                    <a:ext uri="{9D8B030D-6E8A-4147-A177-3AD203B41FA5}">
                      <a16:colId xmlns:a16="http://schemas.microsoft.com/office/drawing/2014/main" val="754447456"/>
                    </a:ext>
                  </a:extLst>
                </a:gridCol>
                <a:gridCol w="576072">
                  <a:extLst>
                    <a:ext uri="{9D8B030D-6E8A-4147-A177-3AD203B41FA5}">
                      <a16:colId xmlns:a16="http://schemas.microsoft.com/office/drawing/2014/main" val="26931425"/>
                    </a:ext>
                  </a:extLst>
                </a:gridCol>
                <a:gridCol w="576072">
                  <a:extLst>
                    <a:ext uri="{9D8B030D-6E8A-4147-A177-3AD203B41FA5}">
                      <a16:colId xmlns:a16="http://schemas.microsoft.com/office/drawing/2014/main" val="386860718"/>
                    </a:ext>
                  </a:extLst>
                </a:gridCol>
                <a:gridCol w="576072">
                  <a:extLst>
                    <a:ext uri="{9D8B030D-6E8A-4147-A177-3AD203B41FA5}">
                      <a16:colId xmlns:a16="http://schemas.microsoft.com/office/drawing/2014/main" val="4225397550"/>
                    </a:ext>
                  </a:extLst>
                </a:gridCol>
                <a:gridCol w="576072">
                  <a:extLst>
                    <a:ext uri="{9D8B030D-6E8A-4147-A177-3AD203B41FA5}">
                      <a16:colId xmlns:a16="http://schemas.microsoft.com/office/drawing/2014/main" val="2554504694"/>
                    </a:ext>
                  </a:extLst>
                </a:gridCol>
                <a:gridCol w="576072">
                  <a:extLst>
                    <a:ext uri="{9D8B030D-6E8A-4147-A177-3AD203B41FA5}">
                      <a16:colId xmlns:a16="http://schemas.microsoft.com/office/drawing/2014/main" val="2863270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7503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01/24/2020 13:14:34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extLst>
                  <a:ext uri="{0D108BD9-81ED-4DB2-BD59-A6C34878D82A}">
                    <a16:rowId xmlns:a16="http://schemas.microsoft.com/office/drawing/2014/main" val="2554468478"/>
                  </a:ext>
                </a:extLst>
              </a:tr>
            </a:tbl>
          </a:graphicData>
        </a:graphic>
      </p:graphicFrame>
      <p:sp>
        <p:nvSpPr>
          <p:cNvPr id="4" name="Text Placeholder 3">
            <a:extLst>
              <a:ext uri="{FF2B5EF4-FFF2-40B4-BE49-F238E27FC236}">
                <a16:creationId xmlns:a16="http://schemas.microsoft.com/office/drawing/2014/main" id="{2255FC51-024A-4E61-A687-2087130E130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6950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1E5FA8-DDFD-4CEB-B0F6-CDEC280D16EC}"/>
              </a:ext>
            </a:extLst>
          </p:cNvPr>
          <p:cNvSpPr>
            <a:spLocks noGrp="1"/>
          </p:cNvSpPr>
          <p:nvPr>
            <p:ph type="title"/>
          </p:nvPr>
        </p:nvSpPr>
        <p:spPr/>
        <p:txBody>
          <a:bodyPr/>
          <a:lstStyle/>
          <a:p>
            <a:r>
              <a:rPr lang="en-US"/>
              <a:t>Instagram Posts Table | TrendSet - 18 of 25</a:t>
            </a:r>
          </a:p>
        </p:txBody>
      </p:sp>
      <p:graphicFrame>
        <p:nvGraphicFramePr>
          <p:cNvPr id="5" name="Table Placeholder 4">
            <a:extLst>
              <a:ext uri="{FF2B5EF4-FFF2-40B4-BE49-F238E27FC236}">
                <a16:creationId xmlns:a16="http://schemas.microsoft.com/office/drawing/2014/main" id="{B135235B-0282-4BAB-8223-43CFD46D2C3E}"/>
              </a:ext>
            </a:extLst>
          </p:cNvPr>
          <p:cNvGraphicFramePr>
            <a:graphicFrameLocks noGrp="1"/>
          </p:cNvGraphicFramePr>
          <p:nvPr>
            <p:ph type="tbl" sz="quarter" idx="13"/>
            <p:extLst>
              <p:ext uri="{D42A27DB-BD31-4B8C-83A1-F6EECF244321}">
                <p14:modId xmlns:p14="http://schemas.microsoft.com/office/powerpoint/2010/main" val="3121277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6429643"/>
                    </a:ext>
                  </a:extLst>
                </a:gridCol>
                <a:gridCol w="1152143">
                  <a:extLst>
                    <a:ext uri="{9D8B030D-6E8A-4147-A177-3AD203B41FA5}">
                      <a16:colId xmlns:a16="http://schemas.microsoft.com/office/drawing/2014/main" val="4072995263"/>
                    </a:ext>
                  </a:extLst>
                </a:gridCol>
                <a:gridCol w="576072">
                  <a:extLst>
                    <a:ext uri="{9D8B030D-6E8A-4147-A177-3AD203B41FA5}">
                      <a16:colId xmlns:a16="http://schemas.microsoft.com/office/drawing/2014/main" val="2482188398"/>
                    </a:ext>
                  </a:extLst>
                </a:gridCol>
                <a:gridCol w="576072">
                  <a:extLst>
                    <a:ext uri="{9D8B030D-6E8A-4147-A177-3AD203B41FA5}">
                      <a16:colId xmlns:a16="http://schemas.microsoft.com/office/drawing/2014/main" val="1530815140"/>
                    </a:ext>
                  </a:extLst>
                </a:gridCol>
                <a:gridCol w="576072">
                  <a:extLst>
                    <a:ext uri="{9D8B030D-6E8A-4147-A177-3AD203B41FA5}">
                      <a16:colId xmlns:a16="http://schemas.microsoft.com/office/drawing/2014/main" val="2484207159"/>
                    </a:ext>
                  </a:extLst>
                </a:gridCol>
                <a:gridCol w="576072">
                  <a:extLst>
                    <a:ext uri="{9D8B030D-6E8A-4147-A177-3AD203B41FA5}">
                      <a16:colId xmlns:a16="http://schemas.microsoft.com/office/drawing/2014/main" val="302508625"/>
                    </a:ext>
                  </a:extLst>
                </a:gridCol>
                <a:gridCol w="576072">
                  <a:extLst>
                    <a:ext uri="{9D8B030D-6E8A-4147-A177-3AD203B41FA5}">
                      <a16:colId xmlns:a16="http://schemas.microsoft.com/office/drawing/2014/main" val="838065668"/>
                    </a:ext>
                  </a:extLst>
                </a:gridCol>
                <a:gridCol w="576072">
                  <a:extLst>
                    <a:ext uri="{9D8B030D-6E8A-4147-A177-3AD203B41FA5}">
                      <a16:colId xmlns:a16="http://schemas.microsoft.com/office/drawing/2014/main" val="3199668533"/>
                    </a:ext>
                  </a:extLst>
                </a:gridCol>
                <a:gridCol w="576072">
                  <a:extLst>
                    <a:ext uri="{9D8B030D-6E8A-4147-A177-3AD203B41FA5}">
                      <a16:colId xmlns:a16="http://schemas.microsoft.com/office/drawing/2014/main" val="1083804035"/>
                    </a:ext>
                  </a:extLst>
                </a:gridCol>
                <a:gridCol w="576072">
                  <a:extLst>
                    <a:ext uri="{9D8B030D-6E8A-4147-A177-3AD203B41FA5}">
                      <a16:colId xmlns:a16="http://schemas.microsoft.com/office/drawing/2014/main" val="3513144411"/>
                    </a:ext>
                  </a:extLst>
                </a:gridCol>
                <a:gridCol w="576072">
                  <a:extLst>
                    <a:ext uri="{9D8B030D-6E8A-4147-A177-3AD203B41FA5}">
                      <a16:colId xmlns:a16="http://schemas.microsoft.com/office/drawing/2014/main" val="148725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179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a:t>
                      </a:r>
                    </a:p>
                  </a:txBody>
                  <a:tcPr/>
                </a:tc>
                <a:extLst>
                  <a:ext uri="{0D108BD9-81ED-4DB2-BD59-A6C34878D82A}">
                    <a16:rowId xmlns:a16="http://schemas.microsoft.com/office/drawing/2014/main" val="3497878450"/>
                  </a:ext>
                </a:extLst>
              </a:tr>
            </a:tbl>
          </a:graphicData>
        </a:graphic>
      </p:graphicFrame>
      <p:sp>
        <p:nvSpPr>
          <p:cNvPr id="4" name="Text Placeholder 3">
            <a:extLst>
              <a:ext uri="{FF2B5EF4-FFF2-40B4-BE49-F238E27FC236}">
                <a16:creationId xmlns:a16="http://schemas.microsoft.com/office/drawing/2014/main" id="{25768D2C-57C3-47C7-B93B-B86B5C574B3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7881214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98FD2-17C2-4D2F-84E9-6861B0AABB46}"/>
              </a:ext>
            </a:extLst>
          </p:cNvPr>
          <p:cNvSpPr>
            <a:spLocks noGrp="1"/>
          </p:cNvSpPr>
          <p:nvPr>
            <p:ph type="title"/>
          </p:nvPr>
        </p:nvSpPr>
        <p:spPr/>
        <p:txBody>
          <a:bodyPr/>
          <a:lstStyle/>
          <a:p>
            <a:r>
              <a:rPr lang="en-US"/>
              <a:t>Instagram Posts Table | TrendSet - 19 of 25</a:t>
            </a:r>
          </a:p>
        </p:txBody>
      </p:sp>
      <p:graphicFrame>
        <p:nvGraphicFramePr>
          <p:cNvPr id="5" name="Table Placeholder 4">
            <a:extLst>
              <a:ext uri="{FF2B5EF4-FFF2-40B4-BE49-F238E27FC236}">
                <a16:creationId xmlns:a16="http://schemas.microsoft.com/office/drawing/2014/main" id="{E071A168-1045-4785-BA59-4BA9B767EA90}"/>
              </a:ext>
            </a:extLst>
          </p:cNvPr>
          <p:cNvGraphicFramePr>
            <a:graphicFrameLocks noGrp="1"/>
          </p:cNvGraphicFramePr>
          <p:nvPr>
            <p:ph type="tbl" sz="quarter" idx="13"/>
            <p:extLst>
              <p:ext uri="{D42A27DB-BD31-4B8C-83A1-F6EECF244321}">
                <p14:modId xmlns:p14="http://schemas.microsoft.com/office/powerpoint/2010/main" val="3478830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04012873"/>
                    </a:ext>
                  </a:extLst>
                </a:gridCol>
                <a:gridCol w="1152143">
                  <a:extLst>
                    <a:ext uri="{9D8B030D-6E8A-4147-A177-3AD203B41FA5}">
                      <a16:colId xmlns:a16="http://schemas.microsoft.com/office/drawing/2014/main" val="3640546288"/>
                    </a:ext>
                  </a:extLst>
                </a:gridCol>
                <a:gridCol w="576072">
                  <a:extLst>
                    <a:ext uri="{9D8B030D-6E8A-4147-A177-3AD203B41FA5}">
                      <a16:colId xmlns:a16="http://schemas.microsoft.com/office/drawing/2014/main" val="1886967604"/>
                    </a:ext>
                  </a:extLst>
                </a:gridCol>
                <a:gridCol w="576072">
                  <a:extLst>
                    <a:ext uri="{9D8B030D-6E8A-4147-A177-3AD203B41FA5}">
                      <a16:colId xmlns:a16="http://schemas.microsoft.com/office/drawing/2014/main" val="1899727947"/>
                    </a:ext>
                  </a:extLst>
                </a:gridCol>
                <a:gridCol w="576072">
                  <a:extLst>
                    <a:ext uri="{9D8B030D-6E8A-4147-A177-3AD203B41FA5}">
                      <a16:colId xmlns:a16="http://schemas.microsoft.com/office/drawing/2014/main" val="2180899133"/>
                    </a:ext>
                  </a:extLst>
                </a:gridCol>
                <a:gridCol w="576072">
                  <a:extLst>
                    <a:ext uri="{9D8B030D-6E8A-4147-A177-3AD203B41FA5}">
                      <a16:colId xmlns:a16="http://schemas.microsoft.com/office/drawing/2014/main" val="2012911459"/>
                    </a:ext>
                  </a:extLst>
                </a:gridCol>
                <a:gridCol w="576072">
                  <a:extLst>
                    <a:ext uri="{9D8B030D-6E8A-4147-A177-3AD203B41FA5}">
                      <a16:colId xmlns:a16="http://schemas.microsoft.com/office/drawing/2014/main" val="3867333365"/>
                    </a:ext>
                  </a:extLst>
                </a:gridCol>
                <a:gridCol w="576072">
                  <a:extLst>
                    <a:ext uri="{9D8B030D-6E8A-4147-A177-3AD203B41FA5}">
                      <a16:colId xmlns:a16="http://schemas.microsoft.com/office/drawing/2014/main" val="4096650752"/>
                    </a:ext>
                  </a:extLst>
                </a:gridCol>
                <a:gridCol w="576072">
                  <a:extLst>
                    <a:ext uri="{9D8B030D-6E8A-4147-A177-3AD203B41FA5}">
                      <a16:colId xmlns:a16="http://schemas.microsoft.com/office/drawing/2014/main" val="2406736756"/>
                    </a:ext>
                  </a:extLst>
                </a:gridCol>
                <a:gridCol w="576072">
                  <a:extLst>
                    <a:ext uri="{9D8B030D-6E8A-4147-A177-3AD203B41FA5}">
                      <a16:colId xmlns:a16="http://schemas.microsoft.com/office/drawing/2014/main" val="1636308940"/>
                    </a:ext>
                  </a:extLst>
                </a:gridCol>
                <a:gridCol w="576072">
                  <a:extLst>
                    <a:ext uri="{9D8B030D-6E8A-4147-A177-3AD203B41FA5}">
                      <a16:colId xmlns:a16="http://schemas.microsoft.com/office/drawing/2014/main" val="2646950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43087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a:t>
                      </a:r>
                    </a:p>
                  </a:txBody>
                  <a:tcPr/>
                </a:tc>
                <a:extLst>
                  <a:ext uri="{0D108BD9-81ED-4DB2-BD59-A6C34878D82A}">
                    <a16:rowId xmlns:a16="http://schemas.microsoft.com/office/drawing/2014/main" val="2818750342"/>
                  </a:ext>
                </a:extLst>
              </a:tr>
            </a:tbl>
          </a:graphicData>
        </a:graphic>
      </p:graphicFrame>
      <p:sp>
        <p:nvSpPr>
          <p:cNvPr id="4" name="Text Placeholder 3">
            <a:extLst>
              <a:ext uri="{FF2B5EF4-FFF2-40B4-BE49-F238E27FC236}">
                <a16:creationId xmlns:a16="http://schemas.microsoft.com/office/drawing/2014/main" id="{9D9AEAC6-80EC-4277-B48A-3D5E968C1B4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19587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A7A71E-CC13-4B83-8E2D-BF6145C87187}"/>
              </a:ext>
            </a:extLst>
          </p:cNvPr>
          <p:cNvSpPr>
            <a:spLocks noGrp="1"/>
          </p:cNvSpPr>
          <p:nvPr>
            <p:ph type="title"/>
          </p:nvPr>
        </p:nvSpPr>
        <p:spPr/>
        <p:txBody>
          <a:bodyPr/>
          <a:lstStyle/>
          <a:p>
            <a:r>
              <a:rPr lang="en-US"/>
              <a:t>Instagram Posts Table | TrendSet - 20 of 25</a:t>
            </a:r>
          </a:p>
        </p:txBody>
      </p:sp>
      <p:graphicFrame>
        <p:nvGraphicFramePr>
          <p:cNvPr id="5" name="Table Placeholder 4">
            <a:extLst>
              <a:ext uri="{FF2B5EF4-FFF2-40B4-BE49-F238E27FC236}">
                <a16:creationId xmlns:a16="http://schemas.microsoft.com/office/drawing/2014/main" id="{15321BE2-3BDB-44A6-9E10-AC0121FE0A1A}"/>
              </a:ext>
            </a:extLst>
          </p:cNvPr>
          <p:cNvGraphicFramePr>
            <a:graphicFrameLocks noGrp="1"/>
          </p:cNvGraphicFramePr>
          <p:nvPr>
            <p:ph type="tbl" sz="quarter" idx="13"/>
            <p:extLst>
              <p:ext uri="{D42A27DB-BD31-4B8C-83A1-F6EECF244321}">
                <p14:modId xmlns:p14="http://schemas.microsoft.com/office/powerpoint/2010/main" val="1085858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172107517"/>
                    </a:ext>
                  </a:extLst>
                </a:gridCol>
                <a:gridCol w="1152143">
                  <a:extLst>
                    <a:ext uri="{9D8B030D-6E8A-4147-A177-3AD203B41FA5}">
                      <a16:colId xmlns:a16="http://schemas.microsoft.com/office/drawing/2014/main" val="1670790278"/>
                    </a:ext>
                  </a:extLst>
                </a:gridCol>
                <a:gridCol w="576072">
                  <a:extLst>
                    <a:ext uri="{9D8B030D-6E8A-4147-A177-3AD203B41FA5}">
                      <a16:colId xmlns:a16="http://schemas.microsoft.com/office/drawing/2014/main" val="1899789685"/>
                    </a:ext>
                  </a:extLst>
                </a:gridCol>
                <a:gridCol w="576072">
                  <a:extLst>
                    <a:ext uri="{9D8B030D-6E8A-4147-A177-3AD203B41FA5}">
                      <a16:colId xmlns:a16="http://schemas.microsoft.com/office/drawing/2014/main" val="3648676045"/>
                    </a:ext>
                  </a:extLst>
                </a:gridCol>
                <a:gridCol w="576072">
                  <a:extLst>
                    <a:ext uri="{9D8B030D-6E8A-4147-A177-3AD203B41FA5}">
                      <a16:colId xmlns:a16="http://schemas.microsoft.com/office/drawing/2014/main" val="2376541415"/>
                    </a:ext>
                  </a:extLst>
                </a:gridCol>
                <a:gridCol w="576072">
                  <a:extLst>
                    <a:ext uri="{9D8B030D-6E8A-4147-A177-3AD203B41FA5}">
                      <a16:colId xmlns:a16="http://schemas.microsoft.com/office/drawing/2014/main" val="2924226256"/>
                    </a:ext>
                  </a:extLst>
                </a:gridCol>
                <a:gridCol w="576072">
                  <a:extLst>
                    <a:ext uri="{9D8B030D-6E8A-4147-A177-3AD203B41FA5}">
                      <a16:colId xmlns:a16="http://schemas.microsoft.com/office/drawing/2014/main" val="2392674385"/>
                    </a:ext>
                  </a:extLst>
                </a:gridCol>
                <a:gridCol w="576072">
                  <a:extLst>
                    <a:ext uri="{9D8B030D-6E8A-4147-A177-3AD203B41FA5}">
                      <a16:colId xmlns:a16="http://schemas.microsoft.com/office/drawing/2014/main" val="2806514770"/>
                    </a:ext>
                  </a:extLst>
                </a:gridCol>
                <a:gridCol w="576072">
                  <a:extLst>
                    <a:ext uri="{9D8B030D-6E8A-4147-A177-3AD203B41FA5}">
                      <a16:colId xmlns:a16="http://schemas.microsoft.com/office/drawing/2014/main" val="2792213617"/>
                    </a:ext>
                  </a:extLst>
                </a:gridCol>
                <a:gridCol w="576072">
                  <a:extLst>
                    <a:ext uri="{9D8B030D-6E8A-4147-A177-3AD203B41FA5}">
                      <a16:colId xmlns:a16="http://schemas.microsoft.com/office/drawing/2014/main" val="2950096201"/>
                    </a:ext>
                  </a:extLst>
                </a:gridCol>
                <a:gridCol w="576072">
                  <a:extLst>
                    <a:ext uri="{9D8B030D-6E8A-4147-A177-3AD203B41FA5}">
                      <a16:colId xmlns:a16="http://schemas.microsoft.com/office/drawing/2014/main" val="170855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939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extLst>
                  <a:ext uri="{0D108BD9-81ED-4DB2-BD59-A6C34878D82A}">
                    <a16:rowId xmlns:a16="http://schemas.microsoft.com/office/drawing/2014/main" val="1754246230"/>
                  </a:ext>
                </a:extLst>
              </a:tr>
            </a:tbl>
          </a:graphicData>
        </a:graphic>
      </p:graphicFrame>
      <p:sp>
        <p:nvSpPr>
          <p:cNvPr id="4" name="Text Placeholder 3">
            <a:extLst>
              <a:ext uri="{FF2B5EF4-FFF2-40B4-BE49-F238E27FC236}">
                <a16:creationId xmlns:a16="http://schemas.microsoft.com/office/drawing/2014/main" id="{5C489FFF-CDE7-423E-970C-44C8B217F6E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77651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CD378-F79F-48B9-B197-FF12EDE600B6}"/>
              </a:ext>
            </a:extLst>
          </p:cNvPr>
          <p:cNvSpPr>
            <a:spLocks noGrp="1"/>
          </p:cNvSpPr>
          <p:nvPr>
            <p:ph type="title"/>
          </p:nvPr>
        </p:nvSpPr>
        <p:spPr/>
        <p:txBody>
          <a:bodyPr/>
          <a:lstStyle/>
          <a:p>
            <a:r>
              <a:rPr lang="en-US"/>
              <a:t>Instagram Posts Table | TrendSet - 21 of 25</a:t>
            </a:r>
          </a:p>
        </p:txBody>
      </p:sp>
      <p:graphicFrame>
        <p:nvGraphicFramePr>
          <p:cNvPr id="5" name="Table Placeholder 4">
            <a:extLst>
              <a:ext uri="{FF2B5EF4-FFF2-40B4-BE49-F238E27FC236}">
                <a16:creationId xmlns:a16="http://schemas.microsoft.com/office/drawing/2014/main" id="{6EFDC03F-CDBB-478A-AB91-AE92600127FA}"/>
              </a:ext>
            </a:extLst>
          </p:cNvPr>
          <p:cNvGraphicFramePr>
            <a:graphicFrameLocks noGrp="1"/>
          </p:cNvGraphicFramePr>
          <p:nvPr>
            <p:ph type="tbl" sz="quarter" idx="13"/>
            <p:extLst>
              <p:ext uri="{D42A27DB-BD31-4B8C-83A1-F6EECF244321}">
                <p14:modId xmlns:p14="http://schemas.microsoft.com/office/powerpoint/2010/main" val="400639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68869883"/>
                    </a:ext>
                  </a:extLst>
                </a:gridCol>
                <a:gridCol w="1152143">
                  <a:extLst>
                    <a:ext uri="{9D8B030D-6E8A-4147-A177-3AD203B41FA5}">
                      <a16:colId xmlns:a16="http://schemas.microsoft.com/office/drawing/2014/main" val="4182722978"/>
                    </a:ext>
                  </a:extLst>
                </a:gridCol>
                <a:gridCol w="576072">
                  <a:extLst>
                    <a:ext uri="{9D8B030D-6E8A-4147-A177-3AD203B41FA5}">
                      <a16:colId xmlns:a16="http://schemas.microsoft.com/office/drawing/2014/main" val="2215789196"/>
                    </a:ext>
                  </a:extLst>
                </a:gridCol>
                <a:gridCol w="576072">
                  <a:extLst>
                    <a:ext uri="{9D8B030D-6E8A-4147-A177-3AD203B41FA5}">
                      <a16:colId xmlns:a16="http://schemas.microsoft.com/office/drawing/2014/main" val="319961949"/>
                    </a:ext>
                  </a:extLst>
                </a:gridCol>
                <a:gridCol w="576072">
                  <a:extLst>
                    <a:ext uri="{9D8B030D-6E8A-4147-A177-3AD203B41FA5}">
                      <a16:colId xmlns:a16="http://schemas.microsoft.com/office/drawing/2014/main" val="983287241"/>
                    </a:ext>
                  </a:extLst>
                </a:gridCol>
                <a:gridCol w="576072">
                  <a:extLst>
                    <a:ext uri="{9D8B030D-6E8A-4147-A177-3AD203B41FA5}">
                      <a16:colId xmlns:a16="http://schemas.microsoft.com/office/drawing/2014/main" val="3057933021"/>
                    </a:ext>
                  </a:extLst>
                </a:gridCol>
                <a:gridCol w="576072">
                  <a:extLst>
                    <a:ext uri="{9D8B030D-6E8A-4147-A177-3AD203B41FA5}">
                      <a16:colId xmlns:a16="http://schemas.microsoft.com/office/drawing/2014/main" val="2330937901"/>
                    </a:ext>
                  </a:extLst>
                </a:gridCol>
                <a:gridCol w="576072">
                  <a:extLst>
                    <a:ext uri="{9D8B030D-6E8A-4147-A177-3AD203B41FA5}">
                      <a16:colId xmlns:a16="http://schemas.microsoft.com/office/drawing/2014/main" val="3266039286"/>
                    </a:ext>
                  </a:extLst>
                </a:gridCol>
                <a:gridCol w="576072">
                  <a:extLst>
                    <a:ext uri="{9D8B030D-6E8A-4147-A177-3AD203B41FA5}">
                      <a16:colId xmlns:a16="http://schemas.microsoft.com/office/drawing/2014/main" val="2061715497"/>
                    </a:ext>
                  </a:extLst>
                </a:gridCol>
                <a:gridCol w="576072">
                  <a:extLst>
                    <a:ext uri="{9D8B030D-6E8A-4147-A177-3AD203B41FA5}">
                      <a16:colId xmlns:a16="http://schemas.microsoft.com/office/drawing/2014/main" val="980081109"/>
                    </a:ext>
                  </a:extLst>
                </a:gridCol>
                <a:gridCol w="576072">
                  <a:extLst>
                    <a:ext uri="{9D8B030D-6E8A-4147-A177-3AD203B41FA5}">
                      <a16:colId xmlns:a16="http://schemas.microsoft.com/office/drawing/2014/main" val="4231666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1290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extLst>
                  <a:ext uri="{0D108BD9-81ED-4DB2-BD59-A6C34878D82A}">
                    <a16:rowId xmlns:a16="http://schemas.microsoft.com/office/drawing/2014/main" val="3680008018"/>
                  </a:ext>
                </a:extLst>
              </a:tr>
            </a:tbl>
          </a:graphicData>
        </a:graphic>
      </p:graphicFrame>
      <p:sp>
        <p:nvSpPr>
          <p:cNvPr id="4" name="Text Placeholder 3">
            <a:extLst>
              <a:ext uri="{FF2B5EF4-FFF2-40B4-BE49-F238E27FC236}">
                <a16:creationId xmlns:a16="http://schemas.microsoft.com/office/drawing/2014/main" id="{BA614662-751F-4700-945E-992B6BEFDB5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955473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DDD2B-C6CE-4438-8B18-0BCD951FA24C}"/>
              </a:ext>
            </a:extLst>
          </p:cNvPr>
          <p:cNvSpPr>
            <a:spLocks noGrp="1"/>
          </p:cNvSpPr>
          <p:nvPr>
            <p:ph type="title"/>
          </p:nvPr>
        </p:nvSpPr>
        <p:spPr/>
        <p:txBody>
          <a:bodyPr/>
          <a:lstStyle/>
          <a:p>
            <a:r>
              <a:rPr lang="en-US"/>
              <a:t>Instagram Posts Table | TrendSet - 22 of 25</a:t>
            </a:r>
          </a:p>
        </p:txBody>
      </p:sp>
      <p:graphicFrame>
        <p:nvGraphicFramePr>
          <p:cNvPr id="5" name="Table Placeholder 4">
            <a:extLst>
              <a:ext uri="{FF2B5EF4-FFF2-40B4-BE49-F238E27FC236}">
                <a16:creationId xmlns:a16="http://schemas.microsoft.com/office/drawing/2014/main" id="{DD0FF11A-22C0-492F-9836-F73362358E51}"/>
              </a:ext>
            </a:extLst>
          </p:cNvPr>
          <p:cNvGraphicFramePr>
            <a:graphicFrameLocks noGrp="1"/>
          </p:cNvGraphicFramePr>
          <p:nvPr>
            <p:ph type="tbl" sz="quarter" idx="13"/>
            <p:extLst>
              <p:ext uri="{D42A27DB-BD31-4B8C-83A1-F6EECF244321}">
                <p14:modId xmlns:p14="http://schemas.microsoft.com/office/powerpoint/2010/main" val="2760534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68581003"/>
                    </a:ext>
                  </a:extLst>
                </a:gridCol>
                <a:gridCol w="1152143">
                  <a:extLst>
                    <a:ext uri="{9D8B030D-6E8A-4147-A177-3AD203B41FA5}">
                      <a16:colId xmlns:a16="http://schemas.microsoft.com/office/drawing/2014/main" val="2565484259"/>
                    </a:ext>
                  </a:extLst>
                </a:gridCol>
                <a:gridCol w="576072">
                  <a:extLst>
                    <a:ext uri="{9D8B030D-6E8A-4147-A177-3AD203B41FA5}">
                      <a16:colId xmlns:a16="http://schemas.microsoft.com/office/drawing/2014/main" val="1238992645"/>
                    </a:ext>
                  </a:extLst>
                </a:gridCol>
                <a:gridCol w="576072">
                  <a:extLst>
                    <a:ext uri="{9D8B030D-6E8A-4147-A177-3AD203B41FA5}">
                      <a16:colId xmlns:a16="http://schemas.microsoft.com/office/drawing/2014/main" val="3422676972"/>
                    </a:ext>
                  </a:extLst>
                </a:gridCol>
                <a:gridCol w="576072">
                  <a:extLst>
                    <a:ext uri="{9D8B030D-6E8A-4147-A177-3AD203B41FA5}">
                      <a16:colId xmlns:a16="http://schemas.microsoft.com/office/drawing/2014/main" val="3819642691"/>
                    </a:ext>
                  </a:extLst>
                </a:gridCol>
                <a:gridCol w="576072">
                  <a:extLst>
                    <a:ext uri="{9D8B030D-6E8A-4147-A177-3AD203B41FA5}">
                      <a16:colId xmlns:a16="http://schemas.microsoft.com/office/drawing/2014/main" val="4256500166"/>
                    </a:ext>
                  </a:extLst>
                </a:gridCol>
                <a:gridCol w="576072">
                  <a:extLst>
                    <a:ext uri="{9D8B030D-6E8A-4147-A177-3AD203B41FA5}">
                      <a16:colId xmlns:a16="http://schemas.microsoft.com/office/drawing/2014/main" val="4183761048"/>
                    </a:ext>
                  </a:extLst>
                </a:gridCol>
                <a:gridCol w="576072">
                  <a:extLst>
                    <a:ext uri="{9D8B030D-6E8A-4147-A177-3AD203B41FA5}">
                      <a16:colId xmlns:a16="http://schemas.microsoft.com/office/drawing/2014/main" val="639983847"/>
                    </a:ext>
                  </a:extLst>
                </a:gridCol>
                <a:gridCol w="576072">
                  <a:extLst>
                    <a:ext uri="{9D8B030D-6E8A-4147-A177-3AD203B41FA5}">
                      <a16:colId xmlns:a16="http://schemas.microsoft.com/office/drawing/2014/main" val="3250154862"/>
                    </a:ext>
                  </a:extLst>
                </a:gridCol>
                <a:gridCol w="576072">
                  <a:extLst>
                    <a:ext uri="{9D8B030D-6E8A-4147-A177-3AD203B41FA5}">
                      <a16:colId xmlns:a16="http://schemas.microsoft.com/office/drawing/2014/main" val="3145239481"/>
                    </a:ext>
                  </a:extLst>
                </a:gridCol>
                <a:gridCol w="576072">
                  <a:extLst>
                    <a:ext uri="{9D8B030D-6E8A-4147-A177-3AD203B41FA5}">
                      <a16:colId xmlns:a16="http://schemas.microsoft.com/office/drawing/2014/main" val="1429311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38055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07:15:41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2855123073"/>
                  </a:ext>
                </a:extLst>
              </a:tr>
            </a:tbl>
          </a:graphicData>
        </a:graphic>
      </p:graphicFrame>
      <p:sp>
        <p:nvSpPr>
          <p:cNvPr id="4" name="Text Placeholder 3">
            <a:extLst>
              <a:ext uri="{FF2B5EF4-FFF2-40B4-BE49-F238E27FC236}">
                <a16:creationId xmlns:a16="http://schemas.microsoft.com/office/drawing/2014/main" id="{8118A66A-740E-4F9A-B222-7E228AF231A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57256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39489-B91D-4C4D-8D0C-001F07A50A7F}"/>
              </a:ext>
            </a:extLst>
          </p:cNvPr>
          <p:cNvSpPr>
            <a:spLocks noGrp="1"/>
          </p:cNvSpPr>
          <p:nvPr>
            <p:ph type="title"/>
          </p:nvPr>
        </p:nvSpPr>
        <p:spPr/>
        <p:txBody>
          <a:bodyPr/>
          <a:lstStyle/>
          <a:p>
            <a:r>
              <a:rPr lang="en-US"/>
              <a:t>Instagram Posts Table | TrendSet - 23 of 25</a:t>
            </a:r>
          </a:p>
        </p:txBody>
      </p:sp>
      <p:graphicFrame>
        <p:nvGraphicFramePr>
          <p:cNvPr id="5" name="Table Placeholder 4">
            <a:extLst>
              <a:ext uri="{FF2B5EF4-FFF2-40B4-BE49-F238E27FC236}">
                <a16:creationId xmlns:a16="http://schemas.microsoft.com/office/drawing/2014/main" id="{C23592A9-BFE0-4762-AE87-E53B05CA28B5}"/>
              </a:ext>
            </a:extLst>
          </p:cNvPr>
          <p:cNvGraphicFramePr>
            <a:graphicFrameLocks noGrp="1"/>
          </p:cNvGraphicFramePr>
          <p:nvPr>
            <p:ph type="tbl" sz="quarter" idx="13"/>
            <p:extLst>
              <p:ext uri="{D42A27DB-BD31-4B8C-83A1-F6EECF244321}">
                <p14:modId xmlns:p14="http://schemas.microsoft.com/office/powerpoint/2010/main" val="603742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91302330"/>
                    </a:ext>
                  </a:extLst>
                </a:gridCol>
                <a:gridCol w="1152143">
                  <a:extLst>
                    <a:ext uri="{9D8B030D-6E8A-4147-A177-3AD203B41FA5}">
                      <a16:colId xmlns:a16="http://schemas.microsoft.com/office/drawing/2014/main" val="3105727116"/>
                    </a:ext>
                  </a:extLst>
                </a:gridCol>
                <a:gridCol w="576072">
                  <a:extLst>
                    <a:ext uri="{9D8B030D-6E8A-4147-A177-3AD203B41FA5}">
                      <a16:colId xmlns:a16="http://schemas.microsoft.com/office/drawing/2014/main" val="3129582416"/>
                    </a:ext>
                  </a:extLst>
                </a:gridCol>
                <a:gridCol w="576072">
                  <a:extLst>
                    <a:ext uri="{9D8B030D-6E8A-4147-A177-3AD203B41FA5}">
                      <a16:colId xmlns:a16="http://schemas.microsoft.com/office/drawing/2014/main" val="1050902541"/>
                    </a:ext>
                  </a:extLst>
                </a:gridCol>
                <a:gridCol w="576072">
                  <a:extLst>
                    <a:ext uri="{9D8B030D-6E8A-4147-A177-3AD203B41FA5}">
                      <a16:colId xmlns:a16="http://schemas.microsoft.com/office/drawing/2014/main" val="2615876266"/>
                    </a:ext>
                  </a:extLst>
                </a:gridCol>
                <a:gridCol w="576072">
                  <a:extLst>
                    <a:ext uri="{9D8B030D-6E8A-4147-A177-3AD203B41FA5}">
                      <a16:colId xmlns:a16="http://schemas.microsoft.com/office/drawing/2014/main" val="230717790"/>
                    </a:ext>
                  </a:extLst>
                </a:gridCol>
                <a:gridCol w="576072">
                  <a:extLst>
                    <a:ext uri="{9D8B030D-6E8A-4147-A177-3AD203B41FA5}">
                      <a16:colId xmlns:a16="http://schemas.microsoft.com/office/drawing/2014/main" val="1988482809"/>
                    </a:ext>
                  </a:extLst>
                </a:gridCol>
                <a:gridCol w="576072">
                  <a:extLst>
                    <a:ext uri="{9D8B030D-6E8A-4147-A177-3AD203B41FA5}">
                      <a16:colId xmlns:a16="http://schemas.microsoft.com/office/drawing/2014/main" val="2273988262"/>
                    </a:ext>
                  </a:extLst>
                </a:gridCol>
                <a:gridCol w="576072">
                  <a:extLst>
                    <a:ext uri="{9D8B030D-6E8A-4147-A177-3AD203B41FA5}">
                      <a16:colId xmlns:a16="http://schemas.microsoft.com/office/drawing/2014/main" val="1822677585"/>
                    </a:ext>
                  </a:extLst>
                </a:gridCol>
                <a:gridCol w="576072">
                  <a:extLst>
                    <a:ext uri="{9D8B030D-6E8A-4147-A177-3AD203B41FA5}">
                      <a16:colId xmlns:a16="http://schemas.microsoft.com/office/drawing/2014/main" val="1693821337"/>
                    </a:ext>
                  </a:extLst>
                </a:gridCol>
                <a:gridCol w="576072">
                  <a:extLst>
                    <a:ext uri="{9D8B030D-6E8A-4147-A177-3AD203B41FA5}">
                      <a16:colId xmlns:a16="http://schemas.microsoft.com/office/drawing/2014/main" val="2431185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2268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extLst>
                  <a:ext uri="{0D108BD9-81ED-4DB2-BD59-A6C34878D82A}">
                    <a16:rowId xmlns:a16="http://schemas.microsoft.com/office/drawing/2014/main" val="1966721433"/>
                  </a:ext>
                </a:extLst>
              </a:tr>
            </a:tbl>
          </a:graphicData>
        </a:graphic>
      </p:graphicFrame>
      <p:sp>
        <p:nvSpPr>
          <p:cNvPr id="4" name="Text Placeholder 3">
            <a:extLst>
              <a:ext uri="{FF2B5EF4-FFF2-40B4-BE49-F238E27FC236}">
                <a16:creationId xmlns:a16="http://schemas.microsoft.com/office/drawing/2014/main" id="{6D4EB571-FE11-463C-961B-5A7FC4416DE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638462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CC9D7-A770-4535-BDDB-214899BE05EE}"/>
              </a:ext>
            </a:extLst>
          </p:cNvPr>
          <p:cNvSpPr>
            <a:spLocks noGrp="1"/>
          </p:cNvSpPr>
          <p:nvPr>
            <p:ph type="title"/>
          </p:nvPr>
        </p:nvSpPr>
        <p:spPr/>
        <p:txBody>
          <a:bodyPr/>
          <a:lstStyle/>
          <a:p>
            <a:r>
              <a:rPr lang="en-US"/>
              <a:t>Instagram Posts Table | TrendSet - 24 of 25</a:t>
            </a:r>
          </a:p>
        </p:txBody>
      </p:sp>
      <p:graphicFrame>
        <p:nvGraphicFramePr>
          <p:cNvPr id="5" name="Table Placeholder 4">
            <a:extLst>
              <a:ext uri="{FF2B5EF4-FFF2-40B4-BE49-F238E27FC236}">
                <a16:creationId xmlns:a16="http://schemas.microsoft.com/office/drawing/2014/main" id="{41F2AD3D-BB4D-4F18-8426-952B53DEF35C}"/>
              </a:ext>
            </a:extLst>
          </p:cNvPr>
          <p:cNvGraphicFramePr>
            <a:graphicFrameLocks noGrp="1"/>
          </p:cNvGraphicFramePr>
          <p:nvPr>
            <p:ph type="tbl" sz="quarter" idx="13"/>
            <p:extLst>
              <p:ext uri="{D42A27DB-BD31-4B8C-83A1-F6EECF244321}">
                <p14:modId xmlns:p14="http://schemas.microsoft.com/office/powerpoint/2010/main" val="684871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77139876"/>
                    </a:ext>
                  </a:extLst>
                </a:gridCol>
                <a:gridCol w="1152143">
                  <a:extLst>
                    <a:ext uri="{9D8B030D-6E8A-4147-A177-3AD203B41FA5}">
                      <a16:colId xmlns:a16="http://schemas.microsoft.com/office/drawing/2014/main" val="102017686"/>
                    </a:ext>
                  </a:extLst>
                </a:gridCol>
                <a:gridCol w="576072">
                  <a:extLst>
                    <a:ext uri="{9D8B030D-6E8A-4147-A177-3AD203B41FA5}">
                      <a16:colId xmlns:a16="http://schemas.microsoft.com/office/drawing/2014/main" val="1440310048"/>
                    </a:ext>
                  </a:extLst>
                </a:gridCol>
                <a:gridCol w="576072">
                  <a:extLst>
                    <a:ext uri="{9D8B030D-6E8A-4147-A177-3AD203B41FA5}">
                      <a16:colId xmlns:a16="http://schemas.microsoft.com/office/drawing/2014/main" val="224765308"/>
                    </a:ext>
                  </a:extLst>
                </a:gridCol>
                <a:gridCol w="576072">
                  <a:extLst>
                    <a:ext uri="{9D8B030D-6E8A-4147-A177-3AD203B41FA5}">
                      <a16:colId xmlns:a16="http://schemas.microsoft.com/office/drawing/2014/main" val="1553216045"/>
                    </a:ext>
                  </a:extLst>
                </a:gridCol>
                <a:gridCol w="576072">
                  <a:extLst>
                    <a:ext uri="{9D8B030D-6E8A-4147-A177-3AD203B41FA5}">
                      <a16:colId xmlns:a16="http://schemas.microsoft.com/office/drawing/2014/main" val="2499422304"/>
                    </a:ext>
                  </a:extLst>
                </a:gridCol>
                <a:gridCol w="576072">
                  <a:extLst>
                    <a:ext uri="{9D8B030D-6E8A-4147-A177-3AD203B41FA5}">
                      <a16:colId xmlns:a16="http://schemas.microsoft.com/office/drawing/2014/main" val="2838876125"/>
                    </a:ext>
                  </a:extLst>
                </a:gridCol>
                <a:gridCol w="576072">
                  <a:extLst>
                    <a:ext uri="{9D8B030D-6E8A-4147-A177-3AD203B41FA5}">
                      <a16:colId xmlns:a16="http://schemas.microsoft.com/office/drawing/2014/main" val="226993048"/>
                    </a:ext>
                  </a:extLst>
                </a:gridCol>
                <a:gridCol w="576072">
                  <a:extLst>
                    <a:ext uri="{9D8B030D-6E8A-4147-A177-3AD203B41FA5}">
                      <a16:colId xmlns:a16="http://schemas.microsoft.com/office/drawing/2014/main" val="3970919546"/>
                    </a:ext>
                  </a:extLst>
                </a:gridCol>
                <a:gridCol w="576072">
                  <a:extLst>
                    <a:ext uri="{9D8B030D-6E8A-4147-A177-3AD203B41FA5}">
                      <a16:colId xmlns:a16="http://schemas.microsoft.com/office/drawing/2014/main" val="422590925"/>
                    </a:ext>
                  </a:extLst>
                </a:gridCol>
                <a:gridCol w="576072">
                  <a:extLst>
                    <a:ext uri="{9D8B030D-6E8A-4147-A177-3AD203B41FA5}">
                      <a16:colId xmlns:a16="http://schemas.microsoft.com/office/drawing/2014/main" val="319294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62620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extLst>
                  <a:ext uri="{0D108BD9-81ED-4DB2-BD59-A6C34878D82A}">
                    <a16:rowId xmlns:a16="http://schemas.microsoft.com/office/drawing/2014/main" val="1797157323"/>
                  </a:ext>
                </a:extLst>
              </a:tr>
            </a:tbl>
          </a:graphicData>
        </a:graphic>
      </p:graphicFrame>
      <p:sp>
        <p:nvSpPr>
          <p:cNvPr id="4" name="Text Placeholder 3">
            <a:extLst>
              <a:ext uri="{FF2B5EF4-FFF2-40B4-BE49-F238E27FC236}">
                <a16:creationId xmlns:a16="http://schemas.microsoft.com/office/drawing/2014/main" id="{F523D23A-A095-492B-92C8-6C0CF90F004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05039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FC754-8A71-4F44-8250-B536886D0078}"/>
              </a:ext>
            </a:extLst>
          </p:cNvPr>
          <p:cNvSpPr>
            <a:spLocks noGrp="1"/>
          </p:cNvSpPr>
          <p:nvPr>
            <p:ph type="title"/>
          </p:nvPr>
        </p:nvSpPr>
        <p:spPr/>
        <p:txBody>
          <a:bodyPr/>
          <a:lstStyle/>
          <a:p>
            <a:r>
              <a:rPr lang="en-US"/>
              <a:t>Instagram Posts Table | TrendSet - 25 of 25</a:t>
            </a:r>
          </a:p>
        </p:txBody>
      </p:sp>
      <p:graphicFrame>
        <p:nvGraphicFramePr>
          <p:cNvPr id="5" name="Table Placeholder 4">
            <a:extLst>
              <a:ext uri="{FF2B5EF4-FFF2-40B4-BE49-F238E27FC236}">
                <a16:creationId xmlns:a16="http://schemas.microsoft.com/office/drawing/2014/main" id="{A77B4A77-03C7-48E2-A4D0-53E2DF545832}"/>
              </a:ext>
            </a:extLst>
          </p:cNvPr>
          <p:cNvGraphicFramePr>
            <a:graphicFrameLocks noGrp="1"/>
          </p:cNvGraphicFramePr>
          <p:nvPr>
            <p:ph type="tbl" sz="quarter" idx="13"/>
            <p:extLst>
              <p:ext uri="{D42A27DB-BD31-4B8C-83A1-F6EECF244321}">
                <p14:modId xmlns:p14="http://schemas.microsoft.com/office/powerpoint/2010/main" val="2341779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97850792"/>
                    </a:ext>
                  </a:extLst>
                </a:gridCol>
                <a:gridCol w="1152143">
                  <a:extLst>
                    <a:ext uri="{9D8B030D-6E8A-4147-A177-3AD203B41FA5}">
                      <a16:colId xmlns:a16="http://schemas.microsoft.com/office/drawing/2014/main" val="791362884"/>
                    </a:ext>
                  </a:extLst>
                </a:gridCol>
                <a:gridCol w="576072">
                  <a:extLst>
                    <a:ext uri="{9D8B030D-6E8A-4147-A177-3AD203B41FA5}">
                      <a16:colId xmlns:a16="http://schemas.microsoft.com/office/drawing/2014/main" val="3051231804"/>
                    </a:ext>
                  </a:extLst>
                </a:gridCol>
                <a:gridCol w="576072">
                  <a:extLst>
                    <a:ext uri="{9D8B030D-6E8A-4147-A177-3AD203B41FA5}">
                      <a16:colId xmlns:a16="http://schemas.microsoft.com/office/drawing/2014/main" val="3553939517"/>
                    </a:ext>
                  </a:extLst>
                </a:gridCol>
                <a:gridCol w="576072">
                  <a:extLst>
                    <a:ext uri="{9D8B030D-6E8A-4147-A177-3AD203B41FA5}">
                      <a16:colId xmlns:a16="http://schemas.microsoft.com/office/drawing/2014/main" val="1173779394"/>
                    </a:ext>
                  </a:extLst>
                </a:gridCol>
                <a:gridCol w="576072">
                  <a:extLst>
                    <a:ext uri="{9D8B030D-6E8A-4147-A177-3AD203B41FA5}">
                      <a16:colId xmlns:a16="http://schemas.microsoft.com/office/drawing/2014/main" val="4232891463"/>
                    </a:ext>
                  </a:extLst>
                </a:gridCol>
                <a:gridCol w="576072">
                  <a:extLst>
                    <a:ext uri="{9D8B030D-6E8A-4147-A177-3AD203B41FA5}">
                      <a16:colId xmlns:a16="http://schemas.microsoft.com/office/drawing/2014/main" val="912544033"/>
                    </a:ext>
                  </a:extLst>
                </a:gridCol>
                <a:gridCol w="576072">
                  <a:extLst>
                    <a:ext uri="{9D8B030D-6E8A-4147-A177-3AD203B41FA5}">
                      <a16:colId xmlns:a16="http://schemas.microsoft.com/office/drawing/2014/main" val="3300512291"/>
                    </a:ext>
                  </a:extLst>
                </a:gridCol>
                <a:gridCol w="576072">
                  <a:extLst>
                    <a:ext uri="{9D8B030D-6E8A-4147-A177-3AD203B41FA5}">
                      <a16:colId xmlns:a16="http://schemas.microsoft.com/office/drawing/2014/main" val="3894686520"/>
                    </a:ext>
                  </a:extLst>
                </a:gridCol>
                <a:gridCol w="576072">
                  <a:extLst>
                    <a:ext uri="{9D8B030D-6E8A-4147-A177-3AD203B41FA5}">
                      <a16:colId xmlns:a16="http://schemas.microsoft.com/office/drawing/2014/main" val="664212760"/>
                    </a:ext>
                  </a:extLst>
                </a:gridCol>
                <a:gridCol w="576072">
                  <a:extLst>
                    <a:ext uri="{9D8B030D-6E8A-4147-A177-3AD203B41FA5}">
                      <a16:colId xmlns:a16="http://schemas.microsoft.com/office/drawing/2014/main" val="21342896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0703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- 2019-12-30 17:33:37</a:t>
                      </a:r>
                      <a:r>
                        <a:rPr kumimoji="0" lang="en-US" sz="1000" b="0" i="0" u="none" strike="noStrike" kern="1200" cap="none" spc="0" normalizeH="0" baseline="0" noProof="0">
                          <a:ln>
                            <a:noFill/>
                          </a:ln>
                          <a:solidFill>
                            <a:prstClr val="black"/>
                          </a:solidFill>
                          <a:effectLst/>
                          <a:uLnTx/>
                          <a:uFillTx/>
                          <a:latin typeface="+mn-lt"/>
                          <a:ea typeface="+mn-ea"/>
                          <a:cs typeface="+mn-cs"/>
                        </a:rPr>
                        <a:t>
 Our last example for how INFINITE POWER can be integrated into one’s home by adding some fancy and trending accessoires is by ARTE. Flowers, colours and a fusion of retro and modern accessoires... trendy!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https://www.instagram.com/p/B6tBOUVB0zW/media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01/23/2020 01:12:23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extLst>
                  <a:ext uri="{0D108BD9-81ED-4DB2-BD59-A6C34878D82A}">
                    <a16:rowId xmlns:a16="http://schemas.microsoft.com/office/drawing/2014/main" val="2896427255"/>
                  </a:ext>
                </a:extLst>
              </a:tr>
            </a:tbl>
          </a:graphicData>
        </a:graphic>
      </p:graphicFrame>
      <p:sp>
        <p:nvSpPr>
          <p:cNvPr id="4" name="Text Placeholder 3">
            <a:extLst>
              <a:ext uri="{FF2B5EF4-FFF2-40B4-BE49-F238E27FC236}">
                <a16:creationId xmlns:a16="http://schemas.microsoft.com/office/drawing/2014/main" id="{3702F34B-E919-44DF-9A69-E6D214CF230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9789012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F9C6A-CE4A-4B11-AD1D-5E250F0BEE27}"/>
              </a:ext>
            </a:extLst>
          </p:cNvPr>
          <p:cNvSpPr>
            <a:spLocks noGrp="1"/>
          </p:cNvSpPr>
          <p:nvPr>
            <p:ph type="title"/>
          </p:nvPr>
        </p:nvSpPr>
        <p:spPr/>
        <p:txBody>
          <a:bodyPr/>
          <a:lstStyle/>
          <a:p>
            <a:r>
              <a:rPr lang="en-US"/>
              <a:t>Instagram Stories Key Metrics Table | TrendSet</a:t>
            </a:r>
          </a:p>
        </p:txBody>
      </p:sp>
      <p:graphicFrame>
        <p:nvGraphicFramePr>
          <p:cNvPr id="5" name="Table Placeholder 4">
            <a:extLst>
              <a:ext uri="{FF2B5EF4-FFF2-40B4-BE49-F238E27FC236}">
                <a16:creationId xmlns:a16="http://schemas.microsoft.com/office/drawing/2014/main" id="{B809ACA5-0E8B-49FB-941A-4D1D60BD6747}"/>
              </a:ext>
            </a:extLst>
          </p:cNvPr>
          <p:cNvGraphicFramePr>
            <a:graphicFrameLocks noGrp="1"/>
          </p:cNvGraphicFramePr>
          <p:nvPr>
            <p:ph type="tbl" sz="quarter" idx="13"/>
            <p:extLst>
              <p:ext uri="{D42A27DB-BD31-4B8C-83A1-F6EECF244321}">
                <p14:modId xmlns:p14="http://schemas.microsoft.com/office/powerpoint/2010/main" val="3503492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03687279"/>
                    </a:ext>
                  </a:extLst>
                </a:gridCol>
                <a:gridCol w="658368">
                  <a:extLst>
                    <a:ext uri="{9D8B030D-6E8A-4147-A177-3AD203B41FA5}">
                      <a16:colId xmlns:a16="http://schemas.microsoft.com/office/drawing/2014/main" val="1887476827"/>
                    </a:ext>
                  </a:extLst>
                </a:gridCol>
                <a:gridCol w="658368">
                  <a:extLst>
                    <a:ext uri="{9D8B030D-6E8A-4147-A177-3AD203B41FA5}">
                      <a16:colId xmlns:a16="http://schemas.microsoft.com/office/drawing/2014/main" val="2221812490"/>
                    </a:ext>
                  </a:extLst>
                </a:gridCol>
                <a:gridCol w="329184">
                  <a:extLst>
                    <a:ext uri="{9D8B030D-6E8A-4147-A177-3AD203B41FA5}">
                      <a16:colId xmlns:a16="http://schemas.microsoft.com/office/drawing/2014/main" val="50950762"/>
                    </a:ext>
                  </a:extLst>
                </a:gridCol>
                <a:gridCol w="329184">
                  <a:extLst>
                    <a:ext uri="{9D8B030D-6E8A-4147-A177-3AD203B41FA5}">
                      <a16:colId xmlns:a16="http://schemas.microsoft.com/office/drawing/2014/main" val="623503818"/>
                    </a:ext>
                  </a:extLst>
                </a:gridCol>
                <a:gridCol w="658368">
                  <a:extLst>
                    <a:ext uri="{9D8B030D-6E8A-4147-A177-3AD203B41FA5}">
                      <a16:colId xmlns:a16="http://schemas.microsoft.com/office/drawing/2014/main" val="2267083705"/>
                    </a:ext>
                  </a:extLst>
                </a:gridCol>
                <a:gridCol w="658368">
                  <a:extLst>
                    <a:ext uri="{9D8B030D-6E8A-4147-A177-3AD203B41FA5}">
                      <a16:colId xmlns:a16="http://schemas.microsoft.com/office/drawing/2014/main" val="2399175166"/>
                    </a:ext>
                  </a:extLst>
                </a:gridCol>
                <a:gridCol w="658368">
                  <a:extLst>
                    <a:ext uri="{9D8B030D-6E8A-4147-A177-3AD203B41FA5}">
                      <a16:colId xmlns:a16="http://schemas.microsoft.com/office/drawing/2014/main" val="787176507"/>
                    </a:ext>
                  </a:extLst>
                </a:gridCol>
                <a:gridCol w="658368">
                  <a:extLst>
                    <a:ext uri="{9D8B030D-6E8A-4147-A177-3AD203B41FA5}">
                      <a16:colId xmlns:a16="http://schemas.microsoft.com/office/drawing/2014/main" val="281146140"/>
                    </a:ext>
                  </a:extLst>
                </a:gridCol>
                <a:gridCol w="658368">
                  <a:extLst>
                    <a:ext uri="{9D8B030D-6E8A-4147-A177-3AD203B41FA5}">
                      <a16:colId xmlns:a16="http://schemas.microsoft.com/office/drawing/2014/main" val="1136004775"/>
                    </a:ext>
                  </a:extLst>
                </a:gridCol>
                <a:gridCol w="658368">
                  <a:extLst>
                    <a:ext uri="{9D8B030D-6E8A-4147-A177-3AD203B41FA5}">
                      <a16:colId xmlns:a16="http://schemas.microsoft.com/office/drawing/2014/main" val="2042099563"/>
                    </a:ext>
                  </a:extLst>
                </a:gridCol>
                <a:gridCol w="658368">
                  <a:extLst>
                    <a:ext uri="{9D8B030D-6E8A-4147-A177-3AD203B41FA5}">
                      <a16:colId xmlns:a16="http://schemas.microsoft.com/office/drawing/2014/main" val="3576839482"/>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24288736"/>
                  </a:ext>
                </a:extLst>
              </a:tr>
              <a:tr h="370840">
                <a:tc>
                  <a:txBody>
                    <a:bodyPr/>
                    <a:lstStyle/>
                    <a:p>
                      <a:r>
                        <a:rPr lang="en-US" sz="1000"/>
                        <a:t>trendset.muenchen</a:t>
                      </a:r>
                    </a:p>
                  </a:txBody>
                  <a:tcPr/>
                </a:tc>
                <a:tc>
                  <a:txBody>
                    <a:bodyPr/>
                    <a:lstStyle/>
                    <a:p>
                      <a:r>
                        <a:rPr lang="en-US" sz="1000"/>
                        <a:t>112</a:t>
                      </a:r>
                    </a:p>
                  </a:txBody>
                  <a:tcPr/>
                </a:tc>
                <a:tc>
                  <a:txBody>
                    <a:bodyPr/>
                    <a:lstStyle/>
                    <a:p>
                      <a:r>
                        <a:rPr lang="en-US" sz="1000"/>
                        <a:t>0.7959</a:t>
                      </a:r>
                    </a:p>
                  </a:txBody>
                  <a:tcPr/>
                </a:tc>
                <a:tc>
                  <a:txBody>
                    <a:bodyPr/>
                    <a:lstStyle/>
                    <a:p>
                      <a:r>
                        <a:rPr lang="en-US" sz="1000"/>
                        <a:t>34.26</a:t>
                      </a:r>
                    </a:p>
                  </a:txBody>
                  <a:tcPr/>
                </a:tc>
                <a:tc>
                  <a:txBody>
                    <a:bodyPr/>
                    <a:lstStyle/>
                    <a:p>
                      <a:r>
                        <a:rPr lang="en-US" sz="1000"/>
                        <a:t>0.68</a:t>
                      </a:r>
                    </a:p>
                  </a:txBody>
                  <a:tcPr/>
                </a:tc>
                <a:tc>
                  <a:txBody>
                    <a:bodyPr/>
                    <a:lstStyle/>
                    <a:p>
                      <a:r>
                        <a:rPr lang="en-US" sz="1000"/>
                        <a:t>734.42</a:t>
                      </a:r>
                    </a:p>
                  </a:txBody>
                  <a:tcPr/>
                </a:tc>
                <a:tc>
                  <a:txBody>
                    <a:bodyPr/>
                    <a:lstStyle/>
                    <a:p>
                      <a:r>
                        <a:rPr lang="en-US" sz="1000"/>
                        <a:t>630.82</a:t>
                      </a:r>
                    </a:p>
                  </a:txBody>
                  <a:tcPr/>
                </a:tc>
                <a:tc>
                  <a:txBody>
                    <a:bodyPr/>
                    <a:lstStyle/>
                    <a:p>
                      <a:r>
                        <a:rPr lang="en-US" sz="1000"/>
                        <a:t>552.64</a:t>
                      </a:r>
                    </a:p>
                  </a:txBody>
                  <a:tcPr/>
                </a:tc>
                <a:tc>
                  <a:txBody>
                    <a:bodyPr/>
                    <a:lstStyle/>
                    <a:p>
                      <a:r>
                        <a:rPr lang="en-US" sz="1000"/>
                        <a:t>551.95</a:t>
                      </a:r>
                    </a:p>
                  </a:txBody>
                  <a:tcPr/>
                </a:tc>
                <a:tc>
                  <a:txBody>
                    <a:bodyPr/>
                    <a:lstStyle/>
                    <a:p>
                      <a:r>
                        <a:rPr lang="en-US" sz="1000"/>
                        <a:t>81521</a:t>
                      </a:r>
                    </a:p>
                  </a:txBody>
                  <a:tcPr/>
                </a:tc>
                <a:tc>
                  <a:txBody>
                    <a:bodyPr/>
                    <a:lstStyle/>
                    <a:p>
                      <a:r>
                        <a:rPr lang="en-US" sz="1000"/>
                        <a:t>3803</a:t>
                      </a:r>
                    </a:p>
                  </a:txBody>
                  <a:tcPr/>
                </a:tc>
                <a:tc>
                  <a:txBody>
                    <a:bodyPr/>
                    <a:lstStyle/>
                    <a:p>
                      <a:r>
                        <a:rPr lang="en-US" sz="1000"/>
                        <a:t>61343</a:t>
                      </a:r>
                    </a:p>
                  </a:txBody>
                  <a:tcPr/>
                </a:tc>
                <a:extLst>
                  <a:ext uri="{0D108BD9-81ED-4DB2-BD59-A6C34878D82A}">
                    <a16:rowId xmlns:a16="http://schemas.microsoft.com/office/drawing/2014/main" val="3507517711"/>
                  </a:ext>
                </a:extLst>
              </a:tr>
            </a:tbl>
          </a:graphicData>
        </a:graphic>
      </p:graphicFrame>
      <p:sp>
        <p:nvSpPr>
          <p:cNvPr id="4" name="Text Placeholder 3">
            <a:extLst>
              <a:ext uri="{FF2B5EF4-FFF2-40B4-BE49-F238E27FC236}">
                <a16:creationId xmlns:a16="http://schemas.microsoft.com/office/drawing/2014/main" id="{3838D945-E052-4138-B88D-16632248E2E3}"/>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66601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1B63-7CF5-49A1-8C33-529DC275CED1}"/>
              </a:ext>
            </a:extLst>
          </p:cNvPr>
          <p:cNvSpPr>
            <a:spLocks noGrp="1"/>
          </p:cNvSpPr>
          <p:nvPr>
            <p:ph type="title"/>
          </p:nvPr>
        </p:nvSpPr>
        <p:spPr/>
        <p:txBody>
          <a:bodyPr/>
          <a:lstStyle/>
          <a:p>
            <a:r>
              <a:rPr lang="en-US"/>
              <a:t>Instagram Stories Table  | TrendSet - 1 of 25</a:t>
            </a:r>
          </a:p>
        </p:txBody>
      </p:sp>
      <p:graphicFrame>
        <p:nvGraphicFramePr>
          <p:cNvPr id="5" name="Table Placeholder 4">
            <a:extLst>
              <a:ext uri="{FF2B5EF4-FFF2-40B4-BE49-F238E27FC236}">
                <a16:creationId xmlns:a16="http://schemas.microsoft.com/office/drawing/2014/main" id="{8EEB8170-9D86-4070-AA3C-97CC38F9FF34}"/>
              </a:ext>
            </a:extLst>
          </p:cNvPr>
          <p:cNvGraphicFramePr>
            <a:graphicFrameLocks noGrp="1"/>
          </p:cNvGraphicFramePr>
          <p:nvPr>
            <p:ph type="tbl" sz="quarter" idx="13"/>
            <p:extLst>
              <p:ext uri="{D42A27DB-BD31-4B8C-83A1-F6EECF244321}">
                <p14:modId xmlns:p14="http://schemas.microsoft.com/office/powerpoint/2010/main" val="2128496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795522085"/>
                    </a:ext>
                  </a:extLst>
                </a:gridCol>
                <a:gridCol w="1316736">
                  <a:extLst>
                    <a:ext uri="{9D8B030D-6E8A-4147-A177-3AD203B41FA5}">
                      <a16:colId xmlns:a16="http://schemas.microsoft.com/office/drawing/2014/main" val="402285204"/>
                    </a:ext>
                  </a:extLst>
                </a:gridCol>
                <a:gridCol w="658368">
                  <a:extLst>
                    <a:ext uri="{9D8B030D-6E8A-4147-A177-3AD203B41FA5}">
                      <a16:colId xmlns:a16="http://schemas.microsoft.com/office/drawing/2014/main" val="443854377"/>
                    </a:ext>
                  </a:extLst>
                </a:gridCol>
                <a:gridCol w="658368">
                  <a:extLst>
                    <a:ext uri="{9D8B030D-6E8A-4147-A177-3AD203B41FA5}">
                      <a16:colId xmlns:a16="http://schemas.microsoft.com/office/drawing/2014/main" val="3693029348"/>
                    </a:ext>
                  </a:extLst>
                </a:gridCol>
                <a:gridCol w="658368">
                  <a:extLst>
                    <a:ext uri="{9D8B030D-6E8A-4147-A177-3AD203B41FA5}">
                      <a16:colId xmlns:a16="http://schemas.microsoft.com/office/drawing/2014/main" val="541424216"/>
                    </a:ext>
                  </a:extLst>
                </a:gridCol>
                <a:gridCol w="658368">
                  <a:extLst>
                    <a:ext uri="{9D8B030D-6E8A-4147-A177-3AD203B41FA5}">
                      <a16:colId xmlns:a16="http://schemas.microsoft.com/office/drawing/2014/main" val="672015759"/>
                    </a:ext>
                  </a:extLst>
                </a:gridCol>
                <a:gridCol w="658368">
                  <a:extLst>
                    <a:ext uri="{9D8B030D-6E8A-4147-A177-3AD203B41FA5}">
                      <a16:colId xmlns:a16="http://schemas.microsoft.com/office/drawing/2014/main" val="2378178561"/>
                    </a:ext>
                  </a:extLst>
                </a:gridCol>
                <a:gridCol w="658368">
                  <a:extLst>
                    <a:ext uri="{9D8B030D-6E8A-4147-A177-3AD203B41FA5}">
                      <a16:colId xmlns:a16="http://schemas.microsoft.com/office/drawing/2014/main" val="2947330515"/>
                    </a:ext>
                  </a:extLst>
                </a:gridCol>
                <a:gridCol w="658368">
                  <a:extLst>
                    <a:ext uri="{9D8B030D-6E8A-4147-A177-3AD203B41FA5}">
                      <a16:colId xmlns:a16="http://schemas.microsoft.com/office/drawing/2014/main" val="826677552"/>
                    </a:ext>
                  </a:extLst>
                </a:gridCol>
                <a:gridCol w="658368">
                  <a:extLst>
                    <a:ext uri="{9D8B030D-6E8A-4147-A177-3AD203B41FA5}">
                      <a16:colId xmlns:a16="http://schemas.microsoft.com/office/drawing/2014/main" val="2004789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2882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- 2020-01-14 11:38:47</a:t>
                      </a:r>
                      <a:r>
                        <a:rPr kumimoji="0" lang="en-US" sz="1000" b="0" i="0" u="none" strike="noStrike" kern="1200" cap="none" spc="0" normalizeH="0" baseline="0" noProof="0">
                          <a:ln>
                            <a:noFill/>
                          </a:ln>
                          <a:solidFill>
                            <a:prstClr val="black"/>
                          </a:solidFill>
                          <a:effectLst/>
                          <a:uLnTx/>
                          <a:uFillTx/>
                          <a:latin typeface="+mn-lt"/>
                          <a:ea typeface="+mn-ea"/>
                          <a:cs typeface="+mn-cs"/>
                        </a:rPr>
                        <a:t>
 NEW POST ... SOME INSPIRATION FROM THE LAST TRENDSET FAIR.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https://scontent.xx.fbcdn.net/v/t51.12442-15/82695416_2977807545564963_5000061525747741234_n.jpg?_nc_cat=102&amp;_nc_ohc=Q1et9J7gBXcAX85wvJA&amp;_nc_ht=scontent.xx&amp;oh=f4ce38b36fd571ca00b6a05470bdd5b4&amp;oe=5E959E7F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01/15/2020 11:31:38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600536200"/>
                  </a:ext>
                </a:extLst>
              </a:tr>
            </a:tbl>
          </a:graphicData>
        </a:graphic>
      </p:graphicFrame>
      <p:sp>
        <p:nvSpPr>
          <p:cNvPr id="4" name="Text Placeholder 3">
            <a:extLst>
              <a:ext uri="{FF2B5EF4-FFF2-40B4-BE49-F238E27FC236}">
                <a16:creationId xmlns:a16="http://schemas.microsoft.com/office/drawing/2014/main" id="{B9E7B6BE-A111-4A8E-9587-793A407756BE}"/>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647859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E5A1A-9553-43A1-A3D9-7F530124A2C7}"/>
              </a:ext>
            </a:extLst>
          </p:cNvPr>
          <p:cNvSpPr>
            <a:spLocks noGrp="1"/>
          </p:cNvSpPr>
          <p:nvPr>
            <p:ph type="title"/>
          </p:nvPr>
        </p:nvSpPr>
        <p:spPr/>
        <p:txBody>
          <a:bodyPr/>
          <a:lstStyle/>
          <a:p>
            <a:r>
              <a:rPr lang="en-US"/>
              <a:t>Instagram Stories Table  | TrendSet - 2 of 25</a:t>
            </a:r>
          </a:p>
        </p:txBody>
      </p:sp>
      <p:graphicFrame>
        <p:nvGraphicFramePr>
          <p:cNvPr id="5" name="Table Placeholder 4">
            <a:extLst>
              <a:ext uri="{FF2B5EF4-FFF2-40B4-BE49-F238E27FC236}">
                <a16:creationId xmlns:a16="http://schemas.microsoft.com/office/drawing/2014/main" id="{86FC1576-DE6F-443B-BF6E-A14D04568219}"/>
              </a:ext>
            </a:extLst>
          </p:cNvPr>
          <p:cNvGraphicFramePr>
            <a:graphicFrameLocks noGrp="1"/>
          </p:cNvGraphicFramePr>
          <p:nvPr>
            <p:ph type="tbl" sz="quarter" idx="13"/>
            <p:extLst>
              <p:ext uri="{D42A27DB-BD31-4B8C-83A1-F6EECF244321}">
                <p14:modId xmlns:p14="http://schemas.microsoft.com/office/powerpoint/2010/main" val="292547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46862659"/>
                    </a:ext>
                  </a:extLst>
                </a:gridCol>
                <a:gridCol w="1316736">
                  <a:extLst>
                    <a:ext uri="{9D8B030D-6E8A-4147-A177-3AD203B41FA5}">
                      <a16:colId xmlns:a16="http://schemas.microsoft.com/office/drawing/2014/main" val="696216477"/>
                    </a:ext>
                  </a:extLst>
                </a:gridCol>
                <a:gridCol w="658368">
                  <a:extLst>
                    <a:ext uri="{9D8B030D-6E8A-4147-A177-3AD203B41FA5}">
                      <a16:colId xmlns:a16="http://schemas.microsoft.com/office/drawing/2014/main" val="4216061166"/>
                    </a:ext>
                  </a:extLst>
                </a:gridCol>
                <a:gridCol w="658368">
                  <a:extLst>
                    <a:ext uri="{9D8B030D-6E8A-4147-A177-3AD203B41FA5}">
                      <a16:colId xmlns:a16="http://schemas.microsoft.com/office/drawing/2014/main" val="1741879529"/>
                    </a:ext>
                  </a:extLst>
                </a:gridCol>
                <a:gridCol w="658368">
                  <a:extLst>
                    <a:ext uri="{9D8B030D-6E8A-4147-A177-3AD203B41FA5}">
                      <a16:colId xmlns:a16="http://schemas.microsoft.com/office/drawing/2014/main" val="2497938881"/>
                    </a:ext>
                  </a:extLst>
                </a:gridCol>
                <a:gridCol w="658368">
                  <a:extLst>
                    <a:ext uri="{9D8B030D-6E8A-4147-A177-3AD203B41FA5}">
                      <a16:colId xmlns:a16="http://schemas.microsoft.com/office/drawing/2014/main" val="3094975472"/>
                    </a:ext>
                  </a:extLst>
                </a:gridCol>
                <a:gridCol w="658368">
                  <a:extLst>
                    <a:ext uri="{9D8B030D-6E8A-4147-A177-3AD203B41FA5}">
                      <a16:colId xmlns:a16="http://schemas.microsoft.com/office/drawing/2014/main" val="1232941323"/>
                    </a:ext>
                  </a:extLst>
                </a:gridCol>
                <a:gridCol w="658368">
                  <a:extLst>
                    <a:ext uri="{9D8B030D-6E8A-4147-A177-3AD203B41FA5}">
                      <a16:colId xmlns:a16="http://schemas.microsoft.com/office/drawing/2014/main" val="3919661346"/>
                    </a:ext>
                  </a:extLst>
                </a:gridCol>
                <a:gridCol w="658368">
                  <a:extLst>
                    <a:ext uri="{9D8B030D-6E8A-4147-A177-3AD203B41FA5}">
                      <a16:colId xmlns:a16="http://schemas.microsoft.com/office/drawing/2014/main" val="1570907148"/>
                    </a:ext>
                  </a:extLst>
                </a:gridCol>
                <a:gridCol w="658368">
                  <a:extLst>
                    <a:ext uri="{9D8B030D-6E8A-4147-A177-3AD203B41FA5}">
                      <a16:colId xmlns:a16="http://schemas.microsoft.com/office/drawing/2014/main" val="1911765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7706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- 2020-01-13 13:13:37</a:t>
                      </a:r>
                      <a:r>
                        <a:rPr kumimoji="0" lang="en-US" sz="1000" b="0" i="0" u="none" strike="noStrike" kern="1200" cap="none" spc="0" normalizeH="0" baseline="0" noProof="0">
                          <a:ln>
                            <a:noFill/>
                          </a:ln>
                          <a:solidFill>
                            <a:prstClr val="black"/>
                          </a:solidFill>
                          <a:effectLst/>
                          <a:uLnTx/>
                          <a:uFillTx/>
                          <a:latin typeface="+mn-lt"/>
                          <a:ea typeface="+mn-ea"/>
                          <a:cs typeface="+mn-cs"/>
                        </a:rPr>
                        <a:t>
 ALL THREE TREND MOTIVES OF #TRENDSETWINTER2020
 IN ONE POST!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https://scontent.xx.fbcdn.net/v/t51.12442-15/80475385_105405510912817_6213506553854293624_n.jpg?_nc_cat=110&amp;_nc_ohc=nXkGhxZBq1EAQntpceBxeTcxCl78KRBS7YW-NYB3oU5Lc1_JkMKfGzicg&amp;_nc_ht=scontent.xx&amp;oh=809e3ba4aea37121d789c41bf5a327c3&amp;oe=5EAD4D3C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01/14/2020 12:30:54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350025875"/>
                  </a:ext>
                </a:extLst>
              </a:tr>
            </a:tbl>
          </a:graphicData>
        </a:graphic>
      </p:graphicFrame>
      <p:sp>
        <p:nvSpPr>
          <p:cNvPr id="4" name="Text Placeholder 3">
            <a:extLst>
              <a:ext uri="{FF2B5EF4-FFF2-40B4-BE49-F238E27FC236}">
                <a16:creationId xmlns:a16="http://schemas.microsoft.com/office/drawing/2014/main" id="{15132776-1473-45EA-8906-D4D5B18B7D2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82023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D1E16-7960-49F0-AC7E-3AB056D88620}"/>
              </a:ext>
            </a:extLst>
          </p:cNvPr>
          <p:cNvSpPr>
            <a:spLocks noGrp="1"/>
          </p:cNvSpPr>
          <p:nvPr>
            <p:ph type="title"/>
          </p:nvPr>
        </p:nvSpPr>
        <p:spPr/>
        <p:txBody>
          <a:bodyPr/>
          <a:lstStyle/>
          <a:p>
            <a:r>
              <a:rPr lang="en-US"/>
              <a:t>Instagram Stories Table  | TrendSet - 3 of 25</a:t>
            </a:r>
          </a:p>
        </p:txBody>
      </p:sp>
      <p:graphicFrame>
        <p:nvGraphicFramePr>
          <p:cNvPr id="5" name="Table Placeholder 4">
            <a:extLst>
              <a:ext uri="{FF2B5EF4-FFF2-40B4-BE49-F238E27FC236}">
                <a16:creationId xmlns:a16="http://schemas.microsoft.com/office/drawing/2014/main" id="{0F2736BF-CF20-4256-9973-3C322882C07F}"/>
              </a:ext>
            </a:extLst>
          </p:cNvPr>
          <p:cNvGraphicFramePr>
            <a:graphicFrameLocks noGrp="1"/>
          </p:cNvGraphicFramePr>
          <p:nvPr>
            <p:ph type="tbl" sz="quarter" idx="13"/>
            <p:extLst>
              <p:ext uri="{D42A27DB-BD31-4B8C-83A1-F6EECF244321}">
                <p14:modId xmlns:p14="http://schemas.microsoft.com/office/powerpoint/2010/main" val="2065316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88215577"/>
                    </a:ext>
                  </a:extLst>
                </a:gridCol>
                <a:gridCol w="1316736">
                  <a:extLst>
                    <a:ext uri="{9D8B030D-6E8A-4147-A177-3AD203B41FA5}">
                      <a16:colId xmlns:a16="http://schemas.microsoft.com/office/drawing/2014/main" val="2733510672"/>
                    </a:ext>
                  </a:extLst>
                </a:gridCol>
                <a:gridCol w="658368">
                  <a:extLst>
                    <a:ext uri="{9D8B030D-6E8A-4147-A177-3AD203B41FA5}">
                      <a16:colId xmlns:a16="http://schemas.microsoft.com/office/drawing/2014/main" val="2177665719"/>
                    </a:ext>
                  </a:extLst>
                </a:gridCol>
                <a:gridCol w="658368">
                  <a:extLst>
                    <a:ext uri="{9D8B030D-6E8A-4147-A177-3AD203B41FA5}">
                      <a16:colId xmlns:a16="http://schemas.microsoft.com/office/drawing/2014/main" val="1709823463"/>
                    </a:ext>
                  </a:extLst>
                </a:gridCol>
                <a:gridCol w="658368">
                  <a:extLst>
                    <a:ext uri="{9D8B030D-6E8A-4147-A177-3AD203B41FA5}">
                      <a16:colId xmlns:a16="http://schemas.microsoft.com/office/drawing/2014/main" val="360595372"/>
                    </a:ext>
                  </a:extLst>
                </a:gridCol>
                <a:gridCol w="658368">
                  <a:extLst>
                    <a:ext uri="{9D8B030D-6E8A-4147-A177-3AD203B41FA5}">
                      <a16:colId xmlns:a16="http://schemas.microsoft.com/office/drawing/2014/main" val="1864327095"/>
                    </a:ext>
                  </a:extLst>
                </a:gridCol>
                <a:gridCol w="658368">
                  <a:extLst>
                    <a:ext uri="{9D8B030D-6E8A-4147-A177-3AD203B41FA5}">
                      <a16:colId xmlns:a16="http://schemas.microsoft.com/office/drawing/2014/main" val="2786539685"/>
                    </a:ext>
                  </a:extLst>
                </a:gridCol>
                <a:gridCol w="658368">
                  <a:extLst>
                    <a:ext uri="{9D8B030D-6E8A-4147-A177-3AD203B41FA5}">
                      <a16:colId xmlns:a16="http://schemas.microsoft.com/office/drawing/2014/main" val="2553603161"/>
                    </a:ext>
                  </a:extLst>
                </a:gridCol>
                <a:gridCol w="658368">
                  <a:extLst>
                    <a:ext uri="{9D8B030D-6E8A-4147-A177-3AD203B41FA5}">
                      <a16:colId xmlns:a16="http://schemas.microsoft.com/office/drawing/2014/main" val="1770248569"/>
                    </a:ext>
                  </a:extLst>
                </a:gridCol>
                <a:gridCol w="658368">
                  <a:extLst>
                    <a:ext uri="{9D8B030D-6E8A-4147-A177-3AD203B41FA5}">
                      <a16:colId xmlns:a16="http://schemas.microsoft.com/office/drawing/2014/main" val="2402098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28746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- 2020-01-10 10:17:43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https://scontent.xx.fbcdn.net/v/t51.12442-15/80024827_648971432508700_5938439528706310223_n.jpg?_nc_cat=109&amp;_nc_ohc=d0xnp_cYxBEAQm9nIObfuULervocyfc742UxQ5rijkpRTVImW5rcWlDJQ&amp;_nc_ht=scontent.xx&amp;oh=a378dbcf65e99e31e8ebdd74678287c7&amp;oe=5E9CB39D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10:01:09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57768057"/>
                  </a:ext>
                </a:extLst>
              </a:tr>
            </a:tbl>
          </a:graphicData>
        </a:graphic>
      </p:graphicFrame>
      <p:sp>
        <p:nvSpPr>
          <p:cNvPr id="4" name="Text Placeholder 3">
            <a:extLst>
              <a:ext uri="{FF2B5EF4-FFF2-40B4-BE49-F238E27FC236}">
                <a16:creationId xmlns:a16="http://schemas.microsoft.com/office/drawing/2014/main" id="{F2A480F6-5C8D-4EE7-BAAA-09560EC9FC4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08713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DF4591-9D27-4575-B9B8-99B65DF5C243}"/>
              </a:ext>
            </a:extLst>
          </p:cNvPr>
          <p:cNvSpPr>
            <a:spLocks noGrp="1"/>
          </p:cNvSpPr>
          <p:nvPr>
            <p:ph type="title"/>
          </p:nvPr>
        </p:nvSpPr>
        <p:spPr/>
        <p:txBody>
          <a:bodyPr/>
          <a:lstStyle/>
          <a:p>
            <a:r>
              <a:rPr lang="en-US"/>
              <a:t>Instagram Stories Table  | TrendSet - 4 of 25</a:t>
            </a:r>
          </a:p>
        </p:txBody>
      </p:sp>
      <p:graphicFrame>
        <p:nvGraphicFramePr>
          <p:cNvPr id="5" name="Table Placeholder 4">
            <a:extLst>
              <a:ext uri="{FF2B5EF4-FFF2-40B4-BE49-F238E27FC236}">
                <a16:creationId xmlns:a16="http://schemas.microsoft.com/office/drawing/2014/main" id="{D3C13418-E7C2-4BD0-8AA1-DDE5C352311F}"/>
              </a:ext>
            </a:extLst>
          </p:cNvPr>
          <p:cNvGraphicFramePr>
            <a:graphicFrameLocks noGrp="1"/>
          </p:cNvGraphicFramePr>
          <p:nvPr>
            <p:ph type="tbl" sz="quarter" idx="13"/>
            <p:extLst>
              <p:ext uri="{D42A27DB-BD31-4B8C-83A1-F6EECF244321}">
                <p14:modId xmlns:p14="http://schemas.microsoft.com/office/powerpoint/2010/main" val="3621630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22518806"/>
                    </a:ext>
                  </a:extLst>
                </a:gridCol>
                <a:gridCol w="1316736">
                  <a:extLst>
                    <a:ext uri="{9D8B030D-6E8A-4147-A177-3AD203B41FA5}">
                      <a16:colId xmlns:a16="http://schemas.microsoft.com/office/drawing/2014/main" val="1349945859"/>
                    </a:ext>
                  </a:extLst>
                </a:gridCol>
                <a:gridCol w="658368">
                  <a:extLst>
                    <a:ext uri="{9D8B030D-6E8A-4147-A177-3AD203B41FA5}">
                      <a16:colId xmlns:a16="http://schemas.microsoft.com/office/drawing/2014/main" val="330286760"/>
                    </a:ext>
                  </a:extLst>
                </a:gridCol>
                <a:gridCol w="658368">
                  <a:extLst>
                    <a:ext uri="{9D8B030D-6E8A-4147-A177-3AD203B41FA5}">
                      <a16:colId xmlns:a16="http://schemas.microsoft.com/office/drawing/2014/main" val="1965050565"/>
                    </a:ext>
                  </a:extLst>
                </a:gridCol>
                <a:gridCol w="658368">
                  <a:extLst>
                    <a:ext uri="{9D8B030D-6E8A-4147-A177-3AD203B41FA5}">
                      <a16:colId xmlns:a16="http://schemas.microsoft.com/office/drawing/2014/main" val="1721264711"/>
                    </a:ext>
                  </a:extLst>
                </a:gridCol>
                <a:gridCol w="658368">
                  <a:extLst>
                    <a:ext uri="{9D8B030D-6E8A-4147-A177-3AD203B41FA5}">
                      <a16:colId xmlns:a16="http://schemas.microsoft.com/office/drawing/2014/main" val="2544626985"/>
                    </a:ext>
                  </a:extLst>
                </a:gridCol>
                <a:gridCol w="658368">
                  <a:extLst>
                    <a:ext uri="{9D8B030D-6E8A-4147-A177-3AD203B41FA5}">
                      <a16:colId xmlns:a16="http://schemas.microsoft.com/office/drawing/2014/main" val="3853963049"/>
                    </a:ext>
                  </a:extLst>
                </a:gridCol>
                <a:gridCol w="658368">
                  <a:extLst>
                    <a:ext uri="{9D8B030D-6E8A-4147-A177-3AD203B41FA5}">
                      <a16:colId xmlns:a16="http://schemas.microsoft.com/office/drawing/2014/main" val="4254523188"/>
                    </a:ext>
                  </a:extLst>
                </a:gridCol>
                <a:gridCol w="658368">
                  <a:extLst>
                    <a:ext uri="{9D8B030D-6E8A-4147-A177-3AD203B41FA5}">
                      <a16:colId xmlns:a16="http://schemas.microsoft.com/office/drawing/2014/main" val="3575557677"/>
                    </a:ext>
                  </a:extLst>
                </a:gridCol>
                <a:gridCol w="658368">
                  <a:extLst>
                    <a:ext uri="{9D8B030D-6E8A-4147-A177-3AD203B41FA5}">
                      <a16:colId xmlns:a16="http://schemas.microsoft.com/office/drawing/2014/main" val="2897905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5326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- 2020-01-10 09:55:04</a:t>
                      </a:r>
                      <a:r>
                        <a:rPr kumimoji="0" lang="en-US" sz="1000" b="0" i="0" u="none" strike="noStrike" kern="1200" cap="none" spc="0" normalizeH="0" baseline="0" noProof="0">
                          <a:ln>
                            <a:noFill/>
                          </a:ln>
                          <a:solidFill>
                            <a:prstClr val="black"/>
                          </a:solidFill>
                          <a:effectLst/>
                          <a:uLnTx/>
                          <a:uFillTx/>
                          <a:latin typeface="+mn-lt"/>
                          <a:ea typeface="+mn-ea"/>
                          <a:cs typeface="+mn-cs"/>
                        </a:rPr>
                        <a:t>
 What a great TrendSet Winter 2020... It still really digs us! 💙 The post-fair report of the TrendSet Winter 2020 is already online on our website.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https://scontent.xx.fbcdn.net/v/t51.12442-15/79753393_447804099458605_6681531928550941159_n.jpg?_nc_cat=105&amp;_nc_ohc=Ao_P-rIUpK4AQnqW40jMYxSTJqCLftENAj7RNdESHljoAJZVPrIDxPDBw&amp;_nc_ht=scontent.xx&amp;oh=c51acb84479999403c9d543bfb783886&amp;oe=5EAB9FCE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01/11/2020 09:31:46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927543782"/>
                  </a:ext>
                </a:extLst>
              </a:tr>
            </a:tbl>
          </a:graphicData>
        </a:graphic>
      </p:graphicFrame>
      <p:sp>
        <p:nvSpPr>
          <p:cNvPr id="4" name="Text Placeholder 3">
            <a:extLst>
              <a:ext uri="{FF2B5EF4-FFF2-40B4-BE49-F238E27FC236}">
                <a16:creationId xmlns:a16="http://schemas.microsoft.com/office/drawing/2014/main" id="{3DA8BE84-8857-41DE-9F32-3BECF9B530DB}"/>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0169254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997B1-A63E-4ED5-A40E-5536DEA91605}"/>
              </a:ext>
            </a:extLst>
          </p:cNvPr>
          <p:cNvSpPr>
            <a:spLocks noGrp="1"/>
          </p:cNvSpPr>
          <p:nvPr>
            <p:ph type="title"/>
          </p:nvPr>
        </p:nvSpPr>
        <p:spPr/>
        <p:txBody>
          <a:bodyPr/>
          <a:lstStyle/>
          <a:p>
            <a:r>
              <a:rPr lang="en-US"/>
              <a:t>Instagram Stories Table  | TrendSet - 5 of 25</a:t>
            </a:r>
          </a:p>
        </p:txBody>
      </p:sp>
      <p:graphicFrame>
        <p:nvGraphicFramePr>
          <p:cNvPr id="5" name="Table Placeholder 4">
            <a:extLst>
              <a:ext uri="{FF2B5EF4-FFF2-40B4-BE49-F238E27FC236}">
                <a16:creationId xmlns:a16="http://schemas.microsoft.com/office/drawing/2014/main" id="{A0F18DE1-474C-4E95-A1E6-1615ED78F784}"/>
              </a:ext>
            </a:extLst>
          </p:cNvPr>
          <p:cNvGraphicFramePr>
            <a:graphicFrameLocks noGrp="1"/>
          </p:cNvGraphicFramePr>
          <p:nvPr>
            <p:ph type="tbl" sz="quarter" idx="13"/>
            <p:extLst>
              <p:ext uri="{D42A27DB-BD31-4B8C-83A1-F6EECF244321}">
                <p14:modId xmlns:p14="http://schemas.microsoft.com/office/powerpoint/2010/main" val="249936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08755594"/>
                    </a:ext>
                  </a:extLst>
                </a:gridCol>
                <a:gridCol w="1316736">
                  <a:extLst>
                    <a:ext uri="{9D8B030D-6E8A-4147-A177-3AD203B41FA5}">
                      <a16:colId xmlns:a16="http://schemas.microsoft.com/office/drawing/2014/main" val="2312161575"/>
                    </a:ext>
                  </a:extLst>
                </a:gridCol>
                <a:gridCol w="658368">
                  <a:extLst>
                    <a:ext uri="{9D8B030D-6E8A-4147-A177-3AD203B41FA5}">
                      <a16:colId xmlns:a16="http://schemas.microsoft.com/office/drawing/2014/main" val="446031948"/>
                    </a:ext>
                  </a:extLst>
                </a:gridCol>
                <a:gridCol w="658368">
                  <a:extLst>
                    <a:ext uri="{9D8B030D-6E8A-4147-A177-3AD203B41FA5}">
                      <a16:colId xmlns:a16="http://schemas.microsoft.com/office/drawing/2014/main" val="471790516"/>
                    </a:ext>
                  </a:extLst>
                </a:gridCol>
                <a:gridCol w="658368">
                  <a:extLst>
                    <a:ext uri="{9D8B030D-6E8A-4147-A177-3AD203B41FA5}">
                      <a16:colId xmlns:a16="http://schemas.microsoft.com/office/drawing/2014/main" val="2911858292"/>
                    </a:ext>
                  </a:extLst>
                </a:gridCol>
                <a:gridCol w="658368">
                  <a:extLst>
                    <a:ext uri="{9D8B030D-6E8A-4147-A177-3AD203B41FA5}">
                      <a16:colId xmlns:a16="http://schemas.microsoft.com/office/drawing/2014/main" val="1659479923"/>
                    </a:ext>
                  </a:extLst>
                </a:gridCol>
                <a:gridCol w="658368">
                  <a:extLst>
                    <a:ext uri="{9D8B030D-6E8A-4147-A177-3AD203B41FA5}">
                      <a16:colId xmlns:a16="http://schemas.microsoft.com/office/drawing/2014/main" val="2220951126"/>
                    </a:ext>
                  </a:extLst>
                </a:gridCol>
                <a:gridCol w="658368">
                  <a:extLst>
                    <a:ext uri="{9D8B030D-6E8A-4147-A177-3AD203B41FA5}">
                      <a16:colId xmlns:a16="http://schemas.microsoft.com/office/drawing/2014/main" val="1775831872"/>
                    </a:ext>
                  </a:extLst>
                </a:gridCol>
                <a:gridCol w="658368">
                  <a:extLst>
                    <a:ext uri="{9D8B030D-6E8A-4147-A177-3AD203B41FA5}">
                      <a16:colId xmlns:a16="http://schemas.microsoft.com/office/drawing/2014/main" val="1827554066"/>
                    </a:ext>
                  </a:extLst>
                </a:gridCol>
                <a:gridCol w="658368">
                  <a:extLst>
                    <a:ext uri="{9D8B030D-6E8A-4147-A177-3AD203B41FA5}">
                      <a16:colId xmlns:a16="http://schemas.microsoft.com/office/drawing/2014/main" val="364140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0699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17:03:21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https://scontent.xx.fbcdn.net/v/t51.12442-15/79585429_168541914360533_1644275637131368461_n.jpg?_nc_cat=110&amp;_nc_ohc=otqiS5nULOQAQkCUX6XyWdKf64fS7zl6gHXMV01AQvURPjFuAwVCnC6ww&amp;_nc_ht=scontent.xx&amp;oh=370399246d682c4e53709c1a8a0def9e&amp;oe=5EA07F2B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17:01:09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extLst>
                  <a:ext uri="{0D108BD9-81ED-4DB2-BD59-A6C34878D82A}">
                    <a16:rowId xmlns:a16="http://schemas.microsoft.com/office/drawing/2014/main" val="1545885324"/>
                  </a:ext>
                </a:extLst>
              </a:tr>
            </a:tbl>
          </a:graphicData>
        </a:graphic>
      </p:graphicFrame>
      <p:sp>
        <p:nvSpPr>
          <p:cNvPr id="4" name="Text Placeholder 3">
            <a:extLst>
              <a:ext uri="{FF2B5EF4-FFF2-40B4-BE49-F238E27FC236}">
                <a16:creationId xmlns:a16="http://schemas.microsoft.com/office/drawing/2014/main" id="{304B4F81-3BD9-4F8C-AD96-FB1CCFC35AB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094535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6642-F8B7-4368-9612-AE6DF9DFFD0E}"/>
              </a:ext>
            </a:extLst>
          </p:cNvPr>
          <p:cNvSpPr>
            <a:spLocks noGrp="1"/>
          </p:cNvSpPr>
          <p:nvPr>
            <p:ph type="title"/>
          </p:nvPr>
        </p:nvSpPr>
        <p:spPr/>
        <p:txBody>
          <a:bodyPr/>
          <a:lstStyle/>
          <a:p>
            <a:r>
              <a:rPr lang="en-US"/>
              <a:t>Instagram Stories Table  | TrendSet - 6 of 25</a:t>
            </a:r>
          </a:p>
        </p:txBody>
      </p:sp>
      <p:graphicFrame>
        <p:nvGraphicFramePr>
          <p:cNvPr id="5" name="Table Placeholder 4">
            <a:extLst>
              <a:ext uri="{FF2B5EF4-FFF2-40B4-BE49-F238E27FC236}">
                <a16:creationId xmlns:a16="http://schemas.microsoft.com/office/drawing/2014/main" id="{5C5CBBEB-F4F1-4153-9B18-8209B4211367}"/>
              </a:ext>
            </a:extLst>
          </p:cNvPr>
          <p:cNvGraphicFramePr>
            <a:graphicFrameLocks noGrp="1"/>
          </p:cNvGraphicFramePr>
          <p:nvPr>
            <p:ph type="tbl" sz="quarter" idx="13"/>
            <p:extLst>
              <p:ext uri="{D42A27DB-BD31-4B8C-83A1-F6EECF244321}">
                <p14:modId xmlns:p14="http://schemas.microsoft.com/office/powerpoint/2010/main" val="1056107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97427582"/>
                    </a:ext>
                  </a:extLst>
                </a:gridCol>
                <a:gridCol w="1316736">
                  <a:extLst>
                    <a:ext uri="{9D8B030D-6E8A-4147-A177-3AD203B41FA5}">
                      <a16:colId xmlns:a16="http://schemas.microsoft.com/office/drawing/2014/main" val="2340699764"/>
                    </a:ext>
                  </a:extLst>
                </a:gridCol>
                <a:gridCol w="658368">
                  <a:extLst>
                    <a:ext uri="{9D8B030D-6E8A-4147-A177-3AD203B41FA5}">
                      <a16:colId xmlns:a16="http://schemas.microsoft.com/office/drawing/2014/main" val="2536248658"/>
                    </a:ext>
                  </a:extLst>
                </a:gridCol>
                <a:gridCol w="658368">
                  <a:extLst>
                    <a:ext uri="{9D8B030D-6E8A-4147-A177-3AD203B41FA5}">
                      <a16:colId xmlns:a16="http://schemas.microsoft.com/office/drawing/2014/main" val="4280300651"/>
                    </a:ext>
                  </a:extLst>
                </a:gridCol>
                <a:gridCol w="658368">
                  <a:extLst>
                    <a:ext uri="{9D8B030D-6E8A-4147-A177-3AD203B41FA5}">
                      <a16:colId xmlns:a16="http://schemas.microsoft.com/office/drawing/2014/main" val="1790180668"/>
                    </a:ext>
                  </a:extLst>
                </a:gridCol>
                <a:gridCol w="658368">
                  <a:extLst>
                    <a:ext uri="{9D8B030D-6E8A-4147-A177-3AD203B41FA5}">
                      <a16:colId xmlns:a16="http://schemas.microsoft.com/office/drawing/2014/main" val="3313550829"/>
                    </a:ext>
                  </a:extLst>
                </a:gridCol>
                <a:gridCol w="658368">
                  <a:extLst>
                    <a:ext uri="{9D8B030D-6E8A-4147-A177-3AD203B41FA5}">
                      <a16:colId xmlns:a16="http://schemas.microsoft.com/office/drawing/2014/main" val="240909810"/>
                    </a:ext>
                  </a:extLst>
                </a:gridCol>
                <a:gridCol w="658368">
                  <a:extLst>
                    <a:ext uri="{9D8B030D-6E8A-4147-A177-3AD203B41FA5}">
                      <a16:colId xmlns:a16="http://schemas.microsoft.com/office/drawing/2014/main" val="3901223946"/>
                    </a:ext>
                  </a:extLst>
                </a:gridCol>
                <a:gridCol w="658368">
                  <a:extLst>
                    <a:ext uri="{9D8B030D-6E8A-4147-A177-3AD203B41FA5}">
                      <a16:colId xmlns:a16="http://schemas.microsoft.com/office/drawing/2014/main" val="927318237"/>
                    </a:ext>
                  </a:extLst>
                </a:gridCol>
                <a:gridCol w="658368">
                  <a:extLst>
                    <a:ext uri="{9D8B030D-6E8A-4147-A177-3AD203B41FA5}">
                      <a16:colId xmlns:a16="http://schemas.microsoft.com/office/drawing/2014/main" val="1589361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96354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trendset.muenchen - 2020-01-07 14:54:45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https://scontent.xx.fbcdn.net/v/t51.12442-15/80627250_466155954324925_1775510658690350101_n.jpg?_nc_cat=105&amp;_nc_ohc=9kVOdJRxfJ8AQmvQy52uop3K4xfv-bV6TyROOkWJ9TBtNZtbHHk2hFV0Q&amp;_nc_ht=scontent.xx&amp;oh=c1bb879453b3deab6984a953567b0ef2&amp;oe=5E9A0310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986342303"/>
                  </a:ext>
                </a:extLst>
              </a:tr>
            </a:tbl>
          </a:graphicData>
        </a:graphic>
      </p:graphicFrame>
      <p:sp>
        <p:nvSpPr>
          <p:cNvPr id="4" name="Text Placeholder 3">
            <a:extLst>
              <a:ext uri="{FF2B5EF4-FFF2-40B4-BE49-F238E27FC236}">
                <a16:creationId xmlns:a16="http://schemas.microsoft.com/office/drawing/2014/main" id="{176E1CAA-2BB8-48CD-A61E-E16B4506DBB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2914678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AF186-391B-4480-A6D8-27153D468522}"/>
              </a:ext>
            </a:extLst>
          </p:cNvPr>
          <p:cNvSpPr>
            <a:spLocks noGrp="1"/>
          </p:cNvSpPr>
          <p:nvPr>
            <p:ph type="title"/>
          </p:nvPr>
        </p:nvSpPr>
        <p:spPr/>
        <p:txBody>
          <a:bodyPr/>
          <a:lstStyle/>
          <a:p>
            <a:r>
              <a:rPr lang="en-US"/>
              <a:t>Instagram Stories Table  | TrendSet - 7 of 25</a:t>
            </a:r>
          </a:p>
        </p:txBody>
      </p:sp>
      <p:graphicFrame>
        <p:nvGraphicFramePr>
          <p:cNvPr id="5" name="Table Placeholder 4">
            <a:extLst>
              <a:ext uri="{FF2B5EF4-FFF2-40B4-BE49-F238E27FC236}">
                <a16:creationId xmlns:a16="http://schemas.microsoft.com/office/drawing/2014/main" id="{8A2B0291-48FD-4668-BF1B-04F6CB491D65}"/>
              </a:ext>
            </a:extLst>
          </p:cNvPr>
          <p:cNvGraphicFramePr>
            <a:graphicFrameLocks noGrp="1"/>
          </p:cNvGraphicFramePr>
          <p:nvPr>
            <p:ph type="tbl" sz="quarter" idx="13"/>
            <p:extLst>
              <p:ext uri="{D42A27DB-BD31-4B8C-83A1-F6EECF244321}">
                <p14:modId xmlns:p14="http://schemas.microsoft.com/office/powerpoint/2010/main" val="354068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14296173"/>
                    </a:ext>
                  </a:extLst>
                </a:gridCol>
                <a:gridCol w="1316736">
                  <a:extLst>
                    <a:ext uri="{9D8B030D-6E8A-4147-A177-3AD203B41FA5}">
                      <a16:colId xmlns:a16="http://schemas.microsoft.com/office/drawing/2014/main" val="2094160942"/>
                    </a:ext>
                  </a:extLst>
                </a:gridCol>
                <a:gridCol w="658368">
                  <a:extLst>
                    <a:ext uri="{9D8B030D-6E8A-4147-A177-3AD203B41FA5}">
                      <a16:colId xmlns:a16="http://schemas.microsoft.com/office/drawing/2014/main" val="145045076"/>
                    </a:ext>
                  </a:extLst>
                </a:gridCol>
                <a:gridCol w="658368">
                  <a:extLst>
                    <a:ext uri="{9D8B030D-6E8A-4147-A177-3AD203B41FA5}">
                      <a16:colId xmlns:a16="http://schemas.microsoft.com/office/drawing/2014/main" val="767748699"/>
                    </a:ext>
                  </a:extLst>
                </a:gridCol>
                <a:gridCol w="658368">
                  <a:extLst>
                    <a:ext uri="{9D8B030D-6E8A-4147-A177-3AD203B41FA5}">
                      <a16:colId xmlns:a16="http://schemas.microsoft.com/office/drawing/2014/main" val="892798487"/>
                    </a:ext>
                  </a:extLst>
                </a:gridCol>
                <a:gridCol w="658368">
                  <a:extLst>
                    <a:ext uri="{9D8B030D-6E8A-4147-A177-3AD203B41FA5}">
                      <a16:colId xmlns:a16="http://schemas.microsoft.com/office/drawing/2014/main" val="3149927723"/>
                    </a:ext>
                  </a:extLst>
                </a:gridCol>
                <a:gridCol w="658368">
                  <a:extLst>
                    <a:ext uri="{9D8B030D-6E8A-4147-A177-3AD203B41FA5}">
                      <a16:colId xmlns:a16="http://schemas.microsoft.com/office/drawing/2014/main" val="1329001779"/>
                    </a:ext>
                  </a:extLst>
                </a:gridCol>
                <a:gridCol w="658368">
                  <a:extLst>
                    <a:ext uri="{9D8B030D-6E8A-4147-A177-3AD203B41FA5}">
                      <a16:colId xmlns:a16="http://schemas.microsoft.com/office/drawing/2014/main" val="1150562616"/>
                    </a:ext>
                  </a:extLst>
                </a:gridCol>
                <a:gridCol w="658368">
                  <a:extLst>
                    <a:ext uri="{9D8B030D-6E8A-4147-A177-3AD203B41FA5}">
                      <a16:colId xmlns:a16="http://schemas.microsoft.com/office/drawing/2014/main" val="4261892493"/>
                    </a:ext>
                  </a:extLst>
                </a:gridCol>
                <a:gridCol w="658368">
                  <a:extLst>
                    <a:ext uri="{9D8B030D-6E8A-4147-A177-3AD203B41FA5}">
                      <a16:colId xmlns:a16="http://schemas.microsoft.com/office/drawing/2014/main" val="369661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2657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14:13:59</a:t>
                      </a:r>
                      <a:r>
                        <a:rPr kumimoji="0" lang="en-US" sz="1000" b="0" i="0" u="none" strike="noStrike" kern="1200" cap="none" spc="0" normalizeH="0" baseline="0" noProof="0">
                          <a:ln>
                            <a:noFill/>
                          </a:ln>
                          <a:solidFill>
                            <a:prstClr val="black"/>
                          </a:solidFill>
                          <a:effectLst/>
                          <a:uLnTx/>
                          <a:uFillTx/>
                          <a:latin typeface="+mn-lt"/>
                          <a:ea typeface="+mn-ea"/>
                          <a:cs typeface="+mn-cs"/>
                        </a:rPr>
                        <a:t>
 IN HALL B3 AT THE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https://scontent.xx.fbcdn.net/v/t51.12442-15/80669587_601124593998784_7322750407238977327_n.jpg?_nc_cat=108&amp;_nc_ohc=cHyjI_xSG5kAQmE3Uzigf4t4O2g80LYXKYPJ24scLXJJwtWEAXT0sylYg&amp;_nc_ht=scontent.xx&amp;oh=88ead1eb6f14c46e37fe76ce05d9f39e&amp;oe=5EA735C8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14:01:10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978429370"/>
                  </a:ext>
                </a:extLst>
              </a:tr>
            </a:tbl>
          </a:graphicData>
        </a:graphic>
      </p:graphicFrame>
      <p:sp>
        <p:nvSpPr>
          <p:cNvPr id="4" name="Text Placeholder 3">
            <a:extLst>
              <a:ext uri="{FF2B5EF4-FFF2-40B4-BE49-F238E27FC236}">
                <a16:creationId xmlns:a16="http://schemas.microsoft.com/office/drawing/2014/main" id="{9EF4937B-8E26-4534-9021-EC8FDA83397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749172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3AA9B-4892-4160-B23F-B3C8F0B253C6}"/>
              </a:ext>
            </a:extLst>
          </p:cNvPr>
          <p:cNvSpPr>
            <a:spLocks noGrp="1"/>
          </p:cNvSpPr>
          <p:nvPr>
            <p:ph type="title"/>
          </p:nvPr>
        </p:nvSpPr>
        <p:spPr/>
        <p:txBody>
          <a:bodyPr/>
          <a:lstStyle/>
          <a:p>
            <a:r>
              <a:rPr lang="en-US"/>
              <a:t>Instagram Stories Table  | TrendSet - 8 of 25</a:t>
            </a:r>
          </a:p>
        </p:txBody>
      </p:sp>
      <p:graphicFrame>
        <p:nvGraphicFramePr>
          <p:cNvPr id="5" name="Table Placeholder 4">
            <a:extLst>
              <a:ext uri="{FF2B5EF4-FFF2-40B4-BE49-F238E27FC236}">
                <a16:creationId xmlns:a16="http://schemas.microsoft.com/office/drawing/2014/main" id="{9803A535-8651-42E7-985D-5305CD8CCD0D}"/>
              </a:ext>
            </a:extLst>
          </p:cNvPr>
          <p:cNvGraphicFramePr>
            <a:graphicFrameLocks noGrp="1"/>
          </p:cNvGraphicFramePr>
          <p:nvPr>
            <p:ph type="tbl" sz="quarter" idx="13"/>
            <p:extLst>
              <p:ext uri="{D42A27DB-BD31-4B8C-83A1-F6EECF244321}">
                <p14:modId xmlns:p14="http://schemas.microsoft.com/office/powerpoint/2010/main" val="3082788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552662142"/>
                    </a:ext>
                  </a:extLst>
                </a:gridCol>
                <a:gridCol w="1316736">
                  <a:extLst>
                    <a:ext uri="{9D8B030D-6E8A-4147-A177-3AD203B41FA5}">
                      <a16:colId xmlns:a16="http://schemas.microsoft.com/office/drawing/2014/main" val="168438696"/>
                    </a:ext>
                  </a:extLst>
                </a:gridCol>
                <a:gridCol w="658368">
                  <a:extLst>
                    <a:ext uri="{9D8B030D-6E8A-4147-A177-3AD203B41FA5}">
                      <a16:colId xmlns:a16="http://schemas.microsoft.com/office/drawing/2014/main" val="144289252"/>
                    </a:ext>
                  </a:extLst>
                </a:gridCol>
                <a:gridCol w="658368">
                  <a:extLst>
                    <a:ext uri="{9D8B030D-6E8A-4147-A177-3AD203B41FA5}">
                      <a16:colId xmlns:a16="http://schemas.microsoft.com/office/drawing/2014/main" val="2434834397"/>
                    </a:ext>
                  </a:extLst>
                </a:gridCol>
                <a:gridCol w="658368">
                  <a:extLst>
                    <a:ext uri="{9D8B030D-6E8A-4147-A177-3AD203B41FA5}">
                      <a16:colId xmlns:a16="http://schemas.microsoft.com/office/drawing/2014/main" val="2512734720"/>
                    </a:ext>
                  </a:extLst>
                </a:gridCol>
                <a:gridCol w="658368">
                  <a:extLst>
                    <a:ext uri="{9D8B030D-6E8A-4147-A177-3AD203B41FA5}">
                      <a16:colId xmlns:a16="http://schemas.microsoft.com/office/drawing/2014/main" val="1980223439"/>
                    </a:ext>
                  </a:extLst>
                </a:gridCol>
                <a:gridCol w="658368">
                  <a:extLst>
                    <a:ext uri="{9D8B030D-6E8A-4147-A177-3AD203B41FA5}">
                      <a16:colId xmlns:a16="http://schemas.microsoft.com/office/drawing/2014/main" val="1540086771"/>
                    </a:ext>
                  </a:extLst>
                </a:gridCol>
                <a:gridCol w="658368">
                  <a:extLst>
                    <a:ext uri="{9D8B030D-6E8A-4147-A177-3AD203B41FA5}">
                      <a16:colId xmlns:a16="http://schemas.microsoft.com/office/drawing/2014/main" val="1613067992"/>
                    </a:ext>
                  </a:extLst>
                </a:gridCol>
                <a:gridCol w="658368">
                  <a:extLst>
                    <a:ext uri="{9D8B030D-6E8A-4147-A177-3AD203B41FA5}">
                      <a16:colId xmlns:a16="http://schemas.microsoft.com/office/drawing/2014/main" val="469600249"/>
                    </a:ext>
                  </a:extLst>
                </a:gridCol>
                <a:gridCol w="658368">
                  <a:extLst>
                    <a:ext uri="{9D8B030D-6E8A-4147-A177-3AD203B41FA5}">
                      <a16:colId xmlns:a16="http://schemas.microsoft.com/office/drawing/2014/main" val="2538030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8279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12:34:39</a:t>
                      </a:r>
                      <a:r>
                        <a:rPr kumimoji="0" lang="en-US" sz="1000" b="0" i="0" u="none" strike="noStrike" kern="1200" cap="none" spc="0" normalizeH="0" baseline="0" noProof="0">
                          <a:ln>
                            <a:noFill/>
                          </a:ln>
                          <a:solidFill>
                            <a:prstClr val="black"/>
                          </a:solidFill>
                          <a:effectLst/>
                          <a:uLnTx/>
                          <a:uFillTx/>
                          <a:latin typeface="+mn-lt"/>
                          <a:ea typeface="+mn-ea"/>
                          <a:cs typeface="+mn-cs"/>
                        </a:rPr>
                        <a:t>
 Turtles and hedge-hogs with backs out of amber. 🐢🦔 Ambera (B4/F24)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https://scontent.xx.fbcdn.net/v/t51.12442-15/80842787_757211371439765_8561994492140610368_n.jpg?_nc_cat=102&amp;_nc_ohc=4prVdXscrvAAQnPV1p_CAyNVb5Dml9hBvrZe4BTsh2loPJL2IDEouI49w&amp;_nc_ht=scontent.xx&amp;oh=fd711b35e4641fe627ceca2b45a81e32&amp;oe=5E9A3635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12:30:43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246812079"/>
                  </a:ext>
                </a:extLst>
              </a:tr>
            </a:tbl>
          </a:graphicData>
        </a:graphic>
      </p:graphicFrame>
      <p:sp>
        <p:nvSpPr>
          <p:cNvPr id="4" name="Text Placeholder 3">
            <a:extLst>
              <a:ext uri="{FF2B5EF4-FFF2-40B4-BE49-F238E27FC236}">
                <a16:creationId xmlns:a16="http://schemas.microsoft.com/office/drawing/2014/main" id="{F8DF6634-14CF-475D-B703-7D0DB8EC62B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38083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F3638-4EFE-4366-A0D7-A2E338310869}"/>
              </a:ext>
            </a:extLst>
          </p:cNvPr>
          <p:cNvSpPr>
            <a:spLocks noGrp="1"/>
          </p:cNvSpPr>
          <p:nvPr>
            <p:ph type="title"/>
          </p:nvPr>
        </p:nvSpPr>
        <p:spPr/>
        <p:txBody>
          <a:bodyPr/>
          <a:lstStyle/>
          <a:p>
            <a:r>
              <a:rPr lang="en-US"/>
              <a:t>Instagram Stories Table  | TrendSet - 9 of 25</a:t>
            </a:r>
          </a:p>
        </p:txBody>
      </p:sp>
      <p:graphicFrame>
        <p:nvGraphicFramePr>
          <p:cNvPr id="5" name="Table Placeholder 4">
            <a:extLst>
              <a:ext uri="{FF2B5EF4-FFF2-40B4-BE49-F238E27FC236}">
                <a16:creationId xmlns:a16="http://schemas.microsoft.com/office/drawing/2014/main" id="{C5DF50EA-6F85-4938-BC73-DDA58F19B89D}"/>
              </a:ext>
            </a:extLst>
          </p:cNvPr>
          <p:cNvGraphicFramePr>
            <a:graphicFrameLocks noGrp="1"/>
          </p:cNvGraphicFramePr>
          <p:nvPr>
            <p:ph type="tbl" sz="quarter" idx="13"/>
            <p:extLst>
              <p:ext uri="{D42A27DB-BD31-4B8C-83A1-F6EECF244321}">
                <p14:modId xmlns:p14="http://schemas.microsoft.com/office/powerpoint/2010/main" val="1671827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7153485"/>
                    </a:ext>
                  </a:extLst>
                </a:gridCol>
                <a:gridCol w="1316736">
                  <a:extLst>
                    <a:ext uri="{9D8B030D-6E8A-4147-A177-3AD203B41FA5}">
                      <a16:colId xmlns:a16="http://schemas.microsoft.com/office/drawing/2014/main" val="66374568"/>
                    </a:ext>
                  </a:extLst>
                </a:gridCol>
                <a:gridCol w="658368">
                  <a:extLst>
                    <a:ext uri="{9D8B030D-6E8A-4147-A177-3AD203B41FA5}">
                      <a16:colId xmlns:a16="http://schemas.microsoft.com/office/drawing/2014/main" val="2367151574"/>
                    </a:ext>
                  </a:extLst>
                </a:gridCol>
                <a:gridCol w="658368">
                  <a:extLst>
                    <a:ext uri="{9D8B030D-6E8A-4147-A177-3AD203B41FA5}">
                      <a16:colId xmlns:a16="http://schemas.microsoft.com/office/drawing/2014/main" val="3783547832"/>
                    </a:ext>
                  </a:extLst>
                </a:gridCol>
                <a:gridCol w="658368">
                  <a:extLst>
                    <a:ext uri="{9D8B030D-6E8A-4147-A177-3AD203B41FA5}">
                      <a16:colId xmlns:a16="http://schemas.microsoft.com/office/drawing/2014/main" val="2897400733"/>
                    </a:ext>
                  </a:extLst>
                </a:gridCol>
                <a:gridCol w="658368">
                  <a:extLst>
                    <a:ext uri="{9D8B030D-6E8A-4147-A177-3AD203B41FA5}">
                      <a16:colId xmlns:a16="http://schemas.microsoft.com/office/drawing/2014/main" val="2642425715"/>
                    </a:ext>
                  </a:extLst>
                </a:gridCol>
                <a:gridCol w="658368">
                  <a:extLst>
                    <a:ext uri="{9D8B030D-6E8A-4147-A177-3AD203B41FA5}">
                      <a16:colId xmlns:a16="http://schemas.microsoft.com/office/drawing/2014/main" val="2962635801"/>
                    </a:ext>
                  </a:extLst>
                </a:gridCol>
                <a:gridCol w="658368">
                  <a:extLst>
                    <a:ext uri="{9D8B030D-6E8A-4147-A177-3AD203B41FA5}">
                      <a16:colId xmlns:a16="http://schemas.microsoft.com/office/drawing/2014/main" val="2042331100"/>
                    </a:ext>
                  </a:extLst>
                </a:gridCol>
                <a:gridCol w="658368">
                  <a:extLst>
                    <a:ext uri="{9D8B030D-6E8A-4147-A177-3AD203B41FA5}">
                      <a16:colId xmlns:a16="http://schemas.microsoft.com/office/drawing/2014/main" val="2440198644"/>
                    </a:ext>
                  </a:extLst>
                </a:gridCol>
                <a:gridCol w="658368">
                  <a:extLst>
                    <a:ext uri="{9D8B030D-6E8A-4147-A177-3AD203B41FA5}">
                      <a16:colId xmlns:a16="http://schemas.microsoft.com/office/drawing/2014/main" val="563121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83735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12:23:49</a:t>
                      </a:r>
                      <a:r>
                        <a:rPr kumimoji="0" lang="en-US" sz="1000" b="0" i="0" u="none" strike="noStrike" kern="1200" cap="none" spc="0" normalizeH="0" baseline="0" noProof="0">
                          <a:ln>
                            <a:noFill/>
                          </a:ln>
                          <a:solidFill>
                            <a:prstClr val="black"/>
                          </a:solidFill>
                          <a:effectLst/>
                          <a:uLnTx/>
                          <a:uFillTx/>
                          <a:latin typeface="+mn-lt"/>
                          <a:ea typeface="+mn-ea"/>
                          <a:cs typeface="+mn-cs"/>
                        </a:rPr>
                        <a:t>
 At the Bijoutex: 
Hall B4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https://scontent.xx.fbcdn.net/v/t51.12442-15/81236936_789008651568374_5151883979185510089_n.jpg?_nc_cat=104&amp;_nc_ohc=IWpLnHSAnXUAQluOkKI6CvHqWjRaaMrldQsRE20_hberluFYUJ9wgMPQg&amp;_nc_ht=scontent.xx&amp;oh=a656c8e4002c4f48d5768e29217178e0&amp;oe=5EA195F1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12:00:47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870012235"/>
                  </a:ext>
                </a:extLst>
              </a:tr>
            </a:tbl>
          </a:graphicData>
        </a:graphic>
      </p:graphicFrame>
      <p:sp>
        <p:nvSpPr>
          <p:cNvPr id="4" name="Text Placeholder 3">
            <a:extLst>
              <a:ext uri="{FF2B5EF4-FFF2-40B4-BE49-F238E27FC236}">
                <a16:creationId xmlns:a16="http://schemas.microsoft.com/office/drawing/2014/main" id="{D517819A-5330-463E-A1BD-ABC2A47C0F4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40387976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1304D-8116-4542-B947-1A66E92E14D6}"/>
              </a:ext>
            </a:extLst>
          </p:cNvPr>
          <p:cNvSpPr>
            <a:spLocks noGrp="1"/>
          </p:cNvSpPr>
          <p:nvPr>
            <p:ph type="title"/>
          </p:nvPr>
        </p:nvSpPr>
        <p:spPr/>
        <p:txBody>
          <a:bodyPr/>
          <a:lstStyle/>
          <a:p>
            <a:r>
              <a:rPr lang="en-US"/>
              <a:t>Instagram Stories Table  | TrendSet - 10 of 25</a:t>
            </a:r>
          </a:p>
        </p:txBody>
      </p:sp>
      <p:graphicFrame>
        <p:nvGraphicFramePr>
          <p:cNvPr id="5" name="Table Placeholder 4">
            <a:extLst>
              <a:ext uri="{FF2B5EF4-FFF2-40B4-BE49-F238E27FC236}">
                <a16:creationId xmlns:a16="http://schemas.microsoft.com/office/drawing/2014/main" id="{02422A3B-7865-40A7-A3E8-5699CE55C2D9}"/>
              </a:ext>
            </a:extLst>
          </p:cNvPr>
          <p:cNvGraphicFramePr>
            <a:graphicFrameLocks noGrp="1"/>
          </p:cNvGraphicFramePr>
          <p:nvPr>
            <p:ph type="tbl" sz="quarter" idx="13"/>
            <p:extLst>
              <p:ext uri="{D42A27DB-BD31-4B8C-83A1-F6EECF244321}">
                <p14:modId xmlns:p14="http://schemas.microsoft.com/office/powerpoint/2010/main" val="3056947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25539189"/>
                    </a:ext>
                  </a:extLst>
                </a:gridCol>
                <a:gridCol w="1316736">
                  <a:extLst>
                    <a:ext uri="{9D8B030D-6E8A-4147-A177-3AD203B41FA5}">
                      <a16:colId xmlns:a16="http://schemas.microsoft.com/office/drawing/2014/main" val="2767815534"/>
                    </a:ext>
                  </a:extLst>
                </a:gridCol>
                <a:gridCol w="658368">
                  <a:extLst>
                    <a:ext uri="{9D8B030D-6E8A-4147-A177-3AD203B41FA5}">
                      <a16:colId xmlns:a16="http://schemas.microsoft.com/office/drawing/2014/main" val="734387894"/>
                    </a:ext>
                  </a:extLst>
                </a:gridCol>
                <a:gridCol w="658368">
                  <a:extLst>
                    <a:ext uri="{9D8B030D-6E8A-4147-A177-3AD203B41FA5}">
                      <a16:colId xmlns:a16="http://schemas.microsoft.com/office/drawing/2014/main" val="2341449292"/>
                    </a:ext>
                  </a:extLst>
                </a:gridCol>
                <a:gridCol w="658368">
                  <a:extLst>
                    <a:ext uri="{9D8B030D-6E8A-4147-A177-3AD203B41FA5}">
                      <a16:colId xmlns:a16="http://schemas.microsoft.com/office/drawing/2014/main" val="3023755869"/>
                    </a:ext>
                  </a:extLst>
                </a:gridCol>
                <a:gridCol w="658368">
                  <a:extLst>
                    <a:ext uri="{9D8B030D-6E8A-4147-A177-3AD203B41FA5}">
                      <a16:colId xmlns:a16="http://schemas.microsoft.com/office/drawing/2014/main" val="2660170386"/>
                    </a:ext>
                  </a:extLst>
                </a:gridCol>
                <a:gridCol w="658368">
                  <a:extLst>
                    <a:ext uri="{9D8B030D-6E8A-4147-A177-3AD203B41FA5}">
                      <a16:colId xmlns:a16="http://schemas.microsoft.com/office/drawing/2014/main" val="3587972783"/>
                    </a:ext>
                  </a:extLst>
                </a:gridCol>
                <a:gridCol w="658368">
                  <a:extLst>
                    <a:ext uri="{9D8B030D-6E8A-4147-A177-3AD203B41FA5}">
                      <a16:colId xmlns:a16="http://schemas.microsoft.com/office/drawing/2014/main" val="3057390556"/>
                    </a:ext>
                  </a:extLst>
                </a:gridCol>
                <a:gridCol w="658368">
                  <a:extLst>
                    <a:ext uri="{9D8B030D-6E8A-4147-A177-3AD203B41FA5}">
                      <a16:colId xmlns:a16="http://schemas.microsoft.com/office/drawing/2014/main" val="427195487"/>
                    </a:ext>
                  </a:extLst>
                </a:gridCol>
                <a:gridCol w="658368">
                  <a:extLst>
                    <a:ext uri="{9D8B030D-6E8A-4147-A177-3AD203B41FA5}">
                      <a16:colId xmlns:a16="http://schemas.microsoft.com/office/drawing/2014/main" val="305173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25527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trendset.muenchen - 2020-01-07 11:27:10</a:t>
                      </a:r>
                      <a:r>
                        <a:rPr kumimoji="0" lang="fr-FR" sz="1000" b="0" i="0" u="none" strike="noStrike" kern="1200" cap="none" spc="0" normalizeH="0" baseline="0" noProof="0">
                          <a:ln>
                            <a:noFill/>
                          </a:ln>
                          <a:solidFill>
                            <a:prstClr val="black"/>
                          </a:solidFill>
                          <a:effectLst/>
                          <a:uLnTx/>
                          <a:uFillTx/>
                          <a:latin typeface="+mn-lt"/>
                          <a:ea typeface="+mn-ea"/>
                          <a:cs typeface="+mn-cs"/>
                        </a:rPr>
                        <a:t>
 ARTE WOHNACCESSOIRES (A1/E21)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https://scontent.xx.fbcdn.net/v/t51.12442-15/81617015_174401396974385_3296674793551747125_n.jpg?_nc_cat=108&amp;_nc_ohc=TrttnMGR-ZgAQl7Op5xp6UMHz8qhZm1VsPOvSoajiBzc8ZTjfJlhpW-mw&amp;_nc_ht=scontent.xx&amp;oh=acece15de01dc057f1d577deee074128&amp;oe=5EA1B3E9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11:00:48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429319106"/>
                  </a:ext>
                </a:extLst>
              </a:tr>
            </a:tbl>
          </a:graphicData>
        </a:graphic>
      </p:graphicFrame>
      <p:sp>
        <p:nvSpPr>
          <p:cNvPr id="4" name="Text Placeholder 3">
            <a:extLst>
              <a:ext uri="{FF2B5EF4-FFF2-40B4-BE49-F238E27FC236}">
                <a16:creationId xmlns:a16="http://schemas.microsoft.com/office/drawing/2014/main" id="{E6C9476A-619F-45E8-A9CD-5C43CA78AA1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024301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4DF4D-F166-45D7-8339-5FFBD2A9D367}"/>
              </a:ext>
            </a:extLst>
          </p:cNvPr>
          <p:cNvSpPr>
            <a:spLocks noGrp="1"/>
          </p:cNvSpPr>
          <p:nvPr>
            <p:ph type="title"/>
          </p:nvPr>
        </p:nvSpPr>
        <p:spPr/>
        <p:txBody>
          <a:bodyPr/>
          <a:lstStyle/>
          <a:p>
            <a:r>
              <a:rPr lang="en-US"/>
              <a:t>Instagram Stories Table  | TrendSet - 11 of 25</a:t>
            </a:r>
          </a:p>
        </p:txBody>
      </p:sp>
      <p:graphicFrame>
        <p:nvGraphicFramePr>
          <p:cNvPr id="5" name="Table Placeholder 4">
            <a:extLst>
              <a:ext uri="{FF2B5EF4-FFF2-40B4-BE49-F238E27FC236}">
                <a16:creationId xmlns:a16="http://schemas.microsoft.com/office/drawing/2014/main" id="{CC858172-E56E-4898-9ABA-268D6A1034EB}"/>
              </a:ext>
            </a:extLst>
          </p:cNvPr>
          <p:cNvGraphicFramePr>
            <a:graphicFrameLocks noGrp="1"/>
          </p:cNvGraphicFramePr>
          <p:nvPr>
            <p:ph type="tbl" sz="quarter" idx="13"/>
            <p:extLst>
              <p:ext uri="{D42A27DB-BD31-4B8C-83A1-F6EECF244321}">
                <p14:modId xmlns:p14="http://schemas.microsoft.com/office/powerpoint/2010/main" val="289248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04214046"/>
                    </a:ext>
                  </a:extLst>
                </a:gridCol>
                <a:gridCol w="1316736">
                  <a:extLst>
                    <a:ext uri="{9D8B030D-6E8A-4147-A177-3AD203B41FA5}">
                      <a16:colId xmlns:a16="http://schemas.microsoft.com/office/drawing/2014/main" val="2104408605"/>
                    </a:ext>
                  </a:extLst>
                </a:gridCol>
                <a:gridCol w="658368">
                  <a:extLst>
                    <a:ext uri="{9D8B030D-6E8A-4147-A177-3AD203B41FA5}">
                      <a16:colId xmlns:a16="http://schemas.microsoft.com/office/drawing/2014/main" val="2187227707"/>
                    </a:ext>
                  </a:extLst>
                </a:gridCol>
                <a:gridCol w="658368">
                  <a:extLst>
                    <a:ext uri="{9D8B030D-6E8A-4147-A177-3AD203B41FA5}">
                      <a16:colId xmlns:a16="http://schemas.microsoft.com/office/drawing/2014/main" val="970982042"/>
                    </a:ext>
                  </a:extLst>
                </a:gridCol>
                <a:gridCol w="658368">
                  <a:extLst>
                    <a:ext uri="{9D8B030D-6E8A-4147-A177-3AD203B41FA5}">
                      <a16:colId xmlns:a16="http://schemas.microsoft.com/office/drawing/2014/main" val="972059282"/>
                    </a:ext>
                  </a:extLst>
                </a:gridCol>
                <a:gridCol w="658368">
                  <a:extLst>
                    <a:ext uri="{9D8B030D-6E8A-4147-A177-3AD203B41FA5}">
                      <a16:colId xmlns:a16="http://schemas.microsoft.com/office/drawing/2014/main" val="3119706104"/>
                    </a:ext>
                  </a:extLst>
                </a:gridCol>
                <a:gridCol w="658368">
                  <a:extLst>
                    <a:ext uri="{9D8B030D-6E8A-4147-A177-3AD203B41FA5}">
                      <a16:colId xmlns:a16="http://schemas.microsoft.com/office/drawing/2014/main" val="1166800976"/>
                    </a:ext>
                  </a:extLst>
                </a:gridCol>
                <a:gridCol w="658368">
                  <a:extLst>
                    <a:ext uri="{9D8B030D-6E8A-4147-A177-3AD203B41FA5}">
                      <a16:colId xmlns:a16="http://schemas.microsoft.com/office/drawing/2014/main" val="4056568916"/>
                    </a:ext>
                  </a:extLst>
                </a:gridCol>
                <a:gridCol w="658368">
                  <a:extLst>
                    <a:ext uri="{9D8B030D-6E8A-4147-A177-3AD203B41FA5}">
                      <a16:colId xmlns:a16="http://schemas.microsoft.com/office/drawing/2014/main" val="4016548507"/>
                    </a:ext>
                  </a:extLst>
                </a:gridCol>
                <a:gridCol w="658368">
                  <a:extLst>
                    <a:ext uri="{9D8B030D-6E8A-4147-A177-3AD203B41FA5}">
                      <a16:colId xmlns:a16="http://schemas.microsoft.com/office/drawing/2014/main" val="8347111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6706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10:22:05</a:t>
                      </a:r>
                      <a:r>
                        <a:rPr kumimoji="0" lang="en-US" sz="1000" b="0" i="0" u="none" strike="noStrike" kern="1200" cap="none" spc="0" normalizeH="0" baseline="0" noProof="0">
                          <a:ln>
                            <a:noFill/>
                          </a:ln>
                          <a:solidFill>
                            <a:prstClr val="black"/>
                          </a:solidFill>
                          <a:effectLst/>
                          <a:uLnTx/>
                          <a:uFillTx/>
                          <a:latin typeface="+mn-lt"/>
                          <a:ea typeface="+mn-ea"/>
                          <a:cs typeface="+mn-cs"/>
                        </a:rPr>
                        <a:t>
 #INVINITEPOWER GOES #NATURALEVOLUTION 💐 A2/E39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https://scontent.xx.fbcdn.net/v/t51.12442-15/82266501_775252196304430_5876163226203299525_n.jpg?_nc_cat=106&amp;_nc_ohc=xzqxPoM9RLIAQmkHnLPmiiuX1tqovdytbP_T9ptlo3-E5srr7wDgGxcKQ&amp;_nc_ht=scontent.xx&amp;oh=2fbbc41b10b967ca2f05ce8c1db1f7f9&amp;oe=5EA827F8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136529403"/>
                  </a:ext>
                </a:extLst>
              </a:tr>
            </a:tbl>
          </a:graphicData>
        </a:graphic>
      </p:graphicFrame>
      <p:sp>
        <p:nvSpPr>
          <p:cNvPr id="4" name="Text Placeholder 3">
            <a:extLst>
              <a:ext uri="{FF2B5EF4-FFF2-40B4-BE49-F238E27FC236}">
                <a16:creationId xmlns:a16="http://schemas.microsoft.com/office/drawing/2014/main" id="{6964ECDC-6186-419E-A527-1DA848EF696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2544595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B9261-CC5A-40F9-AD95-F7A90317C87A}"/>
              </a:ext>
            </a:extLst>
          </p:cNvPr>
          <p:cNvSpPr>
            <a:spLocks noGrp="1"/>
          </p:cNvSpPr>
          <p:nvPr>
            <p:ph type="title"/>
          </p:nvPr>
        </p:nvSpPr>
        <p:spPr/>
        <p:txBody>
          <a:bodyPr/>
          <a:lstStyle/>
          <a:p>
            <a:r>
              <a:rPr lang="en-US"/>
              <a:t>Instagram Stories Table  | TrendSet - 12 of 25</a:t>
            </a:r>
          </a:p>
        </p:txBody>
      </p:sp>
      <p:graphicFrame>
        <p:nvGraphicFramePr>
          <p:cNvPr id="5" name="Table Placeholder 4">
            <a:extLst>
              <a:ext uri="{FF2B5EF4-FFF2-40B4-BE49-F238E27FC236}">
                <a16:creationId xmlns:a16="http://schemas.microsoft.com/office/drawing/2014/main" id="{3D21B07B-36D8-4993-9CA4-5FA8958C4DE6}"/>
              </a:ext>
            </a:extLst>
          </p:cNvPr>
          <p:cNvGraphicFramePr>
            <a:graphicFrameLocks noGrp="1"/>
          </p:cNvGraphicFramePr>
          <p:nvPr>
            <p:ph type="tbl" sz="quarter" idx="13"/>
            <p:extLst>
              <p:ext uri="{D42A27DB-BD31-4B8C-83A1-F6EECF244321}">
                <p14:modId xmlns:p14="http://schemas.microsoft.com/office/powerpoint/2010/main" val="1837939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78675433"/>
                    </a:ext>
                  </a:extLst>
                </a:gridCol>
                <a:gridCol w="1316736">
                  <a:extLst>
                    <a:ext uri="{9D8B030D-6E8A-4147-A177-3AD203B41FA5}">
                      <a16:colId xmlns:a16="http://schemas.microsoft.com/office/drawing/2014/main" val="2967279935"/>
                    </a:ext>
                  </a:extLst>
                </a:gridCol>
                <a:gridCol w="658368">
                  <a:extLst>
                    <a:ext uri="{9D8B030D-6E8A-4147-A177-3AD203B41FA5}">
                      <a16:colId xmlns:a16="http://schemas.microsoft.com/office/drawing/2014/main" val="1323658723"/>
                    </a:ext>
                  </a:extLst>
                </a:gridCol>
                <a:gridCol w="658368">
                  <a:extLst>
                    <a:ext uri="{9D8B030D-6E8A-4147-A177-3AD203B41FA5}">
                      <a16:colId xmlns:a16="http://schemas.microsoft.com/office/drawing/2014/main" val="2455348400"/>
                    </a:ext>
                  </a:extLst>
                </a:gridCol>
                <a:gridCol w="658368">
                  <a:extLst>
                    <a:ext uri="{9D8B030D-6E8A-4147-A177-3AD203B41FA5}">
                      <a16:colId xmlns:a16="http://schemas.microsoft.com/office/drawing/2014/main" val="2522469121"/>
                    </a:ext>
                  </a:extLst>
                </a:gridCol>
                <a:gridCol w="658368">
                  <a:extLst>
                    <a:ext uri="{9D8B030D-6E8A-4147-A177-3AD203B41FA5}">
                      <a16:colId xmlns:a16="http://schemas.microsoft.com/office/drawing/2014/main" val="375535348"/>
                    </a:ext>
                  </a:extLst>
                </a:gridCol>
                <a:gridCol w="658368">
                  <a:extLst>
                    <a:ext uri="{9D8B030D-6E8A-4147-A177-3AD203B41FA5}">
                      <a16:colId xmlns:a16="http://schemas.microsoft.com/office/drawing/2014/main" val="854507781"/>
                    </a:ext>
                  </a:extLst>
                </a:gridCol>
                <a:gridCol w="658368">
                  <a:extLst>
                    <a:ext uri="{9D8B030D-6E8A-4147-A177-3AD203B41FA5}">
                      <a16:colId xmlns:a16="http://schemas.microsoft.com/office/drawing/2014/main" val="1903584447"/>
                    </a:ext>
                  </a:extLst>
                </a:gridCol>
                <a:gridCol w="658368">
                  <a:extLst>
                    <a:ext uri="{9D8B030D-6E8A-4147-A177-3AD203B41FA5}">
                      <a16:colId xmlns:a16="http://schemas.microsoft.com/office/drawing/2014/main" val="3686831137"/>
                    </a:ext>
                  </a:extLst>
                </a:gridCol>
                <a:gridCol w="658368">
                  <a:extLst>
                    <a:ext uri="{9D8B030D-6E8A-4147-A177-3AD203B41FA5}">
                      <a16:colId xmlns:a16="http://schemas.microsoft.com/office/drawing/2014/main" val="1937462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881887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10:14:09</a:t>
                      </a:r>
                      <a:r>
                        <a:rPr kumimoji="0" lang="en-US" sz="1000" b="0" i="0" u="none" strike="noStrike" kern="1200" cap="none" spc="0" normalizeH="0" baseline="0" noProof="0">
                          <a:ln>
                            <a:noFill/>
                          </a:ln>
                          <a:solidFill>
                            <a:prstClr val="black"/>
                          </a:solidFill>
                          <a:effectLst/>
                          <a:uLnTx/>
                          <a:uFillTx/>
                          <a:latin typeface="+mn-lt"/>
                          <a:ea typeface="+mn-ea"/>
                          <a:cs typeface="+mn-cs"/>
                        </a:rPr>
                        <a:t>
 MR. NICE SHEEP HANSEN OVIS -  SCHAFMILCHSEIFE (A2/E29)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https://scontent.xx.fbcdn.net/v/t51.12442-15/79514445_510348252945503_8208012484819589330_n.jpg?_nc_cat=100&amp;_nc_ohc=apSt7FoizugAQlaQg21FwwkJ0IB3U2e5yJW_6zGhpx-X9XZJq4I0yPdCQ&amp;_nc_ht=scontent.xx&amp;oh=7889e201624d8d11e08d44bd56a663fb&amp;oe=5E9FAFB3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267989178"/>
                  </a:ext>
                </a:extLst>
              </a:tr>
            </a:tbl>
          </a:graphicData>
        </a:graphic>
      </p:graphicFrame>
      <p:sp>
        <p:nvSpPr>
          <p:cNvPr id="4" name="Text Placeholder 3">
            <a:extLst>
              <a:ext uri="{FF2B5EF4-FFF2-40B4-BE49-F238E27FC236}">
                <a16:creationId xmlns:a16="http://schemas.microsoft.com/office/drawing/2014/main" id="{4DEB6D5B-2A57-42D8-9CD6-98C422327BC7}"/>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7963052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C97D-B814-45E1-BB35-7CA6A0F17D93}"/>
              </a:ext>
            </a:extLst>
          </p:cNvPr>
          <p:cNvSpPr>
            <a:spLocks noGrp="1"/>
          </p:cNvSpPr>
          <p:nvPr>
            <p:ph type="title"/>
          </p:nvPr>
        </p:nvSpPr>
        <p:spPr/>
        <p:txBody>
          <a:bodyPr/>
          <a:lstStyle/>
          <a:p>
            <a:r>
              <a:rPr lang="en-US"/>
              <a:t>Instagram Stories Table  | TrendSet - 13 of 25</a:t>
            </a:r>
          </a:p>
        </p:txBody>
      </p:sp>
      <p:graphicFrame>
        <p:nvGraphicFramePr>
          <p:cNvPr id="5" name="Table Placeholder 4">
            <a:extLst>
              <a:ext uri="{FF2B5EF4-FFF2-40B4-BE49-F238E27FC236}">
                <a16:creationId xmlns:a16="http://schemas.microsoft.com/office/drawing/2014/main" id="{3DF05B3F-ECC7-4036-BE02-041AFADC1020}"/>
              </a:ext>
            </a:extLst>
          </p:cNvPr>
          <p:cNvGraphicFramePr>
            <a:graphicFrameLocks noGrp="1"/>
          </p:cNvGraphicFramePr>
          <p:nvPr>
            <p:ph type="tbl" sz="quarter" idx="13"/>
            <p:extLst>
              <p:ext uri="{D42A27DB-BD31-4B8C-83A1-F6EECF244321}">
                <p14:modId xmlns:p14="http://schemas.microsoft.com/office/powerpoint/2010/main" val="342163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30075937"/>
                    </a:ext>
                  </a:extLst>
                </a:gridCol>
                <a:gridCol w="1316736">
                  <a:extLst>
                    <a:ext uri="{9D8B030D-6E8A-4147-A177-3AD203B41FA5}">
                      <a16:colId xmlns:a16="http://schemas.microsoft.com/office/drawing/2014/main" val="868971732"/>
                    </a:ext>
                  </a:extLst>
                </a:gridCol>
                <a:gridCol w="658368">
                  <a:extLst>
                    <a:ext uri="{9D8B030D-6E8A-4147-A177-3AD203B41FA5}">
                      <a16:colId xmlns:a16="http://schemas.microsoft.com/office/drawing/2014/main" val="969516965"/>
                    </a:ext>
                  </a:extLst>
                </a:gridCol>
                <a:gridCol w="658368">
                  <a:extLst>
                    <a:ext uri="{9D8B030D-6E8A-4147-A177-3AD203B41FA5}">
                      <a16:colId xmlns:a16="http://schemas.microsoft.com/office/drawing/2014/main" val="1413672726"/>
                    </a:ext>
                  </a:extLst>
                </a:gridCol>
                <a:gridCol w="658368">
                  <a:extLst>
                    <a:ext uri="{9D8B030D-6E8A-4147-A177-3AD203B41FA5}">
                      <a16:colId xmlns:a16="http://schemas.microsoft.com/office/drawing/2014/main" val="3046243749"/>
                    </a:ext>
                  </a:extLst>
                </a:gridCol>
                <a:gridCol w="658368">
                  <a:extLst>
                    <a:ext uri="{9D8B030D-6E8A-4147-A177-3AD203B41FA5}">
                      <a16:colId xmlns:a16="http://schemas.microsoft.com/office/drawing/2014/main" val="2822610529"/>
                    </a:ext>
                  </a:extLst>
                </a:gridCol>
                <a:gridCol w="658368">
                  <a:extLst>
                    <a:ext uri="{9D8B030D-6E8A-4147-A177-3AD203B41FA5}">
                      <a16:colId xmlns:a16="http://schemas.microsoft.com/office/drawing/2014/main" val="3559767131"/>
                    </a:ext>
                  </a:extLst>
                </a:gridCol>
                <a:gridCol w="658368">
                  <a:extLst>
                    <a:ext uri="{9D8B030D-6E8A-4147-A177-3AD203B41FA5}">
                      <a16:colId xmlns:a16="http://schemas.microsoft.com/office/drawing/2014/main" val="1309321297"/>
                    </a:ext>
                  </a:extLst>
                </a:gridCol>
                <a:gridCol w="658368">
                  <a:extLst>
                    <a:ext uri="{9D8B030D-6E8A-4147-A177-3AD203B41FA5}">
                      <a16:colId xmlns:a16="http://schemas.microsoft.com/office/drawing/2014/main" val="2895011991"/>
                    </a:ext>
                  </a:extLst>
                </a:gridCol>
                <a:gridCol w="658368">
                  <a:extLst>
                    <a:ext uri="{9D8B030D-6E8A-4147-A177-3AD203B41FA5}">
                      <a16:colId xmlns:a16="http://schemas.microsoft.com/office/drawing/2014/main" val="1153460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330768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10:04:05</a:t>
                      </a:r>
                      <a:r>
                        <a:rPr kumimoji="0" lang="en-US" sz="1000" b="0" i="0" u="none" strike="noStrike" kern="1200" cap="none" spc="0" normalizeH="0" baseline="0" noProof="0">
                          <a:ln>
                            <a:noFill/>
                          </a:ln>
                          <a:solidFill>
                            <a:prstClr val="black"/>
                          </a:solidFill>
                          <a:effectLst/>
                          <a:uLnTx/>
                          <a:uFillTx/>
                          <a:latin typeface="+mn-lt"/>
                          <a:ea typeface="+mn-ea"/>
                          <a:cs typeface="+mn-cs"/>
                        </a:rPr>
                        <a:t>
 #FLOWERPOWER AND #NATURALEVOLUTION VIBES AT @JASACO_PUREROYAL (A2/A31)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https://scontent.xx.fbcdn.net/v/t51.12442-15/79644802_398194830975760_6772978943062203030_n.jpg?_nc_cat=102&amp;_nc_ohc=l78w1N1LhF8AQk-IpYO8gW1K2cj0tuBmI_C_4Xa65qKpuk4t75xrtwmKg&amp;_nc_ht=scontent.xx&amp;oh=88af39f48ed4a10abfc6359bc486afe1&amp;oe=5EAEFA5B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10:00:57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636733166"/>
                  </a:ext>
                </a:extLst>
              </a:tr>
            </a:tbl>
          </a:graphicData>
        </a:graphic>
      </p:graphicFrame>
      <p:sp>
        <p:nvSpPr>
          <p:cNvPr id="4" name="Text Placeholder 3">
            <a:extLst>
              <a:ext uri="{FF2B5EF4-FFF2-40B4-BE49-F238E27FC236}">
                <a16:creationId xmlns:a16="http://schemas.microsoft.com/office/drawing/2014/main" id="{F6F948F8-34EC-4E9E-BB61-320CCC3429C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1871135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2287B-4F06-40D5-B0DD-BAB0F7A5BD54}"/>
              </a:ext>
            </a:extLst>
          </p:cNvPr>
          <p:cNvSpPr>
            <a:spLocks noGrp="1"/>
          </p:cNvSpPr>
          <p:nvPr>
            <p:ph type="title"/>
          </p:nvPr>
        </p:nvSpPr>
        <p:spPr/>
        <p:txBody>
          <a:bodyPr/>
          <a:lstStyle/>
          <a:p>
            <a:r>
              <a:rPr lang="en-US"/>
              <a:t>Instagram Stories Table  | TrendSet - 14 of 25</a:t>
            </a:r>
          </a:p>
        </p:txBody>
      </p:sp>
      <p:graphicFrame>
        <p:nvGraphicFramePr>
          <p:cNvPr id="5" name="Table Placeholder 4">
            <a:extLst>
              <a:ext uri="{FF2B5EF4-FFF2-40B4-BE49-F238E27FC236}">
                <a16:creationId xmlns:a16="http://schemas.microsoft.com/office/drawing/2014/main" id="{7F41C16C-E3C1-4868-8F1F-CA616276A2D5}"/>
              </a:ext>
            </a:extLst>
          </p:cNvPr>
          <p:cNvGraphicFramePr>
            <a:graphicFrameLocks noGrp="1"/>
          </p:cNvGraphicFramePr>
          <p:nvPr>
            <p:ph type="tbl" sz="quarter" idx="13"/>
            <p:extLst>
              <p:ext uri="{D42A27DB-BD31-4B8C-83A1-F6EECF244321}">
                <p14:modId xmlns:p14="http://schemas.microsoft.com/office/powerpoint/2010/main" val="2163633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47640287"/>
                    </a:ext>
                  </a:extLst>
                </a:gridCol>
                <a:gridCol w="1316736">
                  <a:extLst>
                    <a:ext uri="{9D8B030D-6E8A-4147-A177-3AD203B41FA5}">
                      <a16:colId xmlns:a16="http://schemas.microsoft.com/office/drawing/2014/main" val="1256951527"/>
                    </a:ext>
                  </a:extLst>
                </a:gridCol>
                <a:gridCol w="658368">
                  <a:extLst>
                    <a:ext uri="{9D8B030D-6E8A-4147-A177-3AD203B41FA5}">
                      <a16:colId xmlns:a16="http://schemas.microsoft.com/office/drawing/2014/main" val="4028516398"/>
                    </a:ext>
                  </a:extLst>
                </a:gridCol>
                <a:gridCol w="658368">
                  <a:extLst>
                    <a:ext uri="{9D8B030D-6E8A-4147-A177-3AD203B41FA5}">
                      <a16:colId xmlns:a16="http://schemas.microsoft.com/office/drawing/2014/main" val="211327485"/>
                    </a:ext>
                  </a:extLst>
                </a:gridCol>
                <a:gridCol w="658368">
                  <a:extLst>
                    <a:ext uri="{9D8B030D-6E8A-4147-A177-3AD203B41FA5}">
                      <a16:colId xmlns:a16="http://schemas.microsoft.com/office/drawing/2014/main" val="1815712933"/>
                    </a:ext>
                  </a:extLst>
                </a:gridCol>
                <a:gridCol w="658368">
                  <a:extLst>
                    <a:ext uri="{9D8B030D-6E8A-4147-A177-3AD203B41FA5}">
                      <a16:colId xmlns:a16="http://schemas.microsoft.com/office/drawing/2014/main" val="971950113"/>
                    </a:ext>
                  </a:extLst>
                </a:gridCol>
                <a:gridCol w="658368">
                  <a:extLst>
                    <a:ext uri="{9D8B030D-6E8A-4147-A177-3AD203B41FA5}">
                      <a16:colId xmlns:a16="http://schemas.microsoft.com/office/drawing/2014/main" val="1546938598"/>
                    </a:ext>
                  </a:extLst>
                </a:gridCol>
                <a:gridCol w="658368">
                  <a:extLst>
                    <a:ext uri="{9D8B030D-6E8A-4147-A177-3AD203B41FA5}">
                      <a16:colId xmlns:a16="http://schemas.microsoft.com/office/drawing/2014/main" val="1628069651"/>
                    </a:ext>
                  </a:extLst>
                </a:gridCol>
                <a:gridCol w="658368">
                  <a:extLst>
                    <a:ext uri="{9D8B030D-6E8A-4147-A177-3AD203B41FA5}">
                      <a16:colId xmlns:a16="http://schemas.microsoft.com/office/drawing/2014/main" val="723036123"/>
                    </a:ext>
                  </a:extLst>
                </a:gridCol>
                <a:gridCol w="658368">
                  <a:extLst>
                    <a:ext uri="{9D8B030D-6E8A-4147-A177-3AD203B41FA5}">
                      <a16:colId xmlns:a16="http://schemas.microsoft.com/office/drawing/2014/main" val="3249752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010574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09:48:09</a:t>
                      </a:r>
                      <a:r>
                        <a:rPr kumimoji="0" lang="en-US" sz="1000" b="0" i="0" u="none" strike="noStrike" kern="1200" cap="none" spc="0" normalizeH="0" baseline="0" noProof="0">
                          <a:ln>
                            <a:noFill/>
                          </a:ln>
                          <a:solidFill>
                            <a:prstClr val="black"/>
                          </a:solidFill>
                          <a:effectLst/>
                          <a:uLnTx/>
                          <a:uFillTx/>
                          <a:latin typeface="+mn-lt"/>
                          <a:ea typeface="+mn-ea"/>
                          <a:cs typeface="+mn-cs"/>
                        </a:rPr>
                        <a:t>
 TIK TOK TIK TOK A2/B21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https://scontent.xx.fbcdn.net/v/t51.12442-15/79385110_2654969844733640_5709668730300499582_n.jpg?_nc_cat=111&amp;_nc_ohc=vuPqWyFRlxEAQk6Z_GayUYMD3xFhT7pdaQv64ajNFB2WHJvLnKNLzI5gQ&amp;_nc_ht=scontent.xx&amp;oh=0596c46e702ab7da0d0c357ebfaec184&amp;oe=5EA2DD04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3092578168"/>
                  </a:ext>
                </a:extLst>
              </a:tr>
            </a:tbl>
          </a:graphicData>
        </a:graphic>
      </p:graphicFrame>
      <p:sp>
        <p:nvSpPr>
          <p:cNvPr id="4" name="Text Placeholder 3">
            <a:extLst>
              <a:ext uri="{FF2B5EF4-FFF2-40B4-BE49-F238E27FC236}">
                <a16:creationId xmlns:a16="http://schemas.microsoft.com/office/drawing/2014/main" id="{E1FD96F2-913D-4A6E-9A70-B0241C877BD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6039105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60861-24DA-421B-BB64-0482AD76567D}"/>
              </a:ext>
            </a:extLst>
          </p:cNvPr>
          <p:cNvSpPr>
            <a:spLocks noGrp="1"/>
          </p:cNvSpPr>
          <p:nvPr>
            <p:ph type="title"/>
          </p:nvPr>
        </p:nvSpPr>
        <p:spPr/>
        <p:txBody>
          <a:bodyPr/>
          <a:lstStyle/>
          <a:p>
            <a:r>
              <a:rPr lang="en-US"/>
              <a:t>Instagram Stories Table  | TrendSet - 15 of 25</a:t>
            </a:r>
          </a:p>
        </p:txBody>
      </p:sp>
      <p:graphicFrame>
        <p:nvGraphicFramePr>
          <p:cNvPr id="5" name="Table Placeholder 4">
            <a:extLst>
              <a:ext uri="{FF2B5EF4-FFF2-40B4-BE49-F238E27FC236}">
                <a16:creationId xmlns:a16="http://schemas.microsoft.com/office/drawing/2014/main" id="{F1BFD009-11EC-4F8C-BBD8-231EAB859DDC}"/>
              </a:ext>
            </a:extLst>
          </p:cNvPr>
          <p:cNvGraphicFramePr>
            <a:graphicFrameLocks noGrp="1"/>
          </p:cNvGraphicFramePr>
          <p:nvPr>
            <p:ph type="tbl" sz="quarter" idx="13"/>
            <p:extLst>
              <p:ext uri="{D42A27DB-BD31-4B8C-83A1-F6EECF244321}">
                <p14:modId xmlns:p14="http://schemas.microsoft.com/office/powerpoint/2010/main" val="3644301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5406210"/>
                    </a:ext>
                  </a:extLst>
                </a:gridCol>
                <a:gridCol w="1316736">
                  <a:extLst>
                    <a:ext uri="{9D8B030D-6E8A-4147-A177-3AD203B41FA5}">
                      <a16:colId xmlns:a16="http://schemas.microsoft.com/office/drawing/2014/main" val="1318010554"/>
                    </a:ext>
                  </a:extLst>
                </a:gridCol>
                <a:gridCol w="658368">
                  <a:extLst>
                    <a:ext uri="{9D8B030D-6E8A-4147-A177-3AD203B41FA5}">
                      <a16:colId xmlns:a16="http://schemas.microsoft.com/office/drawing/2014/main" val="4191856558"/>
                    </a:ext>
                  </a:extLst>
                </a:gridCol>
                <a:gridCol w="658368">
                  <a:extLst>
                    <a:ext uri="{9D8B030D-6E8A-4147-A177-3AD203B41FA5}">
                      <a16:colId xmlns:a16="http://schemas.microsoft.com/office/drawing/2014/main" val="40132634"/>
                    </a:ext>
                  </a:extLst>
                </a:gridCol>
                <a:gridCol w="658368">
                  <a:extLst>
                    <a:ext uri="{9D8B030D-6E8A-4147-A177-3AD203B41FA5}">
                      <a16:colId xmlns:a16="http://schemas.microsoft.com/office/drawing/2014/main" val="3641756903"/>
                    </a:ext>
                  </a:extLst>
                </a:gridCol>
                <a:gridCol w="658368">
                  <a:extLst>
                    <a:ext uri="{9D8B030D-6E8A-4147-A177-3AD203B41FA5}">
                      <a16:colId xmlns:a16="http://schemas.microsoft.com/office/drawing/2014/main" val="1034580166"/>
                    </a:ext>
                  </a:extLst>
                </a:gridCol>
                <a:gridCol w="658368">
                  <a:extLst>
                    <a:ext uri="{9D8B030D-6E8A-4147-A177-3AD203B41FA5}">
                      <a16:colId xmlns:a16="http://schemas.microsoft.com/office/drawing/2014/main" val="2145908778"/>
                    </a:ext>
                  </a:extLst>
                </a:gridCol>
                <a:gridCol w="658368">
                  <a:extLst>
                    <a:ext uri="{9D8B030D-6E8A-4147-A177-3AD203B41FA5}">
                      <a16:colId xmlns:a16="http://schemas.microsoft.com/office/drawing/2014/main" val="337719485"/>
                    </a:ext>
                  </a:extLst>
                </a:gridCol>
                <a:gridCol w="658368">
                  <a:extLst>
                    <a:ext uri="{9D8B030D-6E8A-4147-A177-3AD203B41FA5}">
                      <a16:colId xmlns:a16="http://schemas.microsoft.com/office/drawing/2014/main" val="1566376712"/>
                    </a:ext>
                  </a:extLst>
                </a:gridCol>
                <a:gridCol w="658368">
                  <a:extLst>
                    <a:ext uri="{9D8B030D-6E8A-4147-A177-3AD203B41FA5}">
                      <a16:colId xmlns:a16="http://schemas.microsoft.com/office/drawing/2014/main" val="416471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554217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09:42:54</a:t>
                      </a:r>
                      <a:r>
                        <a:rPr kumimoji="0" lang="en-US" sz="1000" b="0" i="0" u="none" strike="noStrike" kern="1200" cap="none" spc="0" normalizeH="0" baseline="0" noProof="0">
                          <a:ln>
                            <a:noFill/>
                          </a:ln>
                          <a:solidFill>
                            <a:prstClr val="black"/>
                          </a:solidFill>
                          <a:effectLst/>
                          <a:uLnTx/>
                          <a:uFillTx/>
                          <a:latin typeface="+mn-lt"/>
                          <a:ea typeface="+mn-ea"/>
                          <a:cs typeface="+mn-cs"/>
                        </a:rPr>
                        <a:t>
 COR MULDER (A2/C11)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https://scontent.xx.fbcdn.net/v/t51.12442-15/79371959_680009119069959_2600649687628041743_n.jpg?_nc_cat=105&amp;_nc_ohc=7yarhjncFqYAQkuFIA-o9TamELKLGvVWlu4WwWzb8ZanIsVzTNbgNF3Ow&amp;_nc_ht=scontent.xx&amp;oh=1195539515020257e336c0b4adaf1d0b&amp;oe=5EB38DB2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005128862"/>
                  </a:ext>
                </a:extLst>
              </a:tr>
            </a:tbl>
          </a:graphicData>
        </a:graphic>
      </p:graphicFrame>
      <p:sp>
        <p:nvSpPr>
          <p:cNvPr id="4" name="Text Placeholder 3">
            <a:extLst>
              <a:ext uri="{FF2B5EF4-FFF2-40B4-BE49-F238E27FC236}">
                <a16:creationId xmlns:a16="http://schemas.microsoft.com/office/drawing/2014/main" id="{F60D64F8-30DC-4445-B41F-46B15901DA26}"/>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907493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CAF6A-F558-4B44-A8B5-CB7F4799DFD8}"/>
              </a:ext>
            </a:extLst>
          </p:cNvPr>
          <p:cNvSpPr>
            <a:spLocks noGrp="1"/>
          </p:cNvSpPr>
          <p:nvPr>
            <p:ph type="title"/>
          </p:nvPr>
        </p:nvSpPr>
        <p:spPr/>
        <p:txBody>
          <a:bodyPr/>
          <a:lstStyle/>
          <a:p>
            <a:r>
              <a:rPr lang="en-US"/>
              <a:t>Instagram Stories Table  | TrendSet - 16 of 25</a:t>
            </a:r>
          </a:p>
        </p:txBody>
      </p:sp>
      <p:graphicFrame>
        <p:nvGraphicFramePr>
          <p:cNvPr id="5" name="Table Placeholder 4">
            <a:extLst>
              <a:ext uri="{FF2B5EF4-FFF2-40B4-BE49-F238E27FC236}">
                <a16:creationId xmlns:a16="http://schemas.microsoft.com/office/drawing/2014/main" id="{6163A45D-1D3B-4F78-A6F2-1DE99D7389B4}"/>
              </a:ext>
            </a:extLst>
          </p:cNvPr>
          <p:cNvGraphicFramePr>
            <a:graphicFrameLocks noGrp="1"/>
          </p:cNvGraphicFramePr>
          <p:nvPr>
            <p:ph type="tbl" sz="quarter" idx="13"/>
            <p:extLst>
              <p:ext uri="{D42A27DB-BD31-4B8C-83A1-F6EECF244321}">
                <p14:modId xmlns:p14="http://schemas.microsoft.com/office/powerpoint/2010/main" val="2544606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30044855"/>
                    </a:ext>
                  </a:extLst>
                </a:gridCol>
                <a:gridCol w="1316736">
                  <a:extLst>
                    <a:ext uri="{9D8B030D-6E8A-4147-A177-3AD203B41FA5}">
                      <a16:colId xmlns:a16="http://schemas.microsoft.com/office/drawing/2014/main" val="1440130568"/>
                    </a:ext>
                  </a:extLst>
                </a:gridCol>
                <a:gridCol w="658368">
                  <a:extLst>
                    <a:ext uri="{9D8B030D-6E8A-4147-A177-3AD203B41FA5}">
                      <a16:colId xmlns:a16="http://schemas.microsoft.com/office/drawing/2014/main" val="2517237465"/>
                    </a:ext>
                  </a:extLst>
                </a:gridCol>
                <a:gridCol w="658368">
                  <a:extLst>
                    <a:ext uri="{9D8B030D-6E8A-4147-A177-3AD203B41FA5}">
                      <a16:colId xmlns:a16="http://schemas.microsoft.com/office/drawing/2014/main" val="3228317816"/>
                    </a:ext>
                  </a:extLst>
                </a:gridCol>
                <a:gridCol w="658368">
                  <a:extLst>
                    <a:ext uri="{9D8B030D-6E8A-4147-A177-3AD203B41FA5}">
                      <a16:colId xmlns:a16="http://schemas.microsoft.com/office/drawing/2014/main" val="1775461000"/>
                    </a:ext>
                  </a:extLst>
                </a:gridCol>
                <a:gridCol w="658368">
                  <a:extLst>
                    <a:ext uri="{9D8B030D-6E8A-4147-A177-3AD203B41FA5}">
                      <a16:colId xmlns:a16="http://schemas.microsoft.com/office/drawing/2014/main" val="2870625098"/>
                    </a:ext>
                  </a:extLst>
                </a:gridCol>
                <a:gridCol w="658368">
                  <a:extLst>
                    <a:ext uri="{9D8B030D-6E8A-4147-A177-3AD203B41FA5}">
                      <a16:colId xmlns:a16="http://schemas.microsoft.com/office/drawing/2014/main" val="605464174"/>
                    </a:ext>
                  </a:extLst>
                </a:gridCol>
                <a:gridCol w="658368">
                  <a:extLst>
                    <a:ext uri="{9D8B030D-6E8A-4147-A177-3AD203B41FA5}">
                      <a16:colId xmlns:a16="http://schemas.microsoft.com/office/drawing/2014/main" val="372440202"/>
                    </a:ext>
                  </a:extLst>
                </a:gridCol>
                <a:gridCol w="658368">
                  <a:extLst>
                    <a:ext uri="{9D8B030D-6E8A-4147-A177-3AD203B41FA5}">
                      <a16:colId xmlns:a16="http://schemas.microsoft.com/office/drawing/2014/main" val="1712052446"/>
                    </a:ext>
                  </a:extLst>
                </a:gridCol>
                <a:gridCol w="658368">
                  <a:extLst>
                    <a:ext uri="{9D8B030D-6E8A-4147-A177-3AD203B41FA5}">
                      <a16:colId xmlns:a16="http://schemas.microsoft.com/office/drawing/2014/main" val="236843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686701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09:36:54</a:t>
                      </a:r>
                      <a:r>
                        <a:rPr kumimoji="0" lang="en-US" sz="1000" b="0" i="0" u="none" strike="noStrike" kern="1200" cap="none" spc="0" normalizeH="0" baseline="0" noProof="0">
                          <a:ln>
                            <a:noFill/>
                          </a:ln>
                          <a:solidFill>
                            <a:prstClr val="black"/>
                          </a:solidFill>
                          <a:effectLst/>
                          <a:uLnTx/>
                          <a:uFillTx/>
                          <a:latin typeface="+mn-lt"/>
                          <a:ea typeface="+mn-ea"/>
                          <a:cs typeface="+mn-cs"/>
                        </a:rPr>
                        <a:t>
 A2/F21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https://scontent.xx.fbcdn.net/v/t51.12442-15/80770621_181765949681598_7586858777936935365_n.jpg?_nc_cat=100&amp;_nc_ohc=JQZ0M_vo-xwAQmbu8CT8ztYwTjWVCXRmNuAaSQh4CKZ9b-YjPPeX269Zg&amp;_nc_ht=scontent.xx&amp;oh=7aa02dc19caea89048a468398c759c3b&amp;oe=5EA28827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09:31:39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041230189"/>
                  </a:ext>
                </a:extLst>
              </a:tr>
            </a:tbl>
          </a:graphicData>
        </a:graphic>
      </p:graphicFrame>
      <p:sp>
        <p:nvSpPr>
          <p:cNvPr id="4" name="Text Placeholder 3">
            <a:extLst>
              <a:ext uri="{FF2B5EF4-FFF2-40B4-BE49-F238E27FC236}">
                <a16:creationId xmlns:a16="http://schemas.microsoft.com/office/drawing/2014/main" id="{90693E8F-1772-431A-90E6-1A5F78D3C2E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137328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685B76-C5FE-4914-B25C-D3958CF48D74}"/>
              </a:ext>
            </a:extLst>
          </p:cNvPr>
          <p:cNvSpPr>
            <a:spLocks noGrp="1"/>
          </p:cNvSpPr>
          <p:nvPr>
            <p:ph type="title"/>
          </p:nvPr>
        </p:nvSpPr>
        <p:spPr/>
        <p:txBody>
          <a:bodyPr/>
          <a:lstStyle/>
          <a:p>
            <a:r>
              <a:rPr lang="en-US"/>
              <a:t>Instagram Stories Table  | TrendSet - 17 of 25</a:t>
            </a:r>
          </a:p>
        </p:txBody>
      </p:sp>
      <p:graphicFrame>
        <p:nvGraphicFramePr>
          <p:cNvPr id="5" name="Table Placeholder 4">
            <a:extLst>
              <a:ext uri="{FF2B5EF4-FFF2-40B4-BE49-F238E27FC236}">
                <a16:creationId xmlns:a16="http://schemas.microsoft.com/office/drawing/2014/main" id="{0A0B0938-92BC-413E-A4ED-496A08967B8A}"/>
              </a:ext>
            </a:extLst>
          </p:cNvPr>
          <p:cNvGraphicFramePr>
            <a:graphicFrameLocks noGrp="1"/>
          </p:cNvGraphicFramePr>
          <p:nvPr>
            <p:ph type="tbl" sz="quarter" idx="13"/>
            <p:extLst>
              <p:ext uri="{D42A27DB-BD31-4B8C-83A1-F6EECF244321}">
                <p14:modId xmlns:p14="http://schemas.microsoft.com/office/powerpoint/2010/main" val="2361137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84820052"/>
                    </a:ext>
                  </a:extLst>
                </a:gridCol>
                <a:gridCol w="1316736">
                  <a:extLst>
                    <a:ext uri="{9D8B030D-6E8A-4147-A177-3AD203B41FA5}">
                      <a16:colId xmlns:a16="http://schemas.microsoft.com/office/drawing/2014/main" val="2602682681"/>
                    </a:ext>
                  </a:extLst>
                </a:gridCol>
                <a:gridCol w="658368">
                  <a:extLst>
                    <a:ext uri="{9D8B030D-6E8A-4147-A177-3AD203B41FA5}">
                      <a16:colId xmlns:a16="http://schemas.microsoft.com/office/drawing/2014/main" val="421218976"/>
                    </a:ext>
                  </a:extLst>
                </a:gridCol>
                <a:gridCol w="658368">
                  <a:extLst>
                    <a:ext uri="{9D8B030D-6E8A-4147-A177-3AD203B41FA5}">
                      <a16:colId xmlns:a16="http://schemas.microsoft.com/office/drawing/2014/main" val="2925374338"/>
                    </a:ext>
                  </a:extLst>
                </a:gridCol>
                <a:gridCol w="658368">
                  <a:extLst>
                    <a:ext uri="{9D8B030D-6E8A-4147-A177-3AD203B41FA5}">
                      <a16:colId xmlns:a16="http://schemas.microsoft.com/office/drawing/2014/main" val="3022417939"/>
                    </a:ext>
                  </a:extLst>
                </a:gridCol>
                <a:gridCol w="658368">
                  <a:extLst>
                    <a:ext uri="{9D8B030D-6E8A-4147-A177-3AD203B41FA5}">
                      <a16:colId xmlns:a16="http://schemas.microsoft.com/office/drawing/2014/main" val="1112420154"/>
                    </a:ext>
                  </a:extLst>
                </a:gridCol>
                <a:gridCol w="658368">
                  <a:extLst>
                    <a:ext uri="{9D8B030D-6E8A-4147-A177-3AD203B41FA5}">
                      <a16:colId xmlns:a16="http://schemas.microsoft.com/office/drawing/2014/main" val="3728984262"/>
                    </a:ext>
                  </a:extLst>
                </a:gridCol>
                <a:gridCol w="658368">
                  <a:extLst>
                    <a:ext uri="{9D8B030D-6E8A-4147-A177-3AD203B41FA5}">
                      <a16:colId xmlns:a16="http://schemas.microsoft.com/office/drawing/2014/main" val="2233375970"/>
                    </a:ext>
                  </a:extLst>
                </a:gridCol>
                <a:gridCol w="658368">
                  <a:extLst>
                    <a:ext uri="{9D8B030D-6E8A-4147-A177-3AD203B41FA5}">
                      <a16:colId xmlns:a16="http://schemas.microsoft.com/office/drawing/2014/main" val="318035616"/>
                    </a:ext>
                  </a:extLst>
                </a:gridCol>
                <a:gridCol w="658368">
                  <a:extLst>
                    <a:ext uri="{9D8B030D-6E8A-4147-A177-3AD203B41FA5}">
                      <a16:colId xmlns:a16="http://schemas.microsoft.com/office/drawing/2014/main" val="454796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376913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09:08:02</a:t>
                      </a:r>
                      <a:r>
                        <a:rPr kumimoji="0" lang="en-US" sz="1000" b="0" i="0" u="none" strike="noStrike" kern="1200" cap="none" spc="0" normalizeH="0" baseline="0" noProof="0">
                          <a:ln>
                            <a:noFill/>
                          </a:ln>
                          <a:solidFill>
                            <a:prstClr val="black"/>
                          </a:solidFill>
                          <a:effectLst/>
                          <a:uLnTx/>
                          <a:uFillTx/>
                          <a:latin typeface="+mn-lt"/>
                          <a:ea typeface="+mn-ea"/>
                          <a:cs typeface="+mn-cs"/>
                        </a:rPr>
                        <a:t>
 THE HUNT FOR  #TRENDINTERIORS STARTS.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https://scontent.xx.fbcdn.net/v/t51.12442-15/80443689_2850610914983505_914365529866883860_n.jpg?_nc_cat=109&amp;_nc_ohc=IEuFjKI76QYAQluzI87JYNTEUBLZM4cwtDP444NG6XyHWzROixIaw7xrg&amp;_nc_ht=scontent.xx&amp;oh=34abd12f2060826ac2d383904b9228f2&amp;oe=5EB3B475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525407509"/>
                  </a:ext>
                </a:extLst>
              </a:tr>
            </a:tbl>
          </a:graphicData>
        </a:graphic>
      </p:graphicFrame>
      <p:sp>
        <p:nvSpPr>
          <p:cNvPr id="4" name="Text Placeholder 3">
            <a:extLst>
              <a:ext uri="{FF2B5EF4-FFF2-40B4-BE49-F238E27FC236}">
                <a16:creationId xmlns:a16="http://schemas.microsoft.com/office/drawing/2014/main" id="{60C94290-BD47-4360-ABA0-DABD96C44480}"/>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617891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44FFA3-9C50-4BF3-9093-E58E0B657601}"/>
              </a:ext>
            </a:extLst>
          </p:cNvPr>
          <p:cNvSpPr>
            <a:spLocks noGrp="1"/>
          </p:cNvSpPr>
          <p:nvPr>
            <p:ph type="title"/>
          </p:nvPr>
        </p:nvSpPr>
        <p:spPr/>
        <p:txBody>
          <a:bodyPr/>
          <a:lstStyle/>
          <a:p>
            <a:r>
              <a:rPr lang="en-US"/>
              <a:t>Instagram Stories Table  | TrendSet - 18 of 25</a:t>
            </a:r>
          </a:p>
        </p:txBody>
      </p:sp>
      <p:graphicFrame>
        <p:nvGraphicFramePr>
          <p:cNvPr id="5" name="Table Placeholder 4">
            <a:extLst>
              <a:ext uri="{FF2B5EF4-FFF2-40B4-BE49-F238E27FC236}">
                <a16:creationId xmlns:a16="http://schemas.microsoft.com/office/drawing/2014/main" id="{E55B79B2-1D96-4284-848A-53FA2A72ED52}"/>
              </a:ext>
            </a:extLst>
          </p:cNvPr>
          <p:cNvGraphicFramePr>
            <a:graphicFrameLocks noGrp="1"/>
          </p:cNvGraphicFramePr>
          <p:nvPr>
            <p:ph type="tbl" sz="quarter" idx="13"/>
            <p:extLst>
              <p:ext uri="{D42A27DB-BD31-4B8C-83A1-F6EECF244321}">
                <p14:modId xmlns:p14="http://schemas.microsoft.com/office/powerpoint/2010/main" val="175348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9324772"/>
                    </a:ext>
                  </a:extLst>
                </a:gridCol>
                <a:gridCol w="1316736">
                  <a:extLst>
                    <a:ext uri="{9D8B030D-6E8A-4147-A177-3AD203B41FA5}">
                      <a16:colId xmlns:a16="http://schemas.microsoft.com/office/drawing/2014/main" val="3079618017"/>
                    </a:ext>
                  </a:extLst>
                </a:gridCol>
                <a:gridCol w="658368">
                  <a:extLst>
                    <a:ext uri="{9D8B030D-6E8A-4147-A177-3AD203B41FA5}">
                      <a16:colId xmlns:a16="http://schemas.microsoft.com/office/drawing/2014/main" val="2787972798"/>
                    </a:ext>
                  </a:extLst>
                </a:gridCol>
                <a:gridCol w="658368">
                  <a:extLst>
                    <a:ext uri="{9D8B030D-6E8A-4147-A177-3AD203B41FA5}">
                      <a16:colId xmlns:a16="http://schemas.microsoft.com/office/drawing/2014/main" val="1124078386"/>
                    </a:ext>
                  </a:extLst>
                </a:gridCol>
                <a:gridCol w="658368">
                  <a:extLst>
                    <a:ext uri="{9D8B030D-6E8A-4147-A177-3AD203B41FA5}">
                      <a16:colId xmlns:a16="http://schemas.microsoft.com/office/drawing/2014/main" val="288312696"/>
                    </a:ext>
                  </a:extLst>
                </a:gridCol>
                <a:gridCol w="658368">
                  <a:extLst>
                    <a:ext uri="{9D8B030D-6E8A-4147-A177-3AD203B41FA5}">
                      <a16:colId xmlns:a16="http://schemas.microsoft.com/office/drawing/2014/main" val="1570517626"/>
                    </a:ext>
                  </a:extLst>
                </a:gridCol>
                <a:gridCol w="658368">
                  <a:extLst>
                    <a:ext uri="{9D8B030D-6E8A-4147-A177-3AD203B41FA5}">
                      <a16:colId xmlns:a16="http://schemas.microsoft.com/office/drawing/2014/main" val="295181000"/>
                    </a:ext>
                  </a:extLst>
                </a:gridCol>
                <a:gridCol w="658368">
                  <a:extLst>
                    <a:ext uri="{9D8B030D-6E8A-4147-A177-3AD203B41FA5}">
                      <a16:colId xmlns:a16="http://schemas.microsoft.com/office/drawing/2014/main" val="3894943507"/>
                    </a:ext>
                  </a:extLst>
                </a:gridCol>
                <a:gridCol w="658368">
                  <a:extLst>
                    <a:ext uri="{9D8B030D-6E8A-4147-A177-3AD203B41FA5}">
                      <a16:colId xmlns:a16="http://schemas.microsoft.com/office/drawing/2014/main" val="2111429244"/>
                    </a:ext>
                  </a:extLst>
                </a:gridCol>
                <a:gridCol w="658368">
                  <a:extLst>
                    <a:ext uri="{9D8B030D-6E8A-4147-A177-3AD203B41FA5}">
                      <a16:colId xmlns:a16="http://schemas.microsoft.com/office/drawing/2014/main" val="4025675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7939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- 2020-01-07 09:05:28</a:t>
                      </a:r>
                      <a:r>
                        <a:rPr kumimoji="0" lang="en-US" sz="1000" b="0" i="0" u="none" strike="noStrike" kern="1200" cap="none" spc="0" normalizeH="0" baseline="0" noProof="0">
                          <a:ln>
                            <a:noFill/>
                          </a:ln>
                          <a:solidFill>
                            <a:prstClr val="black"/>
                          </a:solidFill>
                          <a:effectLst/>
                          <a:uLnTx/>
                          <a:uFillTx/>
                          <a:latin typeface="+mn-lt"/>
                          <a:ea typeface="+mn-ea"/>
                          <a:cs typeface="+mn-cs"/>
                        </a:rPr>
                        <a:t>
 WELCOME TO DAY 3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https://scontent.xx.fbcdn.net/v/t51.12442-15/79588041_1263910003817592_353301343647855717_n.jpg?_nc_cat=101&amp;_nc_ohc=sPgVZVkOeCUAQmoQ6gt9B9rgnlveSaP1sIu2cRXHGJveb3QBjBuRt6yPg&amp;_nc_ht=scontent.xx&amp;oh=3f418a874fddca1b7b9617254fd68633&amp;oe=5E967582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01/08/2020 08:30:58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4131651159"/>
                  </a:ext>
                </a:extLst>
              </a:tr>
            </a:tbl>
          </a:graphicData>
        </a:graphic>
      </p:graphicFrame>
      <p:sp>
        <p:nvSpPr>
          <p:cNvPr id="4" name="Text Placeholder 3">
            <a:extLst>
              <a:ext uri="{FF2B5EF4-FFF2-40B4-BE49-F238E27FC236}">
                <a16:creationId xmlns:a16="http://schemas.microsoft.com/office/drawing/2014/main" id="{0BBA6638-3472-47E8-87DD-2A536B71A55D}"/>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51672041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6F9E0-ACAF-4004-957B-C8ADBCF7605D}"/>
              </a:ext>
            </a:extLst>
          </p:cNvPr>
          <p:cNvSpPr>
            <a:spLocks noGrp="1"/>
          </p:cNvSpPr>
          <p:nvPr>
            <p:ph type="title"/>
          </p:nvPr>
        </p:nvSpPr>
        <p:spPr/>
        <p:txBody>
          <a:bodyPr/>
          <a:lstStyle/>
          <a:p>
            <a:r>
              <a:rPr lang="en-US"/>
              <a:t>Instagram Stories Table  | TrendSet - 19 of 25</a:t>
            </a:r>
          </a:p>
        </p:txBody>
      </p:sp>
      <p:graphicFrame>
        <p:nvGraphicFramePr>
          <p:cNvPr id="5" name="Table Placeholder 4">
            <a:extLst>
              <a:ext uri="{FF2B5EF4-FFF2-40B4-BE49-F238E27FC236}">
                <a16:creationId xmlns:a16="http://schemas.microsoft.com/office/drawing/2014/main" id="{D5AA2BBF-61EB-4BC5-8B95-B798EDF4B805}"/>
              </a:ext>
            </a:extLst>
          </p:cNvPr>
          <p:cNvGraphicFramePr>
            <a:graphicFrameLocks noGrp="1"/>
          </p:cNvGraphicFramePr>
          <p:nvPr>
            <p:ph type="tbl" sz="quarter" idx="13"/>
            <p:extLst>
              <p:ext uri="{D42A27DB-BD31-4B8C-83A1-F6EECF244321}">
                <p14:modId xmlns:p14="http://schemas.microsoft.com/office/powerpoint/2010/main" val="1315623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08047565"/>
                    </a:ext>
                  </a:extLst>
                </a:gridCol>
                <a:gridCol w="1316736">
                  <a:extLst>
                    <a:ext uri="{9D8B030D-6E8A-4147-A177-3AD203B41FA5}">
                      <a16:colId xmlns:a16="http://schemas.microsoft.com/office/drawing/2014/main" val="941939568"/>
                    </a:ext>
                  </a:extLst>
                </a:gridCol>
                <a:gridCol w="658368">
                  <a:extLst>
                    <a:ext uri="{9D8B030D-6E8A-4147-A177-3AD203B41FA5}">
                      <a16:colId xmlns:a16="http://schemas.microsoft.com/office/drawing/2014/main" val="201788866"/>
                    </a:ext>
                  </a:extLst>
                </a:gridCol>
                <a:gridCol w="658368">
                  <a:extLst>
                    <a:ext uri="{9D8B030D-6E8A-4147-A177-3AD203B41FA5}">
                      <a16:colId xmlns:a16="http://schemas.microsoft.com/office/drawing/2014/main" val="261699465"/>
                    </a:ext>
                  </a:extLst>
                </a:gridCol>
                <a:gridCol w="658368">
                  <a:extLst>
                    <a:ext uri="{9D8B030D-6E8A-4147-A177-3AD203B41FA5}">
                      <a16:colId xmlns:a16="http://schemas.microsoft.com/office/drawing/2014/main" val="2954516009"/>
                    </a:ext>
                  </a:extLst>
                </a:gridCol>
                <a:gridCol w="658368">
                  <a:extLst>
                    <a:ext uri="{9D8B030D-6E8A-4147-A177-3AD203B41FA5}">
                      <a16:colId xmlns:a16="http://schemas.microsoft.com/office/drawing/2014/main" val="214059857"/>
                    </a:ext>
                  </a:extLst>
                </a:gridCol>
                <a:gridCol w="658368">
                  <a:extLst>
                    <a:ext uri="{9D8B030D-6E8A-4147-A177-3AD203B41FA5}">
                      <a16:colId xmlns:a16="http://schemas.microsoft.com/office/drawing/2014/main" val="279800492"/>
                    </a:ext>
                  </a:extLst>
                </a:gridCol>
                <a:gridCol w="658368">
                  <a:extLst>
                    <a:ext uri="{9D8B030D-6E8A-4147-A177-3AD203B41FA5}">
                      <a16:colId xmlns:a16="http://schemas.microsoft.com/office/drawing/2014/main" val="3738304751"/>
                    </a:ext>
                  </a:extLst>
                </a:gridCol>
                <a:gridCol w="658368">
                  <a:extLst>
                    <a:ext uri="{9D8B030D-6E8A-4147-A177-3AD203B41FA5}">
                      <a16:colId xmlns:a16="http://schemas.microsoft.com/office/drawing/2014/main" val="588546576"/>
                    </a:ext>
                  </a:extLst>
                </a:gridCol>
                <a:gridCol w="658368">
                  <a:extLst>
                    <a:ext uri="{9D8B030D-6E8A-4147-A177-3AD203B41FA5}">
                      <a16:colId xmlns:a16="http://schemas.microsoft.com/office/drawing/2014/main" val="215122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81063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19:38:11</a:t>
                      </a:r>
                      <a:r>
                        <a:rPr kumimoji="0" lang="en-US" sz="1000" b="0" i="0" u="none" strike="noStrike" kern="1200" cap="none" spc="0" normalizeH="0" baseline="0" noProof="0">
                          <a:ln>
                            <a:noFill/>
                          </a:ln>
                          <a:solidFill>
                            <a:prstClr val="black"/>
                          </a:solidFill>
                          <a:effectLst/>
                          <a:uLnTx/>
                          <a:uFillTx/>
                          <a:latin typeface="+mn-lt"/>
                          <a:ea typeface="+mn-ea"/>
                          <a:cs typeface="+mn-cs"/>
                        </a:rPr>
                        <a:t>
 Day 2 is over and we’re excited for the last day of the TrendSet Winter 2020!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https://scontent.xx.fbcdn.net/v/t51.12442-15/79170658_2628379403941995_3257267523055610637_n.jpg?_nc_cat=102&amp;_nc_ohc=WMIrWD8G2fgAQlBD804VIwiv8wgpuE1elftl_4ScAY7ERG85Qg3KFycKQ&amp;_nc_ht=scontent.xx&amp;oh=d8f44ac00d4355b16ebe93770904744f&amp;oe=5E93C744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19:32:11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162752006"/>
                  </a:ext>
                </a:extLst>
              </a:tr>
            </a:tbl>
          </a:graphicData>
        </a:graphic>
      </p:graphicFrame>
      <p:sp>
        <p:nvSpPr>
          <p:cNvPr id="4" name="Text Placeholder 3">
            <a:extLst>
              <a:ext uri="{FF2B5EF4-FFF2-40B4-BE49-F238E27FC236}">
                <a16:creationId xmlns:a16="http://schemas.microsoft.com/office/drawing/2014/main" id="{CD880C1E-0AE2-453D-81CF-5E4026136D0A}"/>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497459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DA055-027F-4EF4-9049-D642DD2FAC95}"/>
              </a:ext>
            </a:extLst>
          </p:cNvPr>
          <p:cNvSpPr>
            <a:spLocks noGrp="1"/>
          </p:cNvSpPr>
          <p:nvPr>
            <p:ph type="title"/>
          </p:nvPr>
        </p:nvSpPr>
        <p:spPr/>
        <p:txBody>
          <a:bodyPr/>
          <a:lstStyle/>
          <a:p>
            <a:r>
              <a:rPr lang="en-US"/>
              <a:t>Instagram Stories Table  | TrendSet - 20 of 25</a:t>
            </a:r>
          </a:p>
        </p:txBody>
      </p:sp>
      <p:graphicFrame>
        <p:nvGraphicFramePr>
          <p:cNvPr id="5" name="Table Placeholder 4">
            <a:extLst>
              <a:ext uri="{FF2B5EF4-FFF2-40B4-BE49-F238E27FC236}">
                <a16:creationId xmlns:a16="http://schemas.microsoft.com/office/drawing/2014/main" id="{2C3CF0A6-5EA2-42F1-8303-B10F666B779D}"/>
              </a:ext>
            </a:extLst>
          </p:cNvPr>
          <p:cNvGraphicFramePr>
            <a:graphicFrameLocks noGrp="1"/>
          </p:cNvGraphicFramePr>
          <p:nvPr>
            <p:ph type="tbl" sz="quarter" idx="13"/>
            <p:extLst>
              <p:ext uri="{D42A27DB-BD31-4B8C-83A1-F6EECF244321}">
                <p14:modId xmlns:p14="http://schemas.microsoft.com/office/powerpoint/2010/main" val="398974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06051334"/>
                    </a:ext>
                  </a:extLst>
                </a:gridCol>
                <a:gridCol w="1316736">
                  <a:extLst>
                    <a:ext uri="{9D8B030D-6E8A-4147-A177-3AD203B41FA5}">
                      <a16:colId xmlns:a16="http://schemas.microsoft.com/office/drawing/2014/main" val="3019927223"/>
                    </a:ext>
                  </a:extLst>
                </a:gridCol>
                <a:gridCol w="658368">
                  <a:extLst>
                    <a:ext uri="{9D8B030D-6E8A-4147-A177-3AD203B41FA5}">
                      <a16:colId xmlns:a16="http://schemas.microsoft.com/office/drawing/2014/main" val="683114213"/>
                    </a:ext>
                  </a:extLst>
                </a:gridCol>
                <a:gridCol w="658368">
                  <a:extLst>
                    <a:ext uri="{9D8B030D-6E8A-4147-A177-3AD203B41FA5}">
                      <a16:colId xmlns:a16="http://schemas.microsoft.com/office/drawing/2014/main" val="1899310602"/>
                    </a:ext>
                  </a:extLst>
                </a:gridCol>
                <a:gridCol w="658368">
                  <a:extLst>
                    <a:ext uri="{9D8B030D-6E8A-4147-A177-3AD203B41FA5}">
                      <a16:colId xmlns:a16="http://schemas.microsoft.com/office/drawing/2014/main" val="1511431931"/>
                    </a:ext>
                  </a:extLst>
                </a:gridCol>
                <a:gridCol w="658368">
                  <a:extLst>
                    <a:ext uri="{9D8B030D-6E8A-4147-A177-3AD203B41FA5}">
                      <a16:colId xmlns:a16="http://schemas.microsoft.com/office/drawing/2014/main" val="4070432951"/>
                    </a:ext>
                  </a:extLst>
                </a:gridCol>
                <a:gridCol w="658368">
                  <a:extLst>
                    <a:ext uri="{9D8B030D-6E8A-4147-A177-3AD203B41FA5}">
                      <a16:colId xmlns:a16="http://schemas.microsoft.com/office/drawing/2014/main" val="4154210491"/>
                    </a:ext>
                  </a:extLst>
                </a:gridCol>
                <a:gridCol w="658368">
                  <a:extLst>
                    <a:ext uri="{9D8B030D-6E8A-4147-A177-3AD203B41FA5}">
                      <a16:colId xmlns:a16="http://schemas.microsoft.com/office/drawing/2014/main" val="3682176037"/>
                    </a:ext>
                  </a:extLst>
                </a:gridCol>
                <a:gridCol w="658368">
                  <a:extLst>
                    <a:ext uri="{9D8B030D-6E8A-4147-A177-3AD203B41FA5}">
                      <a16:colId xmlns:a16="http://schemas.microsoft.com/office/drawing/2014/main" val="2319944460"/>
                    </a:ext>
                  </a:extLst>
                </a:gridCol>
                <a:gridCol w="658368">
                  <a:extLst>
                    <a:ext uri="{9D8B030D-6E8A-4147-A177-3AD203B41FA5}">
                      <a16:colId xmlns:a16="http://schemas.microsoft.com/office/drawing/2014/main" val="3100047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3468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15:33:43</a:t>
                      </a:r>
                      <a:r>
                        <a:rPr kumimoji="0" lang="en-US" sz="1000" b="0" i="0" u="none" strike="noStrike" kern="1200" cap="none" spc="0" normalizeH="0" baseline="0" noProof="0">
                          <a:ln>
                            <a:noFill/>
                          </a:ln>
                          <a:solidFill>
                            <a:prstClr val="black"/>
                          </a:solidFill>
                          <a:effectLst/>
                          <a:uLnTx/>
                          <a:uFillTx/>
                          <a:latin typeface="+mn-lt"/>
                          <a:ea typeface="+mn-ea"/>
                          <a:cs typeface="+mn-cs"/>
                        </a:rPr>
                        <a:t>
 DAZZLING MOODS Easter Bunnies at AM Design Floristik (A1/A11)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https://scontent.xx.fbcdn.net/v/t51.12442-15/82134895_780189225795888_7950607311800967438_n.jpg?_nc_cat=106&amp;_nc_ohc=igRTluPtd2cAQnAwKtqzQqdDq4VY244GLPAkhs2SNlZaLF6OOGo1AOd7w&amp;_nc_ht=scontent.xx&amp;oh=890a6cb2c996c357b70da0f38dc8acd3&amp;oe=5E950D39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15:31:52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2388248924"/>
                  </a:ext>
                </a:extLst>
              </a:tr>
            </a:tbl>
          </a:graphicData>
        </a:graphic>
      </p:graphicFrame>
      <p:sp>
        <p:nvSpPr>
          <p:cNvPr id="4" name="Text Placeholder 3">
            <a:extLst>
              <a:ext uri="{FF2B5EF4-FFF2-40B4-BE49-F238E27FC236}">
                <a16:creationId xmlns:a16="http://schemas.microsoft.com/office/drawing/2014/main" id="{C05A7598-FEC3-4BFF-A716-A2C368A2B919}"/>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1546136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DEE4B-3E00-436B-B38E-C9CFAA7B61CD}"/>
              </a:ext>
            </a:extLst>
          </p:cNvPr>
          <p:cNvSpPr>
            <a:spLocks noGrp="1"/>
          </p:cNvSpPr>
          <p:nvPr>
            <p:ph type="title"/>
          </p:nvPr>
        </p:nvSpPr>
        <p:spPr/>
        <p:txBody>
          <a:bodyPr/>
          <a:lstStyle/>
          <a:p>
            <a:r>
              <a:rPr lang="en-US"/>
              <a:t>Instagram Stories Table  | TrendSet - 21 of 25</a:t>
            </a:r>
          </a:p>
        </p:txBody>
      </p:sp>
      <p:graphicFrame>
        <p:nvGraphicFramePr>
          <p:cNvPr id="5" name="Table Placeholder 4">
            <a:extLst>
              <a:ext uri="{FF2B5EF4-FFF2-40B4-BE49-F238E27FC236}">
                <a16:creationId xmlns:a16="http://schemas.microsoft.com/office/drawing/2014/main" id="{21733184-AC74-46A6-807E-B0F5B255374B}"/>
              </a:ext>
            </a:extLst>
          </p:cNvPr>
          <p:cNvGraphicFramePr>
            <a:graphicFrameLocks noGrp="1"/>
          </p:cNvGraphicFramePr>
          <p:nvPr>
            <p:ph type="tbl" sz="quarter" idx="13"/>
            <p:extLst>
              <p:ext uri="{D42A27DB-BD31-4B8C-83A1-F6EECF244321}">
                <p14:modId xmlns:p14="http://schemas.microsoft.com/office/powerpoint/2010/main" val="1564898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498874004"/>
                    </a:ext>
                  </a:extLst>
                </a:gridCol>
                <a:gridCol w="1316736">
                  <a:extLst>
                    <a:ext uri="{9D8B030D-6E8A-4147-A177-3AD203B41FA5}">
                      <a16:colId xmlns:a16="http://schemas.microsoft.com/office/drawing/2014/main" val="3813388567"/>
                    </a:ext>
                  </a:extLst>
                </a:gridCol>
                <a:gridCol w="658368">
                  <a:extLst>
                    <a:ext uri="{9D8B030D-6E8A-4147-A177-3AD203B41FA5}">
                      <a16:colId xmlns:a16="http://schemas.microsoft.com/office/drawing/2014/main" val="1456967258"/>
                    </a:ext>
                  </a:extLst>
                </a:gridCol>
                <a:gridCol w="658368">
                  <a:extLst>
                    <a:ext uri="{9D8B030D-6E8A-4147-A177-3AD203B41FA5}">
                      <a16:colId xmlns:a16="http://schemas.microsoft.com/office/drawing/2014/main" val="1264932706"/>
                    </a:ext>
                  </a:extLst>
                </a:gridCol>
                <a:gridCol w="658368">
                  <a:extLst>
                    <a:ext uri="{9D8B030D-6E8A-4147-A177-3AD203B41FA5}">
                      <a16:colId xmlns:a16="http://schemas.microsoft.com/office/drawing/2014/main" val="2291842317"/>
                    </a:ext>
                  </a:extLst>
                </a:gridCol>
                <a:gridCol w="658368">
                  <a:extLst>
                    <a:ext uri="{9D8B030D-6E8A-4147-A177-3AD203B41FA5}">
                      <a16:colId xmlns:a16="http://schemas.microsoft.com/office/drawing/2014/main" val="1063143412"/>
                    </a:ext>
                  </a:extLst>
                </a:gridCol>
                <a:gridCol w="658368">
                  <a:extLst>
                    <a:ext uri="{9D8B030D-6E8A-4147-A177-3AD203B41FA5}">
                      <a16:colId xmlns:a16="http://schemas.microsoft.com/office/drawing/2014/main" val="1781504691"/>
                    </a:ext>
                  </a:extLst>
                </a:gridCol>
                <a:gridCol w="658368">
                  <a:extLst>
                    <a:ext uri="{9D8B030D-6E8A-4147-A177-3AD203B41FA5}">
                      <a16:colId xmlns:a16="http://schemas.microsoft.com/office/drawing/2014/main" val="4177697858"/>
                    </a:ext>
                  </a:extLst>
                </a:gridCol>
                <a:gridCol w="658368">
                  <a:extLst>
                    <a:ext uri="{9D8B030D-6E8A-4147-A177-3AD203B41FA5}">
                      <a16:colId xmlns:a16="http://schemas.microsoft.com/office/drawing/2014/main" val="287350231"/>
                    </a:ext>
                  </a:extLst>
                </a:gridCol>
                <a:gridCol w="658368">
                  <a:extLst>
                    <a:ext uri="{9D8B030D-6E8A-4147-A177-3AD203B41FA5}">
                      <a16:colId xmlns:a16="http://schemas.microsoft.com/office/drawing/2014/main" val="216025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2442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14:20:03</a:t>
                      </a:r>
                      <a:r>
                        <a:rPr kumimoji="0" lang="en-US" sz="1000" b="0" i="0" u="none" strike="noStrike" kern="1200" cap="none" spc="0" normalizeH="0" baseline="0" noProof="0">
                          <a:ln>
                            <a:noFill/>
                          </a:ln>
                          <a:solidFill>
                            <a:prstClr val="black"/>
                          </a:solidFill>
                          <a:effectLst/>
                          <a:uLnTx/>
                          <a:uFillTx/>
                          <a:latin typeface="+mn-lt"/>
                          <a:ea typeface="+mn-ea"/>
                          <a:cs typeface="+mn-cs"/>
                        </a:rPr>
                        <a:t>
 Spiller Raumobjekte (A1/C11)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https://scontent.xx.fbcdn.net/v/t51.12442-15/80854874_221162842210062_1518865790363707853_n.jpg?_nc_cat=109&amp;_nc_ohc=ZEVYMteUzaYAQkEIHVzC7vXMvaWZqP4HRGKTRiVrpqivz_JcsQWVq_g5g&amp;_nc_ht=scontent.xx&amp;oh=995b3f0f6cb5d2d4c153fe67411efad0&amp;oe=5EA302E4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extLst>
                  <a:ext uri="{0D108BD9-81ED-4DB2-BD59-A6C34878D82A}">
                    <a16:rowId xmlns:a16="http://schemas.microsoft.com/office/drawing/2014/main" val="2703418509"/>
                  </a:ext>
                </a:extLst>
              </a:tr>
            </a:tbl>
          </a:graphicData>
        </a:graphic>
      </p:graphicFrame>
      <p:sp>
        <p:nvSpPr>
          <p:cNvPr id="4" name="Text Placeholder 3">
            <a:extLst>
              <a:ext uri="{FF2B5EF4-FFF2-40B4-BE49-F238E27FC236}">
                <a16:creationId xmlns:a16="http://schemas.microsoft.com/office/drawing/2014/main" id="{BF6E4FC2-5A4C-4C46-BD40-532482CF7F9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132826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A1630-08F0-4AEE-899C-BD4F8361463B}"/>
              </a:ext>
            </a:extLst>
          </p:cNvPr>
          <p:cNvSpPr>
            <a:spLocks noGrp="1"/>
          </p:cNvSpPr>
          <p:nvPr>
            <p:ph type="title"/>
          </p:nvPr>
        </p:nvSpPr>
        <p:spPr/>
        <p:txBody>
          <a:bodyPr/>
          <a:lstStyle/>
          <a:p>
            <a:r>
              <a:rPr lang="en-US"/>
              <a:t>Instagram Stories Table  | TrendSet - 22 of 25</a:t>
            </a:r>
          </a:p>
        </p:txBody>
      </p:sp>
      <p:graphicFrame>
        <p:nvGraphicFramePr>
          <p:cNvPr id="5" name="Table Placeholder 4">
            <a:extLst>
              <a:ext uri="{FF2B5EF4-FFF2-40B4-BE49-F238E27FC236}">
                <a16:creationId xmlns:a16="http://schemas.microsoft.com/office/drawing/2014/main" id="{05AE562A-DBC4-4D51-BADD-A97A2ABC80F4}"/>
              </a:ext>
            </a:extLst>
          </p:cNvPr>
          <p:cNvGraphicFramePr>
            <a:graphicFrameLocks noGrp="1"/>
          </p:cNvGraphicFramePr>
          <p:nvPr>
            <p:ph type="tbl" sz="quarter" idx="13"/>
            <p:extLst>
              <p:ext uri="{D42A27DB-BD31-4B8C-83A1-F6EECF244321}">
                <p14:modId xmlns:p14="http://schemas.microsoft.com/office/powerpoint/2010/main" val="35171082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11639004"/>
                    </a:ext>
                  </a:extLst>
                </a:gridCol>
                <a:gridCol w="1316736">
                  <a:extLst>
                    <a:ext uri="{9D8B030D-6E8A-4147-A177-3AD203B41FA5}">
                      <a16:colId xmlns:a16="http://schemas.microsoft.com/office/drawing/2014/main" val="1714746124"/>
                    </a:ext>
                  </a:extLst>
                </a:gridCol>
                <a:gridCol w="658368">
                  <a:extLst>
                    <a:ext uri="{9D8B030D-6E8A-4147-A177-3AD203B41FA5}">
                      <a16:colId xmlns:a16="http://schemas.microsoft.com/office/drawing/2014/main" val="1303357007"/>
                    </a:ext>
                  </a:extLst>
                </a:gridCol>
                <a:gridCol w="658368">
                  <a:extLst>
                    <a:ext uri="{9D8B030D-6E8A-4147-A177-3AD203B41FA5}">
                      <a16:colId xmlns:a16="http://schemas.microsoft.com/office/drawing/2014/main" val="312614957"/>
                    </a:ext>
                  </a:extLst>
                </a:gridCol>
                <a:gridCol w="658368">
                  <a:extLst>
                    <a:ext uri="{9D8B030D-6E8A-4147-A177-3AD203B41FA5}">
                      <a16:colId xmlns:a16="http://schemas.microsoft.com/office/drawing/2014/main" val="1316327564"/>
                    </a:ext>
                  </a:extLst>
                </a:gridCol>
                <a:gridCol w="658368">
                  <a:extLst>
                    <a:ext uri="{9D8B030D-6E8A-4147-A177-3AD203B41FA5}">
                      <a16:colId xmlns:a16="http://schemas.microsoft.com/office/drawing/2014/main" val="612222772"/>
                    </a:ext>
                  </a:extLst>
                </a:gridCol>
                <a:gridCol w="658368">
                  <a:extLst>
                    <a:ext uri="{9D8B030D-6E8A-4147-A177-3AD203B41FA5}">
                      <a16:colId xmlns:a16="http://schemas.microsoft.com/office/drawing/2014/main" val="3998206159"/>
                    </a:ext>
                  </a:extLst>
                </a:gridCol>
                <a:gridCol w="658368">
                  <a:extLst>
                    <a:ext uri="{9D8B030D-6E8A-4147-A177-3AD203B41FA5}">
                      <a16:colId xmlns:a16="http://schemas.microsoft.com/office/drawing/2014/main" val="1863395185"/>
                    </a:ext>
                  </a:extLst>
                </a:gridCol>
                <a:gridCol w="658368">
                  <a:extLst>
                    <a:ext uri="{9D8B030D-6E8A-4147-A177-3AD203B41FA5}">
                      <a16:colId xmlns:a16="http://schemas.microsoft.com/office/drawing/2014/main" val="1098952511"/>
                    </a:ext>
                  </a:extLst>
                </a:gridCol>
                <a:gridCol w="658368">
                  <a:extLst>
                    <a:ext uri="{9D8B030D-6E8A-4147-A177-3AD203B41FA5}">
                      <a16:colId xmlns:a16="http://schemas.microsoft.com/office/drawing/2014/main" val="113700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432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14:17:02</a:t>
                      </a:r>
                      <a:r>
                        <a:rPr kumimoji="0" lang="en-US" sz="1000" b="0" i="0" u="none" strike="noStrike" kern="1200" cap="none" spc="0" normalizeH="0" baseline="0" noProof="0">
                          <a:ln>
                            <a:noFill/>
                          </a:ln>
                          <a:solidFill>
                            <a:prstClr val="black"/>
                          </a:solidFill>
                          <a:effectLst/>
                          <a:uLnTx/>
                          <a:uFillTx/>
                          <a:latin typeface="+mn-lt"/>
                          <a:ea typeface="+mn-ea"/>
                          <a:cs typeface="+mn-cs"/>
                        </a:rPr>
                        <a:t>
 OUTSIDE THE TRENDSET... THESE GUYS ARE ON THE WAY 
TO ENTRANCE WEST.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https://scontent.xx.fbcdn.net/v/t51.12442-15/79972574_159038932078468_1847258657504490100_n.jpg?_nc_cat=108&amp;_nc_ohc=25nk7HtPbDIAQneIiHDZMjApWorLrK1UpWeRsvmqCvOSM7SrM-jRqtuow&amp;_nc_ht=scontent.xx&amp;oh=073cfc45e83ed3af72338bf6063f18e1&amp;oe=5EA5C1C7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14:01:41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562536628"/>
                  </a:ext>
                </a:extLst>
              </a:tr>
            </a:tbl>
          </a:graphicData>
        </a:graphic>
      </p:graphicFrame>
      <p:sp>
        <p:nvSpPr>
          <p:cNvPr id="4" name="Text Placeholder 3">
            <a:extLst>
              <a:ext uri="{FF2B5EF4-FFF2-40B4-BE49-F238E27FC236}">
                <a16:creationId xmlns:a16="http://schemas.microsoft.com/office/drawing/2014/main" id="{F5E11486-7D2D-4E45-944E-50BBB34C4F21}"/>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84577670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0668-B8AC-470B-AE1F-2771200C058D}"/>
              </a:ext>
            </a:extLst>
          </p:cNvPr>
          <p:cNvSpPr>
            <a:spLocks noGrp="1"/>
          </p:cNvSpPr>
          <p:nvPr>
            <p:ph type="title"/>
          </p:nvPr>
        </p:nvSpPr>
        <p:spPr/>
        <p:txBody>
          <a:bodyPr/>
          <a:lstStyle/>
          <a:p>
            <a:r>
              <a:rPr lang="en-US"/>
              <a:t>Instagram Stories Table  | TrendSet - 23 of 25</a:t>
            </a:r>
          </a:p>
        </p:txBody>
      </p:sp>
      <p:graphicFrame>
        <p:nvGraphicFramePr>
          <p:cNvPr id="5" name="Table Placeholder 4">
            <a:extLst>
              <a:ext uri="{FF2B5EF4-FFF2-40B4-BE49-F238E27FC236}">
                <a16:creationId xmlns:a16="http://schemas.microsoft.com/office/drawing/2014/main" id="{2011F7D8-86A2-4DE3-BF6B-FD9ECC6DA1E8}"/>
              </a:ext>
            </a:extLst>
          </p:cNvPr>
          <p:cNvGraphicFramePr>
            <a:graphicFrameLocks noGrp="1"/>
          </p:cNvGraphicFramePr>
          <p:nvPr>
            <p:ph type="tbl" sz="quarter" idx="13"/>
            <p:extLst>
              <p:ext uri="{D42A27DB-BD31-4B8C-83A1-F6EECF244321}">
                <p14:modId xmlns:p14="http://schemas.microsoft.com/office/powerpoint/2010/main" val="1655082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20217067"/>
                    </a:ext>
                  </a:extLst>
                </a:gridCol>
                <a:gridCol w="1316736">
                  <a:extLst>
                    <a:ext uri="{9D8B030D-6E8A-4147-A177-3AD203B41FA5}">
                      <a16:colId xmlns:a16="http://schemas.microsoft.com/office/drawing/2014/main" val="2312709337"/>
                    </a:ext>
                  </a:extLst>
                </a:gridCol>
                <a:gridCol w="658368">
                  <a:extLst>
                    <a:ext uri="{9D8B030D-6E8A-4147-A177-3AD203B41FA5}">
                      <a16:colId xmlns:a16="http://schemas.microsoft.com/office/drawing/2014/main" val="3905129677"/>
                    </a:ext>
                  </a:extLst>
                </a:gridCol>
                <a:gridCol w="658368">
                  <a:extLst>
                    <a:ext uri="{9D8B030D-6E8A-4147-A177-3AD203B41FA5}">
                      <a16:colId xmlns:a16="http://schemas.microsoft.com/office/drawing/2014/main" val="1506002280"/>
                    </a:ext>
                  </a:extLst>
                </a:gridCol>
                <a:gridCol w="658368">
                  <a:extLst>
                    <a:ext uri="{9D8B030D-6E8A-4147-A177-3AD203B41FA5}">
                      <a16:colId xmlns:a16="http://schemas.microsoft.com/office/drawing/2014/main" val="1666679953"/>
                    </a:ext>
                  </a:extLst>
                </a:gridCol>
                <a:gridCol w="658368">
                  <a:extLst>
                    <a:ext uri="{9D8B030D-6E8A-4147-A177-3AD203B41FA5}">
                      <a16:colId xmlns:a16="http://schemas.microsoft.com/office/drawing/2014/main" val="3870764490"/>
                    </a:ext>
                  </a:extLst>
                </a:gridCol>
                <a:gridCol w="658368">
                  <a:extLst>
                    <a:ext uri="{9D8B030D-6E8A-4147-A177-3AD203B41FA5}">
                      <a16:colId xmlns:a16="http://schemas.microsoft.com/office/drawing/2014/main" val="2629642887"/>
                    </a:ext>
                  </a:extLst>
                </a:gridCol>
                <a:gridCol w="658368">
                  <a:extLst>
                    <a:ext uri="{9D8B030D-6E8A-4147-A177-3AD203B41FA5}">
                      <a16:colId xmlns:a16="http://schemas.microsoft.com/office/drawing/2014/main" val="1456723257"/>
                    </a:ext>
                  </a:extLst>
                </a:gridCol>
                <a:gridCol w="658368">
                  <a:extLst>
                    <a:ext uri="{9D8B030D-6E8A-4147-A177-3AD203B41FA5}">
                      <a16:colId xmlns:a16="http://schemas.microsoft.com/office/drawing/2014/main" val="412186717"/>
                    </a:ext>
                  </a:extLst>
                </a:gridCol>
                <a:gridCol w="658368">
                  <a:extLst>
                    <a:ext uri="{9D8B030D-6E8A-4147-A177-3AD203B41FA5}">
                      <a16:colId xmlns:a16="http://schemas.microsoft.com/office/drawing/2014/main" val="1040728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1023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13:38:22</a:t>
                      </a:r>
                      <a:r>
                        <a:rPr kumimoji="0" lang="en-US" sz="1000" b="0" i="0" u="none" strike="noStrike" kern="1200" cap="none" spc="0" normalizeH="0" baseline="0" noProof="0">
                          <a:ln>
                            <a:noFill/>
                          </a:ln>
                          <a:solidFill>
                            <a:prstClr val="black"/>
                          </a:solidFill>
                          <a:effectLst/>
                          <a:uLnTx/>
                          <a:uFillTx/>
                          <a:latin typeface="+mn-lt"/>
                          <a:ea typeface="+mn-ea"/>
                          <a:cs typeface="+mn-cs"/>
                        </a:rPr>
                        <a:t>
 A4/D11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https://scontent.xx.fbcdn.net/v/t51.12442-15/80613419_806516076439974_761287673884327152_n.jpg?_nc_cat=110&amp;_nc_ohc=Rj5HarRQKJcAQmhir-bEDZc2Rs062dDVv46J9MwGLUPDKjQSX-v1kk0Kg&amp;_nc_ht=scontent.xx&amp;oh=56abab268490fb7a8978ec83a5a06a62&amp;oe=5EAF59C1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13:31:48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extLst>
                  <a:ext uri="{0D108BD9-81ED-4DB2-BD59-A6C34878D82A}">
                    <a16:rowId xmlns:a16="http://schemas.microsoft.com/office/drawing/2014/main" val="2929366582"/>
                  </a:ext>
                </a:extLst>
              </a:tr>
            </a:tbl>
          </a:graphicData>
        </a:graphic>
      </p:graphicFrame>
      <p:sp>
        <p:nvSpPr>
          <p:cNvPr id="4" name="Text Placeholder 3">
            <a:extLst>
              <a:ext uri="{FF2B5EF4-FFF2-40B4-BE49-F238E27FC236}">
                <a16:creationId xmlns:a16="http://schemas.microsoft.com/office/drawing/2014/main" id="{B8A4EB11-33A4-4664-9693-244AAC002FD2}"/>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5213693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460C3-46D6-4778-9C17-002B05622883}"/>
              </a:ext>
            </a:extLst>
          </p:cNvPr>
          <p:cNvSpPr>
            <a:spLocks noGrp="1"/>
          </p:cNvSpPr>
          <p:nvPr>
            <p:ph type="title"/>
          </p:nvPr>
        </p:nvSpPr>
        <p:spPr/>
        <p:txBody>
          <a:bodyPr/>
          <a:lstStyle/>
          <a:p>
            <a:r>
              <a:rPr lang="en-US"/>
              <a:t>Instagram Stories Table  | TrendSet - 24 of 25</a:t>
            </a:r>
          </a:p>
        </p:txBody>
      </p:sp>
      <p:graphicFrame>
        <p:nvGraphicFramePr>
          <p:cNvPr id="5" name="Table Placeholder 4">
            <a:extLst>
              <a:ext uri="{FF2B5EF4-FFF2-40B4-BE49-F238E27FC236}">
                <a16:creationId xmlns:a16="http://schemas.microsoft.com/office/drawing/2014/main" id="{97E525EA-6DF6-4D8E-B18C-6A46E8B0C867}"/>
              </a:ext>
            </a:extLst>
          </p:cNvPr>
          <p:cNvGraphicFramePr>
            <a:graphicFrameLocks noGrp="1"/>
          </p:cNvGraphicFramePr>
          <p:nvPr>
            <p:ph type="tbl" sz="quarter" idx="13"/>
            <p:extLst>
              <p:ext uri="{D42A27DB-BD31-4B8C-83A1-F6EECF244321}">
                <p14:modId xmlns:p14="http://schemas.microsoft.com/office/powerpoint/2010/main" val="3303120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35712048"/>
                    </a:ext>
                  </a:extLst>
                </a:gridCol>
                <a:gridCol w="1316736">
                  <a:extLst>
                    <a:ext uri="{9D8B030D-6E8A-4147-A177-3AD203B41FA5}">
                      <a16:colId xmlns:a16="http://schemas.microsoft.com/office/drawing/2014/main" val="3677409374"/>
                    </a:ext>
                  </a:extLst>
                </a:gridCol>
                <a:gridCol w="658368">
                  <a:extLst>
                    <a:ext uri="{9D8B030D-6E8A-4147-A177-3AD203B41FA5}">
                      <a16:colId xmlns:a16="http://schemas.microsoft.com/office/drawing/2014/main" val="2609056218"/>
                    </a:ext>
                  </a:extLst>
                </a:gridCol>
                <a:gridCol w="658368">
                  <a:extLst>
                    <a:ext uri="{9D8B030D-6E8A-4147-A177-3AD203B41FA5}">
                      <a16:colId xmlns:a16="http://schemas.microsoft.com/office/drawing/2014/main" val="1458013326"/>
                    </a:ext>
                  </a:extLst>
                </a:gridCol>
                <a:gridCol w="658368">
                  <a:extLst>
                    <a:ext uri="{9D8B030D-6E8A-4147-A177-3AD203B41FA5}">
                      <a16:colId xmlns:a16="http://schemas.microsoft.com/office/drawing/2014/main" val="1848929712"/>
                    </a:ext>
                  </a:extLst>
                </a:gridCol>
                <a:gridCol w="658368">
                  <a:extLst>
                    <a:ext uri="{9D8B030D-6E8A-4147-A177-3AD203B41FA5}">
                      <a16:colId xmlns:a16="http://schemas.microsoft.com/office/drawing/2014/main" val="1406202119"/>
                    </a:ext>
                  </a:extLst>
                </a:gridCol>
                <a:gridCol w="658368">
                  <a:extLst>
                    <a:ext uri="{9D8B030D-6E8A-4147-A177-3AD203B41FA5}">
                      <a16:colId xmlns:a16="http://schemas.microsoft.com/office/drawing/2014/main" val="1384913465"/>
                    </a:ext>
                  </a:extLst>
                </a:gridCol>
                <a:gridCol w="658368">
                  <a:extLst>
                    <a:ext uri="{9D8B030D-6E8A-4147-A177-3AD203B41FA5}">
                      <a16:colId xmlns:a16="http://schemas.microsoft.com/office/drawing/2014/main" val="2684950353"/>
                    </a:ext>
                  </a:extLst>
                </a:gridCol>
                <a:gridCol w="658368">
                  <a:extLst>
                    <a:ext uri="{9D8B030D-6E8A-4147-A177-3AD203B41FA5}">
                      <a16:colId xmlns:a16="http://schemas.microsoft.com/office/drawing/2014/main" val="1432618512"/>
                    </a:ext>
                  </a:extLst>
                </a:gridCol>
                <a:gridCol w="658368">
                  <a:extLst>
                    <a:ext uri="{9D8B030D-6E8A-4147-A177-3AD203B41FA5}">
                      <a16:colId xmlns:a16="http://schemas.microsoft.com/office/drawing/2014/main" val="301590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1843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11:55:07</a:t>
                      </a:r>
                      <a:r>
                        <a:rPr kumimoji="0" lang="en-US" sz="1000" b="0" i="0" u="none" strike="noStrike" kern="1200" cap="none" spc="0" normalizeH="0" baseline="0" noProof="0">
                          <a:ln>
                            <a:noFill/>
                          </a:ln>
                          <a:solidFill>
                            <a:prstClr val="black"/>
                          </a:solidFill>
                          <a:effectLst/>
                          <a:uLnTx/>
                          <a:uFillTx/>
                          <a:latin typeface="+mn-lt"/>
                          <a:ea typeface="+mn-ea"/>
                          <a:cs typeface="+mn-cs"/>
                        </a:rPr>
                        <a:t>
 A3/D47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https://scontent.xx.fbcdn.net/v/t51.12442-15/79600067_496540474302835_7224149388888738168_n.jpg?_nc_cat=111&amp;_nc_ohc=HtGERzX4qF0AQk09iShSVcvYrEhPieh_kNyMWR91P8AdUMxRTfNlVlvAQ&amp;_nc_ht=scontent.xx&amp;oh=b1ba39745dbf476182bdce9c12fec027&amp;oe=5EA16F9A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229500691"/>
                  </a:ext>
                </a:extLst>
              </a:tr>
            </a:tbl>
          </a:graphicData>
        </a:graphic>
      </p:graphicFrame>
      <p:sp>
        <p:nvSpPr>
          <p:cNvPr id="4" name="Text Placeholder 3">
            <a:extLst>
              <a:ext uri="{FF2B5EF4-FFF2-40B4-BE49-F238E27FC236}">
                <a16:creationId xmlns:a16="http://schemas.microsoft.com/office/drawing/2014/main" id="{21A78DED-8FDF-4AC9-8FC2-965FAA412D98}"/>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20080682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6C14-7280-4500-8B39-109BC9358D2B}"/>
              </a:ext>
            </a:extLst>
          </p:cNvPr>
          <p:cNvSpPr>
            <a:spLocks noGrp="1"/>
          </p:cNvSpPr>
          <p:nvPr>
            <p:ph type="title"/>
          </p:nvPr>
        </p:nvSpPr>
        <p:spPr/>
        <p:txBody>
          <a:bodyPr/>
          <a:lstStyle/>
          <a:p>
            <a:r>
              <a:rPr lang="en-US"/>
              <a:t>Instagram Stories Table  | TrendSet - 25 of 25</a:t>
            </a:r>
          </a:p>
        </p:txBody>
      </p:sp>
      <p:graphicFrame>
        <p:nvGraphicFramePr>
          <p:cNvPr id="5" name="Table Placeholder 4">
            <a:extLst>
              <a:ext uri="{FF2B5EF4-FFF2-40B4-BE49-F238E27FC236}">
                <a16:creationId xmlns:a16="http://schemas.microsoft.com/office/drawing/2014/main" id="{64D1C817-9821-4A26-9965-2305B64756F0}"/>
              </a:ext>
            </a:extLst>
          </p:cNvPr>
          <p:cNvGraphicFramePr>
            <a:graphicFrameLocks noGrp="1"/>
          </p:cNvGraphicFramePr>
          <p:nvPr>
            <p:ph type="tbl" sz="quarter" idx="13"/>
            <p:extLst>
              <p:ext uri="{D42A27DB-BD31-4B8C-83A1-F6EECF244321}">
                <p14:modId xmlns:p14="http://schemas.microsoft.com/office/powerpoint/2010/main" val="2852888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7761148"/>
                    </a:ext>
                  </a:extLst>
                </a:gridCol>
                <a:gridCol w="1316736">
                  <a:extLst>
                    <a:ext uri="{9D8B030D-6E8A-4147-A177-3AD203B41FA5}">
                      <a16:colId xmlns:a16="http://schemas.microsoft.com/office/drawing/2014/main" val="2187756878"/>
                    </a:ext>
                  </a:extLst>
                </a:gridCol>
                <a:gridCol w="658368">
                  <a:extLst>
                    <a:ext uri="{9D8B030D-6E8A-4147-A177-3AD203B41FA5}">
                      <a16:colId xmlns:a16="http://schemas.microsoft.com/office/drawing/2014/main" val="2366426317"/>
                    </a:ext>
                  </a:extLst>
                </a:gridCol>
                <a:gridCol w="658368">
                  <a:extLst>
                    <a:ext uri="{9D8B030D-6E8A-4147-A177-3AD203B41FA5}">
                      <a16:colId xmlns:a16="http://schemas.microsoft.com/office/drawing/2014/main" val="234014776"/>
                    </a:ext>
                  </a:extLst>
                </a:gridCol>
                <a:gridCol w="658368">
                  <a:extLst>
                    <a:ext uri="{9D8B030D-6E8A-4147-A177-3AD203B41FA5}">
                      <a16:colId xmlns:a16="http://schemas.microsoft.com/office/drawing/2014/main" val="688497934"/>
                    </a:ext>
                  </a:extLst>
                </a:gridCol>
                <a:gridCol w="658368">
                  <a:extLst>
                    <a:ext uri="{9D8B030D-6E8A-4147-A177-3AD203B41FA5}">
                      <a16:colId xmlns:a16="http://schemas.microsoft.com/office/drawing/2014/main" val="1114368016"/>
                    </a:ext>
                  </a:extLst>
                </a:gridCol>
                <a:gridCol w="658368">
                  <a:extLst>
                    <a:ext uri="{9D8B030D-6E8A-4147-A177-3AD203B41FA5}">
                      <a16:colId xmlns:a16="http://schemas.microsoft.com/office/drawing/2014/main" val="1288715415"/>
                    </a:ext>
                  </a:extLst>
                </a:gridCol>
                <a:gridCol w="658368">
                  <a:extLst>
                    <a:ext uri="{9D8B030D-6E8A-4147-A177-3AD203B41FA5}">
                      <a16:colId xmlns:a16="http://schemas.microsoft.com/office/drawing/2014/main" val="1078886621"/>
                    </a:ext>
                  </a:extLst>
                </a:gridCol>
                <a:gridCol w="658368">
                  <a:extLst>
                    <a:ext uri="{9D8B030D-6E8A-4147-A177-3AD203B41FA5}">
                      <a16:colId xmlns:a16="http://schemas.microsoft.com/office/drawing/2014/main" val="1785505083"/>
                    </a:ext>
                  </a:extLst>
                </a:gridCol>
                <a:gridCol w="658368">
                  <a:extLst>
                    <a:ext uri="{9D8B030D-6E8A-4147-A177-3AD203B41FA5}">
                      <a16:colId xmlns:a16="http://schemas.microsoft.com/office/drawing/2014/main" val="2177079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870798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- 2020-01-06 11:19:35</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at @padconcept (A3/B31)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https://scontent.xx.fbcdn.net/v/t51.12442-15/80561011_2601920136755589_1731720890259913322_n.jpg?_nc_cat=100&amp;_nc_ohc=b7fESHanRAEAQlFdXV-Gnrs6l7j85y7Q9fvqxoh4ST_ulGYXRgx8JSC5w&amp;_nc_ht=scontent.xx&amp;oh=a57af9c0adfa1fc700fbdf30b2e37014&amp;oe=5E9BBBD5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01/07/2020 11:00:53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2863863175"/>
                  </a:ext>
                </a:extLst>
              </a:tr>
            </a:tbl>
          </a:graphicData>
        </a:graphic>
      </p:graphicFrame>
      <p:sp>
        <p:nvSpPr>
          <p:cNvPr id="4" name="Text Placeholder 3">
            <a:extLst>
              <a:ext uri="{FF2B5EF4-FFF2-40B4-BE49-F238E27FC236}">
                <a16:creationId xmlns:a16="http://schemas.microsoft.com/office/drawing/2014/main" id="{C122F0F7-ABDE-44DC-9F61-EF71D9E30814}"/>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8583138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001A-1A0A-43B9-8E4F-4C95A9EFADE7}"/>
              </a:ext>
            </a:extLst>
          </p:cNvPr>
          <p:cNvSpPr>
            <a:spLocks noGrp="1"/>
          </p:cNvSpPr>
          <p:nvPr>
            <p:ph type="title"/>
          </p:nvPr>
        </p:nvSpPr>
        <p:spPr/>
        <p:txBody>
          <a:bodyPr/>
          <a:lstStyle/>
          <a:p>
            <a:r>
              <a:rPr lang="en-US"/>
              <a:t>Instagram Hashtag Detection | TrendSet - 1 of 2</a:t>
            </a:r>
          </a:p>
        </p:txBody>
      </p:sp>
      <p:graphicFrame>
        <p:nvGraphicFramePr>
          <p:cNvPr id="5" name="Table Placeholder 4">
            <a:extLst>
              <a:ext uri="{FF2B5EF4-FFF2-40B4-BE49-F238E27FC236}">
                <a16:creationId xmlns:a16="http://schemas.microsoft.com/office/drawing/2014/main" id="{D4C9A5FD-2036-4E65-BDDB-9F29B267162B}"/>
              </a:ext>
            </a:extLst>
          </p:cNvPr>
          <p:cNvGraphicFramePr>
            <a:graphicFrameLocks noGrp="1"/>
          </p:cNvGraphicFramePr>
          <p:nvPr>
            <p:ph type="tbl" sz="quarter" idx="13"/>
            <p:extLst>
              <p:ext uri="{D42A27DB-BD31-4B8C-83A1-F6EECF244321}">
                <p14:modId xmlns:p14="http://schemas.microsoft.com/office/powerpoint/2010/main" val="168148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56426894"/>
                    </a:ext>
                  </a:extLst>
                </a:gridCol>
                <a:gridCol w="822960">
                  <a:extLst>
                    <a:ext uri="{9D8B030D-6E8A-4147-A177-3AD203B41FA5}">
                      <a16:colId xmlns:a16="http://schemas.microsoft.com/office/drawing/2014/main" val="2599864355"/>
                    </a:ext>
                  </a:extLst>
                </a:gridCol>
                <a:gridCol w="822960">
                  <a:extLst>
                    <a:ext uri="{9D8B030D-6E8A-4147-A177-3AD203B41FA5}">
                      <a16:colId xmlns:a16="http://schemas.microsoft.com/office/drawing/2014/main" val="52095085"/>
                    </a:ext>
                  </a:extLst>
                </a:gridCol>
                <a:gridCol w="822960">
                  <a:extLst>
                    <a:ext uri="{9D8B030D-6E8A-4147-A177-3AD203B41FA5}">
                      <a16:colId xmlns:a16="http://schemas.microsoft.com/office/drawing/2014/main" val="2880440788"/>
                    </a:ext>
                  </a:extLst>
                </a:gridCol>
                <a:gridCol w="822960">
                  <a:extLst>
                    <a:ext uri="{9D8B030D-6E8A-4147-A177-3AD203B41FA5}">
                      <a16:colId xmlns:a16="http://schemas.microsoft.com/office/drawing/2014/main" val="3074197296"/>
                    </a:ext>
                  </a:extLst>
                </a:gridCol>
                <a:gridCol w="822960">
                  <a:extLst>
                    <a:ext uri="{9D8B030D-6E8A-4147-A177-3AD203B41FA5}">
                      <a16:colId xmlns:a16="http://schemas.microsoft.com/office/drawing/2014/main" val="3791530336"/>
                    </a:ext>
                  </a:extLst>
                </a:gridCol>
                <a:gridCol w="822960">
                  <a:extLst>
                    <a:ext uri="{9D8B030D-6E8A-4147-A177-3AD203B41FA5}">
                      <a16:colId xmlns:a16="http://schemas.microsoft.com/office/drawing/2014/main" val="718977822"/>
                    </a:ext>
                  </a:extLst>
                </a:gridCol>
                <a:gridCol w="822960">
                  <a:extLst>
                    <a:ext uri="{9D8B030D-6E8A-4147-A177-3AD203B41FA5}">
                      <a16:colId xmlns:a16="http://schemas.microsoft.com/office/drawing/2014/main" val="191277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183870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#naturalevolution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1676.7857142857</a:t>
                      </a:r>
                    </a:p>
                  </a:txBody>
                  <a:tcPr/>
                </a:tc>
                <a:extLst>
                  <a:ext uri="{0D108BD9-81ED-4DB2-BD59-A6C34878D82A}">
                    <a16:rowId xmlns:a16="http://schemas.microsoft.com/office/drawing/2014/main" val="2277186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1529.9444444444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1402.4166666667</a:t>
                      </a:r>
                    </a:p>
                  </a:txBody>
                  <a:tcPr/>
                </a:tc>
                <a:extLst>
                  <a:ext uri="{0D108BD9-81ED-4DB2-BD59-A6C34878D82A}">
                    <a16:rowId xmlns:a16="http://schemas.microsoft.com/office/drawing/2014/main" val="264022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351092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#interiors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322564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213469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54.772727272727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2.7045454545455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59.363636363636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extLst>
                  <a:ext uri="{0D108BD9-81ED-4DB2-BD59-A6C34878D82A}">
                    <a16:rowId xmlns:a16="http://schemas.microsoft.com/office/drawing/2014/main" val="334753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53.952380952381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1.8809523809524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58.47619047619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1481.6428571429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1340.1666666667</a:t>
                      </a:r>
                    </a:p>
                  </a:txBody>
                  <a:tcPr/>
                </a:tc>
                <a:extLst>
                  <a:ext uri="{0D108BD9-81ED-4DB2-BD59-A6C34878D82A}">
                    <a16:rowId xmlns:a16="http://schemas.microsoft.com/office/drawing/2014/main" val="1252371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#trendsetsummer2020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2617346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53.555555555556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1366.8888888889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1258.7777777778</a:t>
                      </a:r>
                    </a:p>
                  </a:txBody>
                  <a:tcPr/>
                </a:tc>
                <a:extLst>
                  <a:ext uri="{0D108BD9-81ED-4DB2-BD59-A6C34878D82A}">
                    <a16:rowId xmlns:a16="http://schemas.microsoft.com/office/drawing/2014/main" val="1670310067"/>
                  </a:ext>
                </a:extLst>
              </a:tr>
            </a:tbl>
          </a:graphicData>
        </a:graphic>
      </p:graphicFrame>
      <p:sp>
        <p:nvSpPr>
          <p:cNvPr id="4" name="Text Placeholder 3">
            <a:extLst>
              <a:ext uri="{FF2B5EF4-FFF2-40B4-BE49-F238E27FC236}">
                <a16:creationId xmlns:a16="http://schemas.microsoft.com/office/drawing/2014/main" id="{20C63AB0-9EFE-44AF-AA40-1B613331FD95}"/>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333521321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95B02-BA54-406A-A28A-B9B336A3A8A8}"/>
              </a:ext>
            </a:extLst>
          </p:cNvPr>
          <p:cNvSpPr>
            <a:spLocks noGrp="1"/>
          </p:cNvSpPr>
          <p:nvPr>
            <p:ph type="title"/>
          </p:nvPr>
        </p:nvSpPr>
        <p:spPr/>
        <p:txBody>
          <a:bodyPr/>
          <a:lstStyle/>
          <a:p>
            <a:r>
              <a:rPr lang="en-US"/>
              <a:t>Instagram Hashtag Detection | TrendSet - 2 of 2</a:t>
            </a:r>
          </a:p>
        </p:txBody>
      </p:sp>
      <p:graphicFrame>
        <p:nvGraphicFramePr>
          <p:cNvPr id="5" name="Table Placeholder 4">
            <a:extLst>
              <a:ext uri="{FF2B5EF4-FFF2-40B4-BE49-F238E27FC236}">
                <a16:creationId xmlns:a16="http://schemas.microsoft.com/office/drawing/2014/main" id="{D6F9F164-1A38-47CB-9454-C1AD475D04CC}"/>
              </a:ext>
            </a:extLst>
          </p:cNvPr>
          <p:cNvGraphicFramePr>
            <a:graphicFrameLocks noGrp="1"/>
          </p:cNvGraphicFramePr>
          <p:nvPr>
            <p:ph type="tbl" sz="quarter" idx="13"/>
            <p:extLst>
              <p:ext uri="{D42A27DB-BD31-4B8C-83A1-F6EECF244321}">
                <p14:modId xmlns:p14="http://schemas.microsoft.com/office/powerpoint/2010/main" val="419606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47081604"/>
                    </a:ext>
                  </a:extLst>
                </a:gridCol>
                <a:gridCol w="822960">
                  <a:extLst>
                    <a:ext uri="{9D8B030D-6E8A-4147-A177-3AD203B41FA5}">
                      <a16:colId xmlns:a16="http://schemas.microsoft.com/office/drawing/2014/main" val="3107014332"/>
                    </a:ext>
                  </a:extLst>
                </a:gridCol>
                <a:gridCol w="822960">
                  <a:extLst>
                    <a:ext uri="{9D8B030D-6E8A-4147-A177-3AD203B41FA5}">
                      <a16:colId xmlns:a16="http://schemas.microsoft.com/office/drawing/2014/main" val="1808625056"/>
                    </a:ext>
                  </a:extLst>
                </a:gridCol>
                <a:gridCol w="822960">
                  <a:extLst>
                    <a:ext uri="{9D8B030D-6E8A-4147-A177-3AD203B41FA5}">
                      <a16:colId xmlns:a16="http://schemas.microsoft.com/office/drawing/2014/main" val="3446656830"/>
                    </a:ext>
                  </a:extLst>
                </a:gridCol>
                <a:gridCol w="822960">
                  <a:extLst>
                    <a:ext uri="{9D8B030D-6E8A-4147-A177-3AD203B41FA5}">
                      <a16:colId xmlns:a16="http://schemas.microsoft.com/office/drawing/2014/main" val="3039082805"/>
                    </a:ext>
                  </a:extLst>
                </a:gridCol>
                <a:gridCol w="822960">
                  <a:extLst>
                    <a:ext uri="{9D8B030D-6E8A-4147-A177-3AD203B41FA5}">
                      <a16:colId xmlns:a16="http://schemas.microsoft.com/office/drawing/2014/main" val="220686082"/>
                    </a:ext>
                  </a:extLst>
                </a:gridCol>
                <a:gridCol w="822960">
                  <a:extLst>
                    <a:ext uri="{9D8B030D-6E8A-4147-A177-3AD203B41FA5}">
                      <a16:colId xmlns:a16="http://schemas.microsoft.com/office/drawing/2014/main" val="3859856899"/>
                    </a:ext>
                  </a:extLst>
                </a:gridCol>
                <a:gridCol w="822960">
                  <a:extLst>
                    <a:ext uri="{9D8B030D-6E8A-4147-A177-3AD203B41FA5}">
                      <a16:colId xmlns:a16="http://schemas.microsoft.com/office/drawing/2014/main" val="4019497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Saves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Engagements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Impressions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Post</a:t>
                      </a:r>
                    </a:p>
                  </a:txBody>
                  <a:tcPr/>
                </a:tc>
                <a:extLst>
                  <a:ext uri="{0D108BD9-81ED-4DB2-BD59-A6C34878D82A}">
                    <a16:rowId xmlns:a16="http://schemas.microsoft.com/office/drawing/2014/main" val="2483383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#trendscouts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extLst>
                  <a:ext uri="{0D108BD9-81ED-4DB2-BD59-A6C34878D82A}">
                    <a16:rowId xmlns:a16="http://schemas.microsoft.com/office/drawing/2014/main" val="400666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#trendsetmünchen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1020.625</a:t>
                      </a:r>
                    </a:p>
                  </a:txBody>
                  <a:tcPr/>
                </a:tc>
                <a:extLst>
                  <a:ext uri="{0D108BD9-81ED-4DB2-BD59-A6C34878D82A}">
                    <a16:rowId xmlns:a16="http://schemas.microsoft.com/office/drawing/2014/main" val="163824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#dazzlingmoods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extLst>
                  <a:ext uri="{0D108BD9-81ED-4DB2-BD59-A6C34878D82A}">
                    <a16:rowId xmlns:a16="http://schemas.microsoft.com/office/drawing/2014/main" val="85862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#infintepower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3527024291"/>
                  </a:ext>
                </a:extLst>
              </a:tr>
            </a:tbl>
          </a:graphicData>
        </a:graphic>
      </p:graphicFrame>
      <p:sp>
        <p:nvSpPr>
          <p:cNvPr id="4" name="Text Placeholder 3">
            <a:extLst>
              <a:ext uri="{FF2B5EF4-FFF2-40B4-BE49-F238E27FC236}">
                <a16:creationId xmlns:a16="http://schemas.microsoft.com/office/drawing/2014/main" id="{313AB966-3899-4F79-A30A-7EACD7CC413C}"/>
              </a:ext>
            </a:extLst>
          </p:cNvPr>
          <p:cNvSpPr>
            <a:spLocks noGrp="1"/>
          </p:cNvSpPr>
          <p:nvPr>
            <p:ph type="body" sz="quarter" idx="14"/>
          </p:nvPr>
        </p:nvSpPr>
        <p:spPr/>
        <p:txBody>
          <a:bodyPr/>
          <a:lstStyle/>
          <a:p>
            <a:r>
              <a:rPr lang="en-US"/>
              <a:t>10/01/2019 - 01/15/2020</a:t>
            </a:r>
          </a:p>
        </p:txBody>
      </p:sp>
    </p:spTree>
    <p:extLst>
      <p:ext uri="{BB962C8B-B14F-4D97-AF65-F5344CB8AC3E}">
        <p14:creationId xmlns:p14="http://schemas.microsoft.com/office/powerpoint/2010/main" val="18043071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3951</Words>
  <Application>Microsoft Office PowerPoint</Application>
  <PresentationFormat>On-screen Show (4:3)</PresentationFormat>
  <Paragraphs>1375</Paragraphs>
  <Slides>58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58</vt:i4>
      </vt:variant>
    </vt:vector>
  </HeadingPairs>
  <TitlesOfParts>
    <vt:vector size="61" baseType="lpstr">
      <vt:lpstr>Calibri</vt:lpstr>
      <vt:lpstr>Arial</vt:lpstr>
      <vt:lpstr>quintly_template</vt:lpstr>
      <vt:lpstr>Instagram Quartal</vt:lpstr>
      <vt:lpstr>Instagram Key Metrics Table | TrendSet</vt:lpstr>
      <vt:lpstr>Instagram Key Metrics Table | TrendSet</vt:lpstr>
      <vt:lpstr>Instagram Followers Total | TrendSet</vt:lpstr>
      <vt:lpstr>Instagram Followers Table | TrendSet</vt:lpstr>
      <vt:lpstr>Instagram Posts Table | TrendSet - 1 of 25</vt:lpstr>
      <vt:lpstr>Instagram Posts Table | TrendSet - 2 of 25</vt:lpstr>
      <vt:lpstr>Instagram Posts Table | TrendSet - 3 of 25</vt:lpstr>
      <vt:lpstr>Instagram Posts Table | TrendSet - 4 of 25</vt:lpstr>
      <vt:lpstr>Instagram Posts Table | TrendSet - 5 of 25</vt:lpstr>
      <vt:lpstr>Instagram Posts Table | TrendSet - 6 of 25</vt:lpstr>
      <vt:lpstr>Instagram Posts Table | TrendSet - 7 of 25</vt:lpstr>
      <vt:lpstr>Instagram Posts Table | TrendSet - 8 of 25</vt:lpstr>
      <vt:lpstr>Instagram Posts Table | TrendSet - 9 of 25</vt:lpstr>
      <vt:lpstr>Instagram Posts Table | TrendSet - 10 of 25</vt:lpstr>
      <vt:lpstr>Instagram Posts Table | TrendSet - 11 of 25</vt:lpstr>
      <vt:lpstr>Instagram Posts Table | TrendSet - 12 of 25</vt:lpstr>
      <vt:lpstr>Instagram Posts Table | TrendSet - 13 of 25</vt:lpstr>
      <vt:lpstr>Instagram Posts Table | TrendSet - 14 of 25</vt:lpstr>
      <vt:lpstr>Instagram Posts Table | TrendSet - 15 of 25</vt:lpstr>
      <vt:lpstr>Instagram Posts Table | TrendSet - 16 of 25</vt:lpstr>
      <vt:lpstr>Instagram Posts Table | TrendSet - 17 of 25</vt:lpstr>
      <vt:lpstr>Instagram Posts Table | TrendSet - 18 of 25</vt:lpstr>
      <vt:lpstr>Instagram Posts Table | TrendSet - 19 of 25</vt:lpstr>
      <vt:lpstr>Instagram Posts Table | TrendSet - 20 of 25</vt:lpstr>
      <vt:lpstr>Instagram Posts Table | TrendSet - 21 of 25</vt:lpstr>
      <vt:lpstr>Instagram Posts Table | TrendSet - 22 of 25</vt:lpstr>
      <vt:lpstr>Instagram Posts Table | TrendSet - 23 of 25</vt:lpstr>
      <vt:lpstr>Instagram Posts Table | TrendSet - 24 of 25</vt:lpstr>
      <vt:lpstr>Instagram Posts Table | TrendSet - 25 of 25</vt:lpstr>
      <vt:lpstr>Instagram Stories Key Metrics Table | TrendSet</vt:lpstr>
      <vt:lpstr>Instagram Stories Table  | TrendSet - 1 of 25</vt:lpstr>
      <vt:lpstr>Instagram Stories Table  | TrendSet - 2 of 25</vt:lpstr>
      <vt:lpstr>Instagram Stories Table  | TrendSet - 3 of 25</vt:lpstr>
      <vt:lpstr>Instagram Stories Table  | TrendSet - 4 of 25</vt:lpstr>
      <vt:lpstr>Instagram Stories Table  | TrendSet - 5 of 25</vt:lpstr>
      <vt:lpstr>Instagram Stories Table  | TrendSet - 6 of 25</vt:lpstr>
      <vt:lpstr>Instagram Stories Table  | TrendSet - 7 of 25</vt:lpstr>
      <vt:lpstr>Instagram Stories Table  | TrendSet - 8 of 25</vt:lpstr>
      <vt:lpstr>Instagram Stories Table  | TrendSet - 9 of 25</vt:lpstr>
      <vt:lpstr>Instagram Stories Table  | TrendSet - 10 of 25</vt:lpstr>
      <vt:lpstr>Instagram Stories Table  | TrendSet - 11 of 25</vt:lpstr>
      <vt:lpstr>Instagram Stories Table  | TrendSet - 12 of 25</vt:lpstr>
      <vt:lpstr>Instagram Stories Table  | TrendSet - 13 of 25</vt:lpstr>
      <vt:lpstr>Instagram Stories Table  | TrendSet - 14 of 25</vt:lpstr>
      <vt:lpstr>Instagram Stories Table  | TrendSet - 15 of 25</vt:lpstr>
      <vt:lpstr>Instagram Stories Table  | TrendSet - 16 of 25</vt:lpstr>
      <vt:lpstr>Instagram Stories Table  | TrendSet - 17 of 25</vt:lpstr>
      <vt:lpstr>Instagram Stories Table  | TrendSet - 18 of 25</vt:lpstr>
      <vt:lpstr>Instagram Stories Table  | TrendSet - 19 of 25</vt:lpstr>
      <vt:lpstr>Instagram Stories Table  | TrendSet - 20 of 25</vt:lpstr>
      <vt:lpstr>Instagram Stories Table  | TrendSet - 21 of 25</vt:lpstr>
      <vt:lpstr>Instagram Stories Table  | TrendSet - 22 of 25</vt:lpstr>
      <vt:lpstr>Instagram Stories Table  | TrendSet - 23 of 25</vt:lpstr>
      <vt:lpstr>Instagram Stories Table  | TrendSet - 24 of 25</vt:lpstr>
      <vt:lpstr>Instagram Stories Table  | TrendSet - 25 of 25</vt:lpstr>
      <vt:lpstr>Instagram Hashtag Detection | TrendSet - 1 of 2</vt:lpstr>
      <vt:lpstr>Instagram Hashtag Detection | TrendSet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Quartal</dc:title>
  <dc:creator>Frederik Peiniger</dc:creator>
  <cp:lastModifiedBy>Frederik Peiniger</cp:lastModifiedBy>
  <cp:revision>1</cp:revision>
  <dcterms:created xsi:type="dcterms:W3CDTF">2020-01-24T11:56:54Z</dcterms:created>
  <dcterms:modified xsi:type="dcterms:W3CDTF">2020-01-24T12:00:35Z</dcterms:modified>
</cp:coreProperties>
</file>