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7FAE-902D-479A-AAC1-4068844FDF2E}"/>
              </a:ext>
            </a:extLst>
          </p:cNvPr>
          <p:cNvSpPr>
            <a:spLocks noGrp="1"/>
          </p:cNvSpPr>
          <p:nvPr>
            <p:ph type="title"/>
          </p:nvPr>
        </p:nvSpPr>
        <p:spPr/>
        <p:txBody>
          <a:bodyPr/>
          <a:lstStyle/>
          <a:p>
            <a:r>
              <a:rPr lang="en-US"/>
              <a:t>Instagram Posts Table | TrendSet - 1 of 25</a:t>
            </a:r>
          </a:p>
        </p:txBody>
      </p:sp>
      <p:graphicFrame>
        <p:nvGraphicFramePr>
          <p:cNvPr id="5" name="Table Placeholder 4">
            <a:extLst>
              <a:ext uri="{FF2B5EF4-FFF2-40B4-BE49-F238E27FC236}">
                <a16:creationId xmlns:a16="http://schemas.microsoft.com/office/drawing/2014/main" id="{9D9C5749-3391-4F95-B105-9F3C230A8213}"/>
              </a:ext>
            </a:extLst>
          </p:cNvPr>
          <p:cNvGraphicFramePr>
            <a:graphicFrameLocks noGrp="1"/>
          </p:cNvGraphicFramePr>
          <p:nvPr>
            <p:ph type="tbl" sz="quarter" idx="13"/>
            <p:extLst>
              <p:ext uri="{D42A27DB-BD31-4B8C-83A1-F6EECF244321}">
                <p14:modId xmlns:p14="http://schemas.microsoft.com/office/powerpoint/2010/main" val="1918147354"/>
              </p:ext>
            </p:extLst>
          </p:nvPr>
        </p:nvGraphicFramePr>
        <p:xfrm>
          <a:off x="457200" y="1731963"/>
          <a:ext cx="8065006" cy="32308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42946393"/>
                    </a:ext>
                  </a:extLst>
                </a:gridCol>
                <a:gridCol w="1152143">
                  <a:extLst>
                    <a:ext uri="{9D8B030D-6E8A-4147-A177-3AD203B41FA5}">
                      <a16:colId xmlns:a16="http://schemas.microsoft.com/office/drawing/2014/main" val="3199097003"/>
                    </a:ext>
                  </a:extLst>
                </a:gridCol>
                <a:gridCol w="576072">
                  <a:extLst>
                    <a:ext uri="{9D8B030D-6E8A-4147-A177-3AD203B41FA5}">
                      <a16:colId xmlns:a16="http://schemas.microsoft.com/office/drawing/2014/main" val="1601921285"/>
                    </a:ext>
                  </a:extLst>
                </a:gridCol>
                <a:gridCol w="576072">
                  <a:extLst>
                    <a:ext uri="{9D8B030D-6E8A-4147-A177-3AD203B41FA5}">
                      <a16:colId xmlns:a16="http://schemas.microsoft.com/office/drawing/2014/main" val="1262795385"/>
                    </a:ext>
                  </a:extLst>
                </a:gridCol>
                <a:gridCol w="576072">
                  <a:extLst>
                    <a:ext uri="{9D8B030D-6E8A-4147-A177-3AD203B41FA5}">
                      <a16:colId xmlns:a16="http://schemas.microsoft.com/office/drawing/2014/main" val="2376750232"/>
                    </a:ext>
                  </a:extLst>
                </a:gridCol>
                <a:gridCol w="576072">
                  <a:extLst>
                    <a:ext uri="{9D8B030D-6E8A-4147-A177-3AD203B41FA5}">
                      <a16:colId xmlns:a16="http://schemas.microsoft.com/office/drawing/2014/main" val="300750827"/>
                    </a:ext>
                  </a:extLst>
                </a:gridCol>
                <a:gridCol w="576072">
                  <a:extLst>
                    <a:ext uri="{9D8B030D-6E8A-4147-A177-3AD203B41FA5}">
                      <a16:colId xmlns:a16="http://schemas.microsoft.com/office/drawing/2014/main" val="92066542"/>
                    </a:ext>
                  </a:extLst>
                </a:gridCol>
                <a:gridCol w="576072">
                  <a:extLst>
                    <a:ext uri="{9D8B030D-6E8A-4147-A177-3AD203B41FA5}">
                      <a16:colId xmlns:a16="http://schemas.microsoft.com/office/drawing/2014/main" val="2338439542"/>
                    </a:ext>
                  </a:extLst>
                </a:gridCol>
                <a:gridCol w="576072">
                  <a:extLst>
                    <a:ext uri="{9D8B030D-6E8A-4147-A177-3AD203B41FA5}">
                      <a16:colId xmlns:a16="http://schemas.microsoft.com/office/drawing/2014/main" val="4035724652"/>
                    </a:ext>
                  </a:extLst>
                </a:gridCol>
                <a:gridCol w="576072">
                  <a:extLst>
                    <a:ext uri="{9D8B030D-6E8A-4147-A177-3AD203B41FA5}">
                      <a16:colId xmlns:a16="http://schemas.microsoft.com/office/drawing/2014/main" val="1149823196"/>
                    </a:ext>
                  </a:extLst>
                </a:gridCol>
                <a:gridCol w="576072">
                  <a:extLst>
                    <a:ext uri="{9D8B030D-6E8A-4147-A177-3AD203B41FA5}">
                      <a16:colId xmlns:a16="http://schemas.microsoft.com/office/drawing/2014/main" val="185738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2291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1000898101"/>
                  </a:ext>
                </a:extLst>
              </a:tr>
            </a:tbl>
          </a:graphicData>
        </a:graphic>
      </p:graphicFrame>
      <p:sp>
        <p:nvSpPr>
          <p:cNvPr id="4" name="Text Placeholder 3">
            <a:extLst>
              <a:ext uri="{FF2B5EF4-FFF2-40B4-BE49-F238E27FC236}">
                <a16:creationId xmlns:a16="http://schemas.microsoft.com/office/drawing/2014/main" id="{A9821ACB-B47C-4EB2-994B-632F18DDCC2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0790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EBD61-CAFB-4146-931D-EE7C75B3CB0D}"/>
              </a:ext>
            </a:extLst>
          </p:cNvPr>
          <p:cNvSpPr>
            <a:spLocks noGrp="1"/>
          </p:cNvSpPr>
          <p:nvPr>
            <p:ph type="title"/>
          </p:nvPr>
        </p:nvSpPr>
        <p:spPr/>
        <p:txBody>
          <a:bodyPr/>
          <a:lstStyle/>
          <a:p>
            <a:r>
              <a:rPr lang="en-US"/>
              <a:t>Instagram Posts Table | TrendSet - 2 of 25</a:t>
            </a:r>
          </a:p>
        </p:txBody>
      </p:sp>
      <p:graphicFrame>
        <p:nvGraphicFramePr>
          <p:cNvPr id="5" name="Table Placeholder 4">
            <a:extLst>
              <a:ext uri="{FF2B5EF4-FFF2-40B4-BE49-F238E27FC236}">
                <a16:creationId xmlns:a16="http://schemas.microsoft.com/office/drawing/2014/main" id="{F48CC91E-E58F-4B82-97BC-C71901186A18}"/>
              </a:ext>
            </a:extLst>
          </p:cNvPr>
          <p:cNvGraphicFramePr>
            <a:graphicFrameLocks noGrp="1"/>
          </p:cNvGraphicFramePr>
          <p:nvPr>
            <p:ph type="tbl" sz="quarter" idx="13"/>
            <p:extLst>
              <p:ext uri="{D42A27DB-BD31-4B8C-83A1-F6EECF244321}">
                <p14:modId xmlns:p14="http://schemas.microsoft.com/office/powerpoint/2010/main" val="343438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45679823"/>
                    </a:ext>
                  </a:extLst>
                </a:gridCol>
                <a:gridCol w="1152143">
                  <a:extLst>
                    <a:ext uri="{9D8B030D-6E8A-4147-A177-3AD203B41FA5}">
                      <a16:colId xmlns:a16="http://schemas.microsoft.com/office/drawing/2014/main" val="3959788871"/>
                    </a:ext>
                  </a:extLst>
                </a:gridCol>
                <a:gridCol w="576072">
                  <a:extLst>
                    <a:ext uri="{9D8B030D-6E8A-4147-A177-3AD203B41FA5}">
                      <a16:colId xmlns:a16="http://schemas.microsoft.com/office/drawing/2014/main" val="1665919365"/>
                    </a:ext>
                  </a:extLst>
                </a:gridCol>
                <a:gridCol w="576072">
                  <a:extLst>
                    <a:ext uri="{9D8B030D-6E8A-4147-A177-3AD203B41FA5}">
                      <a16:colId xmlns:a16="http://schemas.microsoft.com/office/drawing/2014/main" val="368581348"/>
                    </a:ext>
                  </a:extLst>
                </a:gridCol>
                <a:gridCol w="576072">
                  <a:extLst>
                    <a:ext uri="{9D8B030D-6E8A-4147-A177-3AD203B41FA5}">
                      <a16:colId xmlns:a16="http://schemas.microsoft.com/office/drawing/2014/main" val="986582272"/>
                    </a:ext>
                  </a:extLst>
                </a:gridCol>
                <a:gridCol w="576072">
                  <a:extLst>
                    <a:ext uri="{9D8B030D-6E8A-4147-A177-3AD203B41FA5}">
                      <a16:colId xmlns:a16="http://schemas.microsoft.com/office/drawing/2014/main" val="2138106591"/>
                    </a:ext>
                  </a:extLst>
                </a:gridCol>
                <a:gridCol w="576072">
                  <a:extLst>
                    <a:ext uri="{9D8B030D-6E8A-4147-A177-3AD203B41FA5}">
                      <a16:colId xmlns:a16="http://schemas.microsoft.com/office/drawing/2014/main" val="2308450997"/>
                    </a:ext>
                  </a:extLst>
                </a:gridCol>
                <a:gridCol w="576072">
                  <a:extLst>
                    <a:ext uri="{9D8B030D-6E8A-4147-A177-3AD203B41FA5}">
                      <a16:colId xmlns:a16="http://schemas.microsoft.com/office/drawing/2014/main" val="401539600"/>
                    </a:ext>
                  </a:extLst>
                </a:gridCol>
                <a:gridCol w="576072">
                  <a:extLst>
                    <a:ext uri="{9D8B030D-6E8A-4147-A177-3AD203B41FA5}">
                      <a16:colId xmlns:a16="http://schemas.microsoft.com/office/drawing/2014/main" val="2229163377"/>
                    </a:ext>
                  </a:extLst>
                </a:gridCol>
                <a:gridCol w="576072">
                  <a:extLst>
                    <a:ext uri="{9D8B030D-6E8A-4147-A177-3AD203B41FA5}">
                      <a16:colId xmlns:a16="http://schemas.microsoft.com/office/drawing/2014/main" val="1688069249"/>
                    </a:ext>
                  </a:extLst>
                </a:gridCol>
                <a:gridCol w="576072">
                  <a:extLst>
                    <a:ext uri="{9D8B030D-6E8A-4147-A177-3AD203B41FA5}">
                      <a16:colId xmlns:a16="http://schemas.microsoft.com/office/drawing/2014/main" val="1228050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097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1326388650"/>
                  </a:ext>
                </a:extLst>
              </a:tr>
            </a:tbl>
          </a:graphicData>
        </a:graphic>
      </p:graphicFrame>
      <p:sp>
        <p:nvSpPr>
          <p:cNvPr id="4" name="Text Placeholder 3">
            <a:extLst>
              <a:ext uri="{FF2B5EF4-FFF2-40B4-BE49-F238E27FC236}">
                <a16:creationId xmlns:a16="http://schemas.microsoft.com/office/drawing/2014/main" id="{9004D045-04F2-4E03-ABCC-AB896455ADA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54667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D4FA0-9617-4654-A9FE-9042FAF00381}"/>
              </a:ext>
            </a:extLst>
          </p:cNvPr>
          <p:cNvSpPr>
            <a:spLocks noGrp="1"/>
          </p:cNvSpPr>
          <p:nvPr>
            <p:ph type="title"/>
          </p:nvPr>
        </p:nvSpPr>
        <p:spPr/>
        <p:txBody>
          <a:bodyPr/>
          <a:lstStyle/>
          <a:p>
            <a:r>
              <a:rPr lang="en-US"/>
              <a:t>Instagram Posts Table | TrendSet - 3 of 25</a:t>
            </a:r>
          </a:p>
        </p:txBody>
      </p:sp>
      <p:graphicFrame>
        <p:nvGraphicFramePr>
          <p:cNvPr id="5" name="Table Placeholder 4">
            <a:extLst>
              <a:ext uri="{FF2B5EF4-FFF2-40B4-BE49-F238E27FC236}">
                <a16:creationId xmlns:a16="http://schemas.microsoft.com/office/drawing/2014/main" id="{0C95B258-4CF2-45DD-8CD2-83096D11F077}"/>
              </a:ext>
            </a:extLst>
          </p:cNvPr>
          <p:cNvGraphicFramePr>
            <a:graphicFrameLocks noGrp="1"/>
          </p:cNvGraphicFramePr>
          <p:nvPr>
            <p:ph type="tbl" sz="quarter" idx="13"/>
            <p:extLst>
              <p:ext uri="{D42A27DB-BD31-4B8C-83A1-F6EECF244321}">
                <p14:modId xmlns:p14="http://schemas.microsoft.com/office/powerpoint/2010/main" val="1148014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99849825"/>
                    </a:ext>
                  </a:extLst>
                </a:gridCol>
                <a:gridCol w="1152143">
                  <a:extLst>
                    <a:ext uri="{9D8B030D-6E8A-4147-A177-3AD203B41FA5}">
                      <a16:colId xmlns:a16="http://schemas.microsoft.com/office/drawing/2014/main" val="2694728991"/>
                    </a:ext>
                  </a:extLst>
                </a:gridCol>
                <a:gridCol w="576072">
                  <a:extLst>
                    <a:ext uri="{9D8B030D-6E8A-4147-A177-3AD203B41FA5}">
                      <a16:colId xmlns:a16="http://schemas.microsoft.com/office/drawing/2014/main" val="3404095758"/>
                    </a:ext>
                  </a:extLst>
                </a:gridCol>
                <a:gridCol w="576072">
                  <a:extLst>
                    <a:ext uri="{9D8B030D-6E8A-4147-A177-3AD203B41FA5}">
                      <a16:colId xmlns:a16="http://schemas.microsoft.com/office/drawing/2014/main" val="3208157067"/>
                    </a:ext>
                  </a:extLst>
                </a:gridCol>
                <a:gridCol w="576072">
                  <a:extLst>
                    <a:ext uri="{9D8B030D-6E8A-4147-A177-3AD203B41FA5}">
                      <a16:colId xmlns:a16="http://schemas.microsoft.com/office/drawing/2014/main" val="3530980360"/>
                    </a:ext>
                  </a:extLst>
                </a:gridCol>
                <a:gridCol w="576072">
                  <a:extLst>
                    <a:ext uri="{9D8B030D-6E8A-4147-A177-3AD203B41FA5}">
                      <a16:colId xmlns:a16="http://schemas.microsoft.com/office/drawing/2014/main" val="561805592"/>
                    </a:ext>
                  </a:extLst>
                </a:gridCol>
                <a:gridCol w="576072">
                  <a:extLst>
                    <a:ext uri="{9D8B030D-6E8A-4147-A177-3AD203B41FA5}">
                      <a16:colId xmlns:a16="http://schemas.microsoft.com/office/drawing/2014/main" val="1945223675"/>
                    </a:ext>
                  </a:extLst>
                </a:gridCol>
                <a:gridCol w="576072">
                  <a:extLst>
                    <a:ext uri="{9D8B030D-6E8A-4147-A177-3AD203B41FA5}">
                      <a16:colId xmlns:a16="http://schemas.microsoft.com/office/drawing/2014/main" val="2180065586"/>
                    </a:ext>
                  </a:extLst>
                </a:gridCol>
                <a:gridCol w="576072">
                  <a:extLst>
                    <a:ext uri="{9D8B030D-6E8A-4147-A177-3AD203B41FA5}">
                      <a16:colId xmlns:a16="http://schemas.microsoft.com/office/drawing/2014/main" val="3640603256"/>
                    </a:ext>
                  </a:extLst>
                </a:gridCol>
                <a:gridCol w="576072">
                  <a:extLst>
                    <a:ext uri="{9D8B030D-6E8A-4147-A177-3AD203B41FA5}">
                      <a16:colId xmlns:a16="http://schemas.microsoft.com/office/drawing/2014/main" val="1077845157"/>
                    </a:ext>
                  </a:extLst>
                </a:gridCol>
                <a:gridCol w="576072">
                  <a:extLst>
                    <a:ext uri="{9D8B030D-6E8A-4147-A177-3AD203B41FA5}">
                      <a16:colId xmlns:a16="http://schemas.microsoft.com/office/drawing/2014/main" val="3865974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9403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1941911137"/>
                  </a:ext>
                </a:extLst>
              </a:tr>
            </a:tbl>
          </a:graphicData>
        </a:graphic>
      </p:graphicFrame>
      <p:sp>
        <p:nvSpPr>
          <p:cNvPr id="4" name="Text Placeholder 3">
            <a:extLst>
              <a:ext uri="{FF2B5EF4-FFF2-40B4-BE49-F238E27FC236}">
                <a16:creationId xmlns:a16="http://schemas.microsoft.com/office/drawing/2014/main" id="{F510AC2E-D189-4F5C-8404-0728B0737F3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65938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722B-56B2-4036-B90F-2AB0B3F93D37}"/>
              </a:ext>
            </a:extLst>
          </p:cNvPr>
          <p:cNvSpPr>
            <a:spLocks noGrp="1"/>
          </p:cNvSpPr>
          <p:nvPr>
            <p:ph type="title"/>
          </p:nvPr>
        </p:nvSpPr>
        <p:spPr/>
        <p:txBody>
          <a:bodyPr/>
          <a:lstStyle/>
          <a:p>
            <a:r>
              <a:rPr lang="en-US"/>
              <a:t>Instagram Posts Table | TrendSet - 4 of 25</a:t>
            </a:r>
          </a:p>
        </p:txBody>
      </p:sp>
      <p:graphicFrame>
        <p:nvGraphicFramePr>
          <p:cNvPr id="5" name="Table Placeholder 4">
            <a:extLst>
              <a:ext uri="{FF2B5EF4-FFF2-40B4-BE49-F238E27FC236}">
                <a16:creationId xmlns:a16="http://schemas.microsoft.com/office/drawing/2014/main" id="{94A59C22-082E-427F-9DEB-C353FA84A23D}"/>
              </a:ext>
            </a:extLst>
          </p:cNvPr>
          <p:cNvGraphicFramePr>
            <a:graphicFrameLocks noGrp="1"/>
          </p:cNvGraphicFramePr>
          <p:nvPr>
            <p:ph type="tbl" sz="quarter" idx="13"/>
            <p:extLst>
              <p:ext uri="{D42A27DB-BD31-4B8C-83A1-F6EECF244321}">
                <p14:modId xmlns:p14="http://schemas.microsoft.com/office/powerpoint/2010/main" val="371104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33302651"/>
                    </a:ext>
                  </a:extLst>
                </a:gridCol>
                <a:gridCol w="1152143">
                  <a:extLst>
                    <a:ext uri="{9D8B030D-6E8A-4147-A177-3AD203B41FA5}">
                      <a16:colId xmlns:a16="http://schemas.microsoft.com/office/drawing/2014/main" val="3800164029"/>
                    </a:ext>
                  </a:extLst>
                </a:gridCol>
                <a:gridCol w="576072">
                  <a:extLst>
                    <a:ext uri="{9D8B030D-6E8A-4147-A177-3AD203B41FA5}">
                      <a16:colId xmlns:a16="http://schemas.microsoft.com/office/drawing/2014/main" val="1881493014"/>
                    </a:ext>
                  </a:extLst>
                </a:gridCol>
                <a:gridCol w="576072">
                  <a:extLst>
                    <a:ext uri="{9D8B030D-6E8A-4147-A177-3AD203B41FA5}">
                      <a16:colId xmlns:a16="http://schemas.microsoft.com/office/drawing/2014/main" val="4221488175"/>
                    </a:ext>
                  </a:extLst>
                </a:gridCol>
                <a:gridCol w="576072">
                  <a:extLst>
                    <a:ext uri="{9D8B030D-6E8A-4147-A177-3AD203B41FA5}">
                      <a16:colId xmlns:a16="http://schemas.microsoft.com/office/drawing/2014/main" val="1289319711"/>
                    </a:ext>
                  </a:extLst>
                </a:gridCol>
                <a:gridCol w="576072">
                  <a:extLst>
                    <a:ext uri="{9D8B030D-6E8A-4147-A177-3AD203B41FA5}">
                      <a16:colId xmlns:a16="http://schemas.microsoft.com/office/drawing/2014/main" val="3577230351"/>
                    </a:ext>
                  </a:extLst>
                </a:gridCol>
                <a:gridCol w="576072">
                  <a:extLst>
                    <a:ext uri="{9D8B030D-6E8A-4147-A177-3AD203B41FA5}">
                      <a16:colId xmlns:a16="http://schemas.microsoft.com/office/drawing/2014/main" val="3136091439"/>
                    </a:ext>
                  </a:extLst>
                </a:gridCol>
                <a:gridCol w="576072">
                  <a:extLst>
                    <a:ext uri="{9D8B030D-6E8A-4147-A177-3AD203B41FA5}">
                      <a16:colId xmlns:a16="http://schemas.microsoft.com/office/drawing/2014/main" val="3017228787"/>
                    </a:ext>
                  </a:extLst>
                </a:gridCol>
                <a:gridCol w="576072">
                  <a:extLst>
                    <a:ext uri="{9D8B030D-6E8A-4147-A177-3AD203B41FA5}">
                      <a16:colId xmlns:a16="http://schemas.microsoft.com/office/drawing/2014/main" val="2988282324"/>
                    </a:ext>
                  </a:extLst>
                </a:gridCol>
                <a:gridCol w="576072">
                  <a:extLst>
                    <a:ext uri="{9D8B030D-6E8A-4147-A177-3AD203B41FA5}">
                      <a16:colId xmlns:a16="http://schemas.microsoft.com/office/drawing/2014/main" val="3600556435"/>
                    </a:ext>
                  </a:extLst>
                </a:gridCol>
                <a:gridCol w="576072">
                  <a:extLst>
                    <a:ext uri="{9D8B030D-6E8A-4147-A177-3AD203B41FA5}">
                      <a16:colId xmlns:a16="http://schemas.microsoft.com/office/drawing/2014/main" val="852591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791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13:48:33</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also is about creating something new out of natural things. At @pickmotion’s (B3/C13) we found this cat out of coffee beans.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https://www.instagram.com/p/B7BN00Biu3r/media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3924768082"/>
                  </a:ext>
                </a:extLst>
              </a:tr>
            </a:tbl>
          </a:graphicData>
        </a:graphic>
      </p:graphicFrame>
      <p:sp>
        <p:nvSpPr>
          <p:cNvPr id="4" name="Text Placeholder 3">
            <a:extLst>
              <a:ext uri="{FF2B5EF4-FFF2-40B4-BE49-F238E27FC236}">
                <a16:creationId xmlns:a16="http://schemas.microsoft.com/office/drawing/2014/main" id="{DC5266E0-5D7D-4C6B-AB41-7C3AB69FEF7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80450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17EC8-0A00-40A7-BE24-6FB0A2544046}"/>
              </a:ext>
            </a:extLst>
          </p:cNvPr>
          <p:cNvSpPr>
            <a:spLocks noGrp="1"/>
          </p:cNvSpPr>
          <p:nvPr>
            <p:ph type="title"/>
          </p:nvPr>
        </p:nvSpPr>
        <p:spPr/>
        <p:txBody>
          <a:bodyPr/>
          <a:lstStyle/>
          <a:p>
            <a:r>
              <a:rPr lang="en-US"/>
              <a:t>Instagram Posts Table | TrendSet - 5 of 25</a:t>
            </a:r>
          </a:p>
        </p:txBody>
      </p:sp>
      <p:graphicFrame>
        <p:nvGraphicFramePr>
          <p:cNvPr id="5" name="Table Placeholder 4">
            <a:extLst>
              <a:ext uri="{FF2B5EF4-FFF2-40B4-BE49-F238E27FC236}">
                <a16:creationId xmlns:a16="http://schemas.microsoft.com/office/drawing/2014/main" id="{3FBE7E52-6347-4944-84A0-1FF3776F73AD}"/>
              </a:ext>
            </a:extLst>
          </p:cNvPr>
          <p:cNvGraphicFramePr>
            <a:graphicFrameLocks noGrp="1"/>
          </p:cNvGraphicFramePr>
          <p:nvPr>
            <p:ph type="tbl" sz="quarter" idx="13"/>
            <p:extLst>
              <p:ext uri="{D42A27DB-BD31-4B8C-83A1-F6EECF244321}">
                <p14:modId xmlns:p14="http://schemas.microsoft.com/office/powerpoint/2010/main" val="90501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46447712"/>
                    </a:ext>
                  </a:extLst>
                </a:gridCol>
                <a:gridCol w="1152143">
                  <a:extLst>
                    <a:ext uri="{9D8B030D-6E8A-4147-A177-3AD203B41FA5}">
                      <a16:colId xmlns:a16="http://schemas.microsoft.com/office/drawing/2014/main" val="696021967"/>
                    </a:ext>
                  </a:extLst>
                </a:gridCol>
                <a:gridCol w="576072">
                  <a:extLst>
                    <a:ext uri="{9D8B030D-6E8A-4147-A177-3AD203B41FA5}">
                      <a16:colId xmlns:a16="http://schemas.microsoft.com/office/drawing/2014/main" val="2315075217"/>
                    </a:ext>
                  </a:extLst>
                </a:gridCol>
                <a:gridCol w="576072">
                  <a:extLst>
                    <a:ext uri="{9D8B030D-6E8A-4147-A177-3AD203B41FA5}">
                      <a16:colId xmlns:a16="http://schemas.microsoft.com/office/drawing/2014/main" val="2561716761"/>
                    </a:ext>
                  </a:extLst>
                </a:gridCol>
                <a:gridCol w="576072">
                  <a:extLst>
                    <a:ext uri="{9D8B030D-6E8A-4147-A177-3AD203B41FA5}">
                      <a16:colId xmlns:a16="http://schemas.microsoft.com/office/drawing/2014/main" val="3514994381"/>
                    </a:ext>
                  </a:extLst>
                </a:gridCol>
                <a:gridCol w="576072">
                  <a:extLst>
                    <a:ext uri="{9D8B030D-6E8A-4147-A177-3AD203B41FA5}">
                      <a16:colId xmlns:a16="http://schemas.microsoft.com/office/drawing/2014/main" val="3872443690"/>
                    </a:ext>
                  </a:extLst>
                </a:gridCol>
                <a:gridCol w="576072">
                  <a:extLst>
                    <a:ext uri="{9D8B030D-6E8A-4147-A177-3AD203B41FA5}">
                      <a16:colId xmlns:a16="http://schemas.microsoft.com/office/drawing/2014/main" val="1653639610"/>
                    </a:ext>
                  </a:extLst>
                </a:gridCol>
                <a:gridCol w="576072">
                  <a:extLst>
                    <a:ext uri="{9D8B030D-6E8A-4147-A177-3AD203B41FA5}">
                      <a16:colId xmlns:a16="http://schemas.microsoft.com/office/drawing/2014/main" val="3017327375"/>
                    </a:ext>
                  </a:extLst>
                </a:gridCol>
                <a:gridCol w="576072">
                  <a:extLst>
                    <a:ext uri="{9D8B030D-6E8A-4147-A177-3AD203B41FA5}">
                      <a16:colId xmlns:a16="http://schemas.microsoft.com/office/drawing/2014/main" val="213076041"/>
                    </a:ext>
                  </a:extLst>
                </a:gridCol>
                <a:gridCol w="576072">
                  <a:extLst>
                    <a:ext uri="{9D8B030D-6E8A-4147-A177-3AD203B41FA5}">
                      <a16:colId xmlns:a16="http://schemas.microsoft.com/office/drawing/2014/main" val="1420132901"/>
                    </a:ext>
                  </a:extLst>
                </a:gridCol>
                <a:gridCol w="576072">
                  <a:extLst>
                    <a:ext uri="{9D8B030D-6E8A-4147-A177-3AD203B41FA5}">
                      <a16:colId xmlns:a16="http://schemas.microsoft.com/office/drawing/2014/main" val="236666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8303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13:42:16</a:t>
                      </a:r>
                      <a:r>
                        <a:rPr kumimoji="0" lang="en-US" sz="1000" b="0" i="0" u="none" strike="noStrike" kern="1200" cap="none" spc="0" normalizeH="0" baseline="0" noProof="0">
                          <a:ln>
                            <a:noFill/>
                          </a:ln>
                          <a:solidFill>
                            <a:prstClr val="black"/>
                          </a:solidFill>
                          <a:effectLst/>
                          <a:uLnTx/>
                          <a:uFillTx/>
                          <a:latin typeface="+mn-lt"/>
                          <a:ea typeface="+mn-ea"/>
                          <a:cs typeface="+mn-cs"/>
                        </a:rPr>
                        <a:t>
 A golden cheese grater... Absolutely DAZZLING MOODS! Also the colours of the tableware in the background meet the Trend Motif’s idea. 😊 Found at @fabulous_tranquillo (A1/A29).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https://www.instagram.com/p/B7BNGzrCeft/media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3786952233"/>
                  </a:ext>
                </a:extLst>
              </a:tr>
            </a:tbl>
          </a:graphicData>
        </a:graphic>
      </p:graphicFrame>
      <p:sp>
        <p:nvSpPr>
          <p:cNvPr id="4" name="Text Placeholder 3">
            <a:extLst>
              <a:ext uri="{FF2B5EF4-FFF2-40B4-BE49-F238E27FC236}">
                <a16:creationId xmlns:a16="http://schemas.microsoft.com/office/drawing/2014/main" id="{61B60A30-7BB9-422D-A031-F0C3AA65200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18992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68ED-245F-48C1-AD86-097F62361E1A}"/>
              </a:ext>
            </a:extLst>
          </p:cNvPr>
          <p:cNvSpPr>
            <a:spLocks noGrp="1"/>
          </p:cNvSpPr>
          <p:nvPr>
            <p:ph type="title"/>
          </p:nvPr>
        </p:nvSpPr>
        <p:spPr/>
        <p:txBody>
          <a:bodyPr/>
          <a:lstStyle/>
          <a:p>
            <a:r>
              <a:rPr lang="en-US"/>
              <a:t>Instagram Posts Table | TrendSet - 6 of 25</a:t>
            </a:r>
          </a:p>
        </p:txBody>
      </p:sp>
      <p:graphicFrame>
        <p:nvGraphicFramePr>
          <p:cNvPr id="5" name="Table Placeholder 4">
            <a:extLst>
              <a:ext uri="{FF2B5EF4-FFF2-40B4-BE49-F238E27FC236}">
                <a16:creationId xmlns:a16="http://schemas.microsoft.com/office/drawing/2014/main" id="{1157288D-D893-42F2-9F6A-F2E4D9427B9E}"/>
              </a:ext>
            </a:extLst>
          </p:cNvPr>
          <p:cNvGraphicFramePr>
            <a:graphicFrameLocks noGrp="1"/>
          </p:cNvGraphicFramePr>
          <p:nvPr>
            <p:ph type="tbl" sz="quarter" idx="13"/>
            <p:extLst>
              <p:ext uri="{D42A27DB-BD31-4B8C-83A1-F6EECF244321}">
                <p14:modId xmlns:p14="http://schemas.microsoft.com/office/powerpoint/2010/main" val="1152822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29674761"/>
                    </a:ext>
                  </a:extLst>
                </a:gridCol>
                <a:gridCol w="1152143">
                  <a:extLst>
                    <a:ext uri="{9D8B030D-6E8A-4147-A177-3AD203B41FA5}">
                      <a16:colId xmlns:a16="http://schemas.microsoft.com/office/drawing/2014/main" val="716921187"/>
                    </a:ext>
                  </a:extLst>
                </a:gridCol>
                <a:gridCol w="576072">
                  <a:extLst>
                    <a:ext uri="{9D8B030D-6E8A-4147-A177-3AD203B41FA5}">
                      <a16:colId xmlns:a16="http://schemas.microsoft.com/office/drawing/2014/main" val="563170187"/>
                    </a:ext>
                  </a:extLst>
                </a:gridCol>
                <a:gridCol w="576072">
                  <a:extLst>
                    <a:ext uri="{9D8B030D-6E8A-4147-A177-3AD203B41FA5}">
                      <a16:colId xmlns:a16="http://schemas.microsoft.com/office/drawing/2014/main" val="2797635630"/>
                    </a:ext>
                  </a:extLst>
                </a:gridCol>
                <a:gridCol w="576072">
                  <a:extLst>
                    <a:ext uri="{9D8B030D-6E8A-4147-A177-3AD203B41FA5}">
                      <a16:colId xmlns:a16="http://schemas.microsoft.com/office/drawing/2014/main" val="3160013758"/>
                    </a:ext>
                  </a:extLst>
                </a:gridCol>
                <a:gridCol w="576072">
                  <a:extLst>
                    <a:ext uri="{9D8B030D-6E8A-4147-A177-3AD203B41FA5}">
                      <a16:colId xmlns:a16="http://schemas.microsoft.com/office/drawing/2014/main" val="1994904728"/>
                    </a:ext>
                  </a:extLst>
                </a:gridCol>
                <a:gridCol w="576072">
                  <a:extLst>
                    <a:ext uri="{9D8B030D-6E8A-4147-A177-3AD203B41FA5}">
                      <a16:colId xmlns:a16="http://schemas.microsoft.com/office/drawing/2014/main" val="3908332117"/>
                    </a:ext>
                  </a:extLst>
                </a:gridCol>
                <a:gridCol w="576072">
                  <a:extLst>
                    <a:ext uri="{9D8B030D-6E8A-4147-A177-3AD203B41FA5}">
                      <a16:colId xmlns:a16="http://schemas.microsoft.com/office/drawing/2014/main" val="1875418172"/>
                    </a:ext>
                  </a:extLst>
                </a:gridCol>
                <a:gridCol w="576072">
                  <a:extLst>
                    <a:ext uri="{9D8B030D-6E8A-4147-A177-3AD203B41FA5}">
                      <a16:colId xmlns:a16="http://schemas.microsoft.com/office/drawing/2014/main" val="1943410162"/>
                    </a:ext>
                  </a:extLst>
                </a:gridCol>
                <a:gridCol w="576072">
                  <a:extLst>
                    <a:ext uri="{9D8B030D-6E8A-4147-A177-3AD203B41FA5}">
                      <a16:colId xmlns:a16="http://schemas.microsoft.com/office/drawing/2014/main" val="3690222282"/>
                    </a:ext>
                  </a:extLst>
                </a:gridCol>
                <a:gridCol w="576072">
                  <a:extLst>
                    <a:ext uri="{9D8B030D-6E8A-4147-A177-3AD203B41FA5}">
                      <a16:colId xmlns:a16="http://schemas.microsoft.com/office/drawing/2014/main" val="2576873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002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10:46:36</a:t>
                      </a:r>
                      <a:r>
                        <a:rPr kumimoji="0" lang="en-US" sz="1000" b="0" i="0" u="none" strike="noStrike" kern="1200" cap="none" spc="0" normalizeH="0" baseline="0" noProof="0">
                          <a:ln>
                            <a:noFill/>
                          </a:ln>
                          <a:solidFill>
                            <a:prstClr val="black"/>
                          </a:solidFill>
                          <a:effectLst/>
                          <a:uLnTx/>
                          <a:uFillTx/>
                          <a:latin typeface="+mn-lt"/>
                          <a:ea typeface="+mn-ea"/>
                          <a:cs typeface="+mn-cs"/>
                        </a:rPr>
                        <a:t>
 If Trend Motif NATURAL EVOLUTION was human, we guess it would wash it hands with soap out of sheep milk since this definitely is natural. 🧼 These soaps and the cute easter bunnies we found at Gerlinde Hofer - Florex (A2/E11,E16).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https://www.instagram.com/p/B7A5AMDCa_z/media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3286848875"/>
                  </a:ext>
                </a:extLst>
              </a:tr>
            </a:tbl>
          </a:graphicData>
        </a:graphic>
      </p:graphicFrame>
      <p:sp>
        <p:nvSpPr>
          <p:cNvPr id="4" name="Text Placeholder 3">
            <a:extLst>
              <a:ext uri="{FF2B5EF4-FFF2-40B4-BE49-F238E27FC236}">
                <a16:creationId xmlns:a16="http://schemas.microsoft.com/office/drawing/2014/main" id="{44997FD1-1304-4886-97B3-024AE551E9C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5177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F79B2-77D2-4DBF-B107-3D1EBFB85625}"/>
              </a:ext>
            </a:extLst>
          </p:cNvPr>
          <p:cNvSpPr>
            <a:spLocks noGrp="1"/>
          </p:cNvSpPr>
          <p:nvPr>
            <p:ph type="title"/>
          </p:nvPr>
        </p:nvSpPr>
        <p:spPr/>
        <p:txBody>
          <a:bodyPr/>
          <a:lstStyle/>
          <a:p>
            <a:r>
              <a:rPr lang="en-US"/>
              <a:t>Instagram Posts Table | TrendSet - 7 of 25</a:t>
            </a:r>
          </a:p>
        </p:txBody>
      </p:sp>
      <p:graphicFrame>
        <p:nvGraphicFramePr>
          <p:cNvPr id="5" name="Table Placeholder 4">
            <a:extLst>
              <a:ext uri="{FF2B5EF4-FFF2-40B4-BE49-F238E27FC236}">
                <a16:creationId xmlns:a16="http://schemas.microsoft.com/office/drawing/2014/main" id="{85534B62-F326-4D56-BA80-829586060F4D}"/>
              </a:ext>
            </a:extLst>
          </p:cNvPr>
          <p:cNvGraphicFramePr>
            <a:graphicFrameLocks noGrp="1"/>
          </p:cNvGraphicFramePr>
          <p:nvPr>
            <p:ph type="tbl" sz="quarter" idx="13"/>
            <p:extLst>
              <p:ext uri="{D42A27DB-BD31-4B8C-83A1-F6EECF244321}">
                <p14:modId xmlns:p14="http://schemas.microsoft.com/office/powerpoint/2010/main" val="272375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90027350"/>
                    </a:ext>
                  </a:extLst>
                </a:gridCol>
                <a:gridCol w="1152143">
                  <a:extLst>
                    <a:ext uri="{9D8B030D-6E8A-4147-A177-3AD203B41FA5}">
                      <a16:colId xmlns:a16="http://schemas.microsoft.com/office/drawing/2014/main" val="80281455"/>
                    </a:ext>
                  </a:extLst>
                </a:gridCol>
                <a:gridCol w="576072">
                  <a:extLst>
                    <a:ext uri="{9D8B030D-6E8A-4147-A177-3AD203B41FA5}">
                      <a16:colId xmlns:a16="http://schemas.microsoft.com/office/drawing/2014/main" val="3509021402"/>
                    </a:ext>
                  </a:extLst>
                </a:gridCol>
                <a:gridCol w="576072">
                  <a:extLst>
                    <a:ext uri="{9D8B030D-6E8A-4147-A177-3AD203B41FA5}">
                      <a16:colId xmlns:a16="http://schemas.microsoft.com/office/drawing/2014/main" val="630586108"/>
                    </a:ext>
                  </a:extLst>
                </a:gridCol>
                <a:gridCol w="576072">
                  <a:extLst>
                    <a:ext uri="{9D8B030D-6E8A-4147-A177-3AD203B41FA5}">
                      <a16:colId xmlns:a16="http://schemas.microsoft.com/office/drawing/2014/main" val="3349808842"/>
                    </a:ext>
                  </a:extLst>
                </a:gridCol>
                <a:gridCol w="576072">
                  <a:extLst>
                    <a:ext uri="{9D8B030D-6E8A-4147-A177-3AD203B41FA5}">
                      <a16:colId xmlns:a16="http://schemas.microsoft.com/office/drawing/2014/main" val="181148298"/>
                    </a:ext>
                  </a:extLst>
                </a:gridCol>
                <a:gridCol w="576072">
                  <a:extLst>
                    <a:ext uri="{9D8B030D-6E8A-4147-A177-3AD203B41FA5}">
                      <a16:colId xmlns:a16="http://schemas.microsoft.com/office/drawing/2014/main" val="813903628"/>
                    </a:ext>
                  </a:extLst>
                </a:gridCol>
                <a:gridCol w="576072">
                  <a:extLst>
                    <a:ext uri="{9D8B030D-6E8A-4147-A177-3AD203B41FA5}">
                      <a16:colId xmlns:a16="http://schemas.microsoft.com/office/drawing/2014/main" val="3750962522"/>
                    </a:ext>
                  </a:extLst>
                </a:gridCol>
                <a:gridCol w="576072">
                  <a:extLst>
                    <a:ext uri="{9D8B030D-6E8A-4147-A177-3AD203B41FA5}">
                      <a16:colId xmlns:a16="http://schemas.microsoft.com/office/drawing/2014/main" val="3074045384"/>
                    </a:ext>
                  </a:extLst>
                </a:gridCol>
                <a:gridCol w="576072">
                  <a:extLst>
                    <a:ext uri="{9D8B030D-6E8A-4147-A177-3AD203B41FA5}">
                      <a16:colId xmlns:a16="http://schemas.microsoft.com/office/drawing/2014/main" val="1947480696"/>
                    </a:ext>
                  </a:extLst>
                </a:gridCol>
                <a:gridCol w="576072">
                  <a:extLst>
                    <a:ext uri="{9D8B030D-6E8A-4147-A177-3AD203B41FA5}">
                      <a16:colId xmlns:a16="http://schemas.microsoft.com/office/drawing/2014/main" val="20858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289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15:29:57</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vibes at the booth of @iblaursen ( A3/B21).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https://www.instagram.com/p/B6-0osai2MU/media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991497641"/>
                  </a:ext>
                </a:extLst>
              </a:tr>
            </a:tbl>
          </a:graphicData>
        </a:graphic>
      </p:graphicFrame>
      <p:sp>
        <p:nvSpPr>
          <p:cNvPr id="4" name="Text Placeholder 3">
            <a:extLst>
              <a:ext uri="{FF2B5EF4-FFF2-40B4-BE49-F238E27FC236}">
                <a16:creationId xmlns:a16="http://schemas.microsoft.com/office/drawing/2014/main" id="{E3DE2CFF-D960-4A8B-BC88-B740259ED88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59983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89F1-B40D-419A-B9BA-93269D30FF0B}"/>
              </a:ext>
            </a:extLst>
          </p:cNvPr>
          <p:cNvSpPr>
            <a:spLocks noGrp="1"/>
          </p:cNvSpPr>
          <p:nvPr>
            <p:ph type="title"/>
          </p:nvPr>
        </p:nvSpPr>
        <p:spPr/>
        <p:txBody>
          <a:bodyPr/>
          <a:lstStyle/>
          <a:p>
            <a:r>
              <a:rPr lang="en-US"/>
              <a:t>Instagram Posts Table | TrendSet - 8 of 25</a:t>
            </a:r>
          </a:p>
        </p:txBody>
      </p:sp>
      <p:graphicFrame>
        <p:nvGraphicFramePr>
          <p:cNvPr id="5" name="Table Placeholder 4">
            <a:extLst>
              <a:ext uri="{FF2B5EF4-FFF2-40B4-BE49-F238E27FC236}">
                <a16:creationId xmlns:a16="http://schemas.microsoft.com/office/drawing/2014/main" id="{26DE9FF6-D068-4BEE-9D99-B7EDBE78ADAC}"/>
              </a:ext>
            </a:extLst>
          </p:cNvPr>
          <p:cNvGraphicFramePr>
            <a:graphicFrameLocks noGrp="1"/>
          </p:cNvGraphicFramePr>
          <p:nvPr>
            <p:ph type="tbl" sz="quarter" idx="13"/>
            <p:extLst>
              <p:ext uri="{D42A27DB-BD31-4B8C-83A1-F6EECF244321}">
                <p14:modId xmlns:p14="http://schemas.microsoft.com/office/powerpoint/2010/main" val="223118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88025066"/>
                    </a:ext>
                  </a:extLst>
                </a:gridCol>
                <a:gridCol w="1152143">
                  <a:extLst>
                    <a:ext uri="{9D8B030D-6E8A-4147-A177-3AD203B41FA5}">
                      <a16:colId xmlns:a16="http://schemas.microsoft.com/office/drawing/2014/main" val="685373049"/>
                    </a:ext>
                  </a:extLst>
                </a:gridCol>
                <a:gridCol w="576072">
                  <a:extLst>
                    <a:ext uri="{9D8B030D-6E8A-4147-A177-3AD203B41FA5}">
                      <a16:colId xmlns:a16="http://schemas.microsoft.com/office/drawing/2014/main" val="2171655391"/>
                    </a:ext>
                  </a:extLst>
                </a:gridCol>
                <a:gridCol w="576072">
                  <a:extLst>
                    <a:ext uri="{9D8B030D-6E8A-4147-A177-3AD203B41FA5}">
                      <a16:colId xmlns:a16="http://schemas.microsoft.com/office/drawing/2014/main" val="1466412384"/>
                    </a:ext>
                  </a:extLst>
                </a:gridCol>
                <a:gridCol w="576072">
                  <a:extLst>
                    <a:ext uri="{9D8B030D-6E8A-4147-A177-3AD203B41FA5}">
                      <a16:colId xmlns:a16="http://schemas.microsoft.com/office/drawing/2014/main" val="2403680298"/>
                    </a:ext>
                  </a:extLst>
                </a:gridCol>
                <a:gridCol w="576072">
                  <a:extLst>
                    <a:ext uri="{9D8B030D-6E8A-4147-A177-3AD203B41FA5}">
                      <a16:colId xmlns:a16="http://schemas.microsoft.com/office/drawing/2014/main" val="3864626319"/>
                    </a:ext>
                  </a:extLst>
                </a:gridCol>
                <a:gridCol w="576072">
                  <a:extLst>
                    <a:ext uri="{9D8B030D-6E8A-4147-A177-3AD203B41FA5}">
                      <a16:colId xmlns:a16="http://schemas.microsoft.com/office/drawing/2014/main" val="2945442434"/>
                    </a:ext>
                  </a:extLst>
                </a:gridCol>
                <a:gridCol w="576072">
                  <a:extLst>
                    <a:ext uri="{9D8B030D-6E8A-4147-A177-3AD203B41FA5}">
                      <a16:colId xmlns:a16="http://schemas.microsoft.com/office/drawing/2014/main" val="2880334495"/>
                    </a:ext>
                  </a:extLst>
                </a:gridCol>
                <a:gridCol w="576072">
                  <a:extLst>
                    <a:ext uri="{9D8B030D-6E8A-4147-A177-3AD203B41FA5}">
                      <a16:colId xmlns:a16="http://schemas.microsoft.com/office/drawing/2014/main" val="423182088"/>
                    </a:ext>
                  </a:extLst>
                </a:gridCol>
                <a:gridCol w="576072">
                  <a:extLst>
                    <a:ext uri="{9D8B030D-6E8A-4147-A177-3AD203B41FA5}">
                      <a16:colId xmlns:a16="http://schemas.microsoft.com/office/drawing/2014/main" val="764328237"/>
                    </a:ext>
                  </a:extLst>
                </a:gridCol>
                <a:gridCol w="576072">
                  <a:extLst>
                    <a:ext uri="{9D8B030D-6E8A-4147-A177-3AD203B41FA5}">
                      <a16:colId xmlns:a16="http://schemas.microsoft.com/office/drawing/2014/main" val="2715056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351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15:03:55</a:t>
                      </a:r>
                      <a:r>
                        <a:rPr kumimoji="0" lang="en-US" sz="1000" b="0" i="0" u="none" strike="noStrike" kern="1200" cap="none" spc="0" normalizeH="0" baseline="0" noProof="0">
                          <a:ln>
                            <a:noFill/>
                          </a:ln>
                          <a:solidFill>
                            <a:prstClr val="black"/>
                          </a:solidFill>
                          <a:effectLst/>
                          <a:uLnTx/>
                          <a:uFillTx/>
                          <a:latin typeface="+mn-lt"/>
                          <a:ea typeface="+mn-ea"/>
                          <a:cs typeface="+mn-cs"/>
                        </a:rPr>
                        <a:t>
 We found something totally new! 😯 Honey-Pearls. 🍯 We tried them and they taste delicious! 😋 You can top meat and fish and sweet dishes with it - shortly: everything! There are even ones with chili or curry. @bienen.manufaktur (A4/E18)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https://www.instagram.com/p/B6-xp8_Ct9-/media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55446504"/>
                  </a:ext>
                </a:extLst>
              </a:tr>
            </a:tbl>
          </a:graphicData>
        </a:graphic>
      </p:graphicFrame>
      <p:sp>
        <p:nvSpPr>
          <p:cNvPr id="4" name="Text Placeholder 3">
            <a:extLst>
              <a:ext uri="{FF2B5EF4-FFF2-40B4-BE49-F238E27FC236}">
                <a16:creationId xmlns:a16="http://schemas.microsoft.com/office/drawing/2014/main" id="{AC9DC1D4-71C4-4B05-9E93-5EA65A084A4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26582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ECF7E-1A5B-4398-94AB-E6CF7604C5DA}"/>
              </a:ext>
            </a:extLst>
          </p:cNvPr>
          <p:cNvSpPr>
            <a:spLocks noGrp="1"/>
          </p:cNvSpPr>
          <p:nvPr>
            <p:ph type="title"/>
          </p:nvPr>
        </p:nvSpPr>
        <p:spPr/>
        <p:txBody>
          <a:bodyPr/>
          <a:lstStyle/>
          <a:p>
            <a:r>
              <a:rPr lang="en-US"/>
              <a:t>Instagram Posts Table | TrendSet - 9 of 25</a:t>
            </a:r>
          </a:p>
        </p:txBody>
      </p:sp>
      <p:graphicFrame>
        <p:nvGraphicFramePr>
          <p:cNvPr id="5" name="Table Placeholder 4">
            <a:extLst>
              <a:ext uri="{FF2B5EF4-FFF2-40B4-BE49-F238E27FC236}">
                <a16:creationId xmlns:a16="http://schemas.microsoft.com/office/drawing/2014/main" id="{A87527F6-83E3-414B-ACFD-78AE5AF66093}"/>
              </a:ext>
            </a:extLst>
          </p:cNvPr>
          <p:cNvGraphicFramePr>
            <a:graphicFrameLocks noGrp="1"/>
          </p:cNvGraphicFramePr>
          <p:nvPr>
            <p:ph type="tbl" sz="quarter" idx="13"/>
            <p:extLst>
              <p:ext uri="{D42A27DB-BD31-4B8C-83A1-F6EECF244321}">
                <p14:modId xmlns:p14="http://schemas.microsoft.com/office/powerpoint/2010/main" val="179548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14950507"/>
                    </a:ext>
                  </a:extLst>
                </a:gridCol>
                <a:gridCol w="1152143">
                  <a:extLst>
                    <a:ext uri="{9D8B030D-6E8A-4147-A177-3AD203B41FA5}">
                      <a16:colId xmlns:a16="http://schemas.microsoft.com/office/drawing/2014/main" val="808288158"/>
                    </a:ext>
                  </a:extLst>
                </a:gridCol>
                <a:gridCol w="576072">
                  <a:extLst>
                    <a:ext uri="{9D8B030D-6E8A-4147-A177-3AD203B41FA5}">
                      <a16:colId xmlns:a16="http://schemas.microsoft.com/office/drawing/2014/main" val="2116139183"/>
                    </a:ext>
                  </a:extLst>
                </a:gridCol>
                <a:gridCol w="576072">
                  <a:extLst>
                    <a:ext uri="{9D8B030D-6E8A-4147-A177-3AD203B41FA5}">
                      <a16:colId xmlns:a16="http://schemas.microsoft.com/office/drawing/2014/main" val="2621043813"/>
                    </a:ext>
                  </a:extLst>
                </a:gridCol>
                <a:gridCol w="576072">
                  <a:extLst>
                    <a:ext uri="{9D8B030D-6E8A-4147-A177-3AD203B41FA5}">
                      <a16:colId xmlns:a16="http://schemas.microsoft.com/office/drawing/2014/main" val="3207016643"/>
                    </a:ext>
                  </a:extLst>
                </a:gridCol>
                <a:gridCol w="576072">
                  <a:extLst>
                    <a:ext uri="{9D8B030D-6E8A-4147-A177-3AD203B41FA5}">
                      <a16:colId xmlns:a16="http://schemas.microsoft.com/office/drawing/2014/main" val="4011760570"/>
                    </a:ext>
                  </a:extLst>
                </a:gridCol>
                <a:gridCol w="576072">
                  <a:extLst>
                    <a:ext uri="{9D8B030D-6E8A-4147-A177-3AD203B41FA5}">
                      <a16:colId xmlns:a16="http://schemas.microsoft.com/office/drawing/2014/main" val="920611326"/>
                    </a:ext>
                  </a:extLst>
                </a:gridCol>
                <a:gridCol w="576072">
                  <a:extLst>
                    <a:ext uri="{9D8B030D-6E8A-4147-A177-3AD203B41FA5}">
                      <a16:colId xmlns:a16="http://schemas.microsoft.com/office/drawing/2014/main" val="3700419662"/>
                    </a:ext>
                  </a:extLst>
                </a:gridCol>
                <a:gridCol w="576072">
                  <a:extLst>
                    <a:ext uri="{9D8B030D-6E8A-4147-A177-3AD203B41FA5}">
                      <a16:colId xmlns:a16="http://schemas.microsoft.com/office/drawing/2014/main" val="2623595502"/>
                    </a:ext>
                  </a:extLst>
                </a:gridCol>
                <a:gridCol w="576072">
                  <a:extLst>
                    <a:ext uri="{9D8B030D-6E8A-4147-A177-3AD203B41FA5}">
                      <a16:colId xmlns:a16="http://schemas.microsoft.com/office/drawing/2014/main" val="587264162"/>
                    </a:ext>
                  </a:extLst>
                </a:gridCol>
                <a:gridCol w="576072">
                  <a:extLst>
                    <a:ext uri="{9D8B030D-6E8A-4147-A177-3AD203B41FA5}">
                      <a16:colId xmlns:a16="http://schemas.microsoft.com/office/drawing/2014/main" val="70210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8716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12:19:45</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https://www.instagram.com/p/B6-e3hUijL9/media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extLst>
                  <a:ext uri="{0D108BD9-81ED-4DB2-BD59-A6C34878D82A}">
                    <a16:rowId xmlns:a16="http://schemas.microsoft.com/office/drawing/2014/main" val="2047831850"/>
                  </a:ext>
                </a:extLst>
              </a:tr>
            </a:tbl>
          </a:graphicData>
        </a:graphic>
      </p:graphicFrame>
      <p:sp>
        <p:nvSpPr>
          <p:cNvPr id="4" name="Text Placeholder 3">
            <a:extLst>
              <a:ext uri="{FF2B5EF4-FFF2-40B4-BE49-F238E27FC236}">
                <a16:creationId xmlns:a16="http://schemas.microsoft.com/office/drawing/2014/main" id="{CA985A50-4B49-4755-A5E2-C4B6E432E01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04224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BBB1-E7DD-4B89-995C-6F8DD91F5873}"/>
              </a:ext>
            </a:extLst>
          </p:cNvPr>
          <p:cNvSpPr>
            <a:spLocks noGrp="1"/>
          </p:cNvSpPr>
          <p:nvPr>
            <p:ph type="title"/>
          </p:nvPr>
        </p:nvSpPr>
        <p:spPr/>
        <p:txBody>
          <a:bodyPr/>
          <a:lstStyle/>
          <a:p>
            <a:r>
              <a:rPr lang="en-US"/>
              <a:t>Instagram Posts Table | TrendSet - 10 of 25</a:t>
            </a:r>
          </a:p>
        </p:txBody>
      </p:sp>
      <p:graphicFrame>
        <p:nvGraphicFramePr>
          <p:cNvPr id="5" name="Table Placeholder 4">
            <a:extLst>
              <a:ext uri="{FF2B5EF4-FFF2-40B4-BE49-F238E27FC236}">
                <a16:creationId xmlns:a16="http://schemas.microsoft.com/office/drawing/2014/main" id="{985F8D9F-6489-4759-AB4B-ECE405A54097}"/>
              </a:ext>
            </a:extLst>
          </p:cNvPr>
          <p:cNvGraphicFramePr>
            <a:graphicFrameLocks noGrp="1"/>
          </p:cNvGraphicFramePr>
          <p:nvPr>
            <p:ph type="tbl" sz="quarter" idx="13"/>
            <p:extLst>
              <p:ext uri="{D42A27DB-BD31-4B8C-83A1-F6EECF244321}">
                <p14:modId xmlns:p14="http://schemas.microsoft.com/office/powerpoint/2010/main" val="3090903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91974015"/>
                    </a:ext>
                  </a:extLst>
                </a:gridCol>
                <a:gridCol w="1152143">
                  <a:extLst>
                    <a:ext uri="{9D8B030D-6E8A-4147-A177-3AD203B41FA5}">
                      <a16:colId xmlns:a16="http://schemas.microsoft.com/office/drawing/2014/main" val="1859552448"/>
                    </a:ext>
                  </a:extLst>
                </a:gridCol>
                <a:gridCol w="576072">
                  <a:extLst>
                    <a:ext uri="{9D8B030D-6E8A-4147-A177-3AD203B41FA5}">
                      <a16:colId xmlns:a16="http://schemas.microsoft.com/office/drawing/2014/main" val="712316774"/>
                    </a:ext>
                  </a:extLst>
                </a:gridCol>
                <a:gridCol w="576072">
                  <a:extLst>
                    <a:ext uri="{9D8B030D-6E8A-4147-A177-3AD203B41FA5}">
                      <a16:colId xmlns:a16="http://schemas.microsoft.com/office/drawing/2014/main" val="118563375"/>
                    </a:ext>
                  </a:extLst>
                </a:gridCol>
                <a:gridCol w="576072">
                  <a:extLst>
                    <a:ext uri="{9D8B030D-6E8A-4147-A177-3AD203B41FA5}">
                      <a16:colId xmlns:a16="http://schemas.microsoft.com/office/drawing/2014/main" val="77454893"/>
                    </a:ext>
                  </a:extLst>
                </a:gridCol>
                <a:gridCol w="576072">
                  <a:extLst>
                    <a:ext uri="{9D8B030D-6E8A-4147-A177-3AD203B41FA5}">
                      <a16:colId xmlns:a16="http://schemas.microsoft.com/office/drawing/2014/main" val="2892989973"/>
                    </a:ext>
                  </a:extLst>
                </a:gridCol>
                <a:gridCol w="576072">
                  <a:extLst>
                    <a:ext uri="{9D8B030D-6E8A-4147-A177-3AD203B41FA5}">
                      <a16:colId xmlns:a16="http://schemas.microsoft.com/office/drawing/2014/main" val="3125757594"/>
                    </a:ext>
                  </a:extLst>
                </a:gridCol>
                <a:gridCol w="576072">
                  <a:extLst>
                    <a:ext uri="{9D8B030D-6E8A-4147-A177-3AD203B41FA5}">
                      <a16:colId xmlns:a16="http://schemas.microsoft.com/office/drawing/2014/main" val="2759648478"/>
                    </a:ext>
                  </a:extLst>
                </a:gridCol>
                <a:gridCol w="576072">
                  <a:extLst>
                    <a:ext uri="{9D8B030D-6E8A-4147-A177-3AD203B41FA5}">
                      <a16:colId xmlns:a16="http://schemas.microsoft.com/office/drawing/2014/main" val="1736525010"/>
                    </a:ext>
                  </a:extLst>
                </a:gridCol>
                <a:gridCol w="576072">
                  <a:extLst>
                    <a:ext uri="{9D8B030D-6E8A-4147-A177-3AD203B41FA5}">
                      <a16:colId xmlns:a16="http://schemas.microsoft.com/office/drawing/2014/main" val="1504576123"/>
                    </a:ext>
                  </a:extLst>
                </a:gridCol>
                <a:gridCol w="576072">
                  <a:extLst>
                    <a:ext uri="{9D8B030D-6E8A-4147-A177-3AD203B41FA5}">
                      <a16:colId xmlns:a16="http://schemas.microsoft.com/office/drawing/2014/main" val="4965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4091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15:29:21</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https://www.instagram.com/p/B68PxWZiyve/media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extLst>
                  <a:ext uri="{0D108BD9-81ED-4DB2-BD59-A6C34878D82A}">
                    <a16:rowId xmlns:a16="http://schemas.microsoft.com/office/drawing/2014/main" val="3988266956"/>
                  </a:ext>
                </a:extLst>
              </a:tr>
            </a:tbl>
          </a:graphicData>
        </a:graphic>
      </p:graphicFrame>
      <p:sp>
        <p:nvSpPr>
          <p:cNvPr id="4" name="Text Placeholder 3">
            <a:extLst>
              <a:ext uri="{FF2B5EF4-FFF2-40B4-BE49-F238E27FC236}">
                <a16:creationId xmlns:a16="http://schemas.microsoft.com/office/drawing/2014/main" id="{051FAC5D-94CF-41AD-99A0-C252B6081BC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06245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2B85-7872-4E5B-93B2-450C54934BE9}"/>
              </a:ext>
            </a:extLst>
          </p:cNvPr>
          <p:cNvSpPr>
            <a:spLocks noGrp="1"/>
          </p:cNvSpPr>
          <p:nvPr>
            <p:ph type="title"/>
          </p:nvPr>
        </p:nvSpPr>
        <p:spPr/>
        <p:txBody>
          <a:bodyPr/>
          <a:lstStyle/>
          <a:p>
            <a:r>
              <a:rPr lang="en-US"/>
              <a:t>Instagram Posts Table | TrendSet - 11 of 25</a:t>
            </a:r>
          </a:p>
        </p:txBody>
      </p:sp>
      <p:graphicFrame>
        <p:nvGraphicFramePr>
          <p:cNvPr id="5" name="Table Placeholder 4">
            <a:extLst>
              <a:ext uri="{FF2B5EF4-FFF2-40B4-BE49-F238E27FC236}">
                <a16:creationId xmlns:a16="http://schemas.microsoft.com/office/drawing/2014/main" id="{BDCE5101-23E8-4C9C-B457-F07ED1B3E9F1}"/>
              </a:ext>
            </a:extLst>
          </p:cNvPr>
          <p:cNvGraphicFramePr>
            <a:graphicFrameLocks noGrp="1"/>
          </p:cNvGraphicFramePr>
          <p:nvPr>
            <p:ph type="tbl" sz="quarter" idx="13"/>
            <p:extLst>
              <p:ext uri="{D42A27DB-BD31-4B8C-83A1-F6EECF244321}">
                <p14:modId xmlns:p14="http://schemas.microsoft.com/office/powerpoint/2010/main" val="274971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9401403"/>
                    </a:ext>
                  </a:extLst>
                </a:gridCol>
                <a:gridCol w="1152143">
                  <a:extLst>
                    <a:ext uri="{9D8B030D-6E8A-4147-A177-3AD203B41FA5}">
                      <a16:colId xmlns:a16="http://schemas.microsoft.com/office/drawing/2014/main" val="1374764031"/>
                    </a:ext>
                  </a:extLst>
                </a:gridCol>
                <a:gridCol w="576072">
                  <a:extLst>
                    <a:ext uri="{9D8B030D-6E8A-4147-A177-3AD203B41FA5}">
                      <a16:colId xmlns:a16="http://schemas.microsoft.com/office/drawing/2014/main" val="233700160"/>
                    </a:ext>
                  </a:extLst>
                </a:gridCol>
                <a:gridCol w="576072">
                  <a:extLst>
                    <a:ext uri="{9D8B030D-6E8A-4147-A177-3AD203B41FA5}">
                      <a16:colId xmlns:a16="http://schemas.microsoft.com/office/drawing/2014/main" val="2181016113"/>
                    </a:ext>
                  </a:extLst>
                </a:gridCol>
                <a:gridCol w="576072">
                  <a:extLst>
                    <a:ext uri="{9D8B030D-6E8A-4147-A177-3AD203B41FA5}">
                      <a16:colId xmlns:a16="http://schemas.microsoft.com/office/drawing/2014/main" val="2354346755"/>
                    </a:ext>
                  </a:extLst>
                </a:gridCol>
                <a:gridCol w="576072">
                  <a:extLst>
                    <a:ext uri="{9D8B030D-6E8A-4147-A177-3AD203B41FA5}">
                      <a16:colId xmlns:a16="http://schemas.microsoft.com/office/drawing/2014/main" val="1893261027"/>
                    </a:ext>
                  </a:extLst>
                </a:gridCol>
                <a:gridCol w="576072">
                  <a:extLst>
                    <a:ext uri="{9D8B030D-6E8A-4147-A177-3AD203B41FA5}">
                      <a16:colId xmlns:a16="http://schemas.microsoft.com/office/drawing/2014/main" val="86160717"/>
                    </a:ext>
                  </a:extLst>
                </a:gridCol>
                <a:gridCol w="576072">
                  <a:extLst>
                    <a:ext uri="{9D8B030D-6E8A-4147-A177-3AD203B41FA5}">
                      <a16:colId xmlns:a16="http://schemas.microsoft.com/office/drawing/2014/main" val="1670833582"/>
                    </a:ext>
                  </a:extLst>
                </a:gridCol>
                <a:gridCol w="576072">
                  <a:extLst>
                    <a:ext uri="{9D8B030D-6E8A-4147-A177-3AD203B41FA5}">
                      <a16:colId xmlns:a16="http://schemas.microsoft.com/office/drawing/2014/main" val="548502596"/>
                    </a:ext>
                  </a:extLst>
                </a:gridCol>
                <a:gridCol w="576072">
                  <a:extLst>
                    <a:ext uri="{9D8B030D-6E8A-4147-A177-3AD203B41FA5}">
                      <a16:colId xmlns:a16="http://schemas.microsoft.com/office/drawing/2014/main" val="3810686388"/>
                    </a:ext>
                  </a:extLst>
                </a:gridCol>
                <a:gridCol w="576072">
                  <a:extLst>
                    <a:ext uri="{9D8B030D-6E8A-4147-A177-3AD203B41FA5}">
                      <a16:colId xmlns:a16="http://schemas.microsoft.com/office/drawing/2014/main" val="3317091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8259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12:47:32</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https://www.instagram.com/p/B679QM0i5zN/media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extLst>
                  <a:ext uri="{0D108BD9-81ED-4DB2-BD59-A6C34878D82A}">
                    <a16:rowId xmlns:a16="http://schemas.microsoft.com/office/drawing/2014/main" val="3739247394"/>
                  </a:ext>
                </a:extLst>
              </a:tr>
            </a:tbl>
          </a:graphicData>
        </a:graphic>
      </p:graphicFrame>
      <p:sp>
        <p:nvSpPr>
          <p:cNvPr id="4" name="Text Placeholder 3">
            <a:extLst>
              <a:ext uri="{FF2B5EF4-FFF2-40B4-BE49-F238E27FC236}">
                <a16:creationId xmlns:a16="http://schemas.microsoft.com/office/drawing/2014/main" id="{DAB3A9E3-BC28-4A72-8FF0-1CA05DC819D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42960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AB753-2C33-4DFC-9A6D-E8F8C2492C9C}"/>
              </a:ext>
            </a:extLst>
          </p:cNvPr>
          <p:cNvSpPr>
            <a:spLocks noGrp="1"/>
          </p:cNvSpPr>
          <p:nvPr>
            <p:ph type="title"/>
          </p:nvPr>
        </p:nvSpPr>
        <p:spPr/>
        <p:txBody>
          <a:bodyPr/>
          <a:lstStyle/>
          <a:p>
            <a:r>
              <a:rPr lang="en-US"/>
              <a:t>Instagram Posts Table | TrendSet - 12 of 25</a:t>
            </a:r>
          </a:p>
        </p:txBody>
      </p:sp>
      <p:graphicFrame>
        <p:nvGraphicFramePr>
          <p:cNvPr id="5" name="Table Placeholder 4">
            <a:extLst>
              <a:ext uri="{FF2B5EF4-FFF2-40B4-BE49-F238E27FC236}">
                <a16:creationId xmlns:a16="http://schemas.microsoft.com/office/drawing/2014/main" id="{490DC608-4469-4023-ADAB-6F625C887984}"/>
              </a:ext>
            </a:extLst>
          </p:cNvPr>
          <p:cNvGraphicFramePr>
            <a:graphicFrameLocks noGrp="1"/>
          </p:cNvGraphicFramePr>
          <p:nvPr>
            <p:ph type="tbl" sz="quarter" idx="13"/>
            <p:extLst>
              <p:ext uri="{D42A27DB-BD31-4B8C-83A1-F6EECF244321}">
                <p14:modId xmlns:p14="http://schemas.microsoft.com/office/powerpoint/2010/main" val="163045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62308847"/>
                    </a:ext>
                  </a:extLst>
                </a:gridCol>
                <a:gridCol w="1152143">
                  <a:extLst>
                    <a:ext uri="{9D8B030D-6E8A-4147-A177-3AD203B41FA5}">
                      <a16:colId xmlns:a16="http://schemas.microsoft.com/office/drawing/2014/main" val="395373412"/>
                    </a:ext>
                  </a:extLst>
                </a:gridCol>
                <a:gridCol w="576072">
                  <a:extLst>
                    <a:ext uri="{9D8B030D-6E8A-4147-A177-3AD203B41FA5}">
                      <a16:colId xmlns:a16="http://schemas.microsoft.com/office/drawing/2014/main" val="3474707631"/>
                    </a:ext>
                  </a:extLst>
                </a:gridCol>
                <a:gridCol w="576072">
                  <a:extLst>
                    <a:ext uri="{9D8B030D-6E8A-4147-A177-3AD203B41FA5}">
                      <a16:colId xmlns:a16="http://schemas.microsoft.com/office/drawing/2014/main" val="2036394533"/>
                    </a:ext>
                  </a:extLst>
                </a:gridCol>
                <a:gridCol w="576072">
                  <a:extLst>
                    <a:ext uri="{9D8B030D-6E8A-4147-A177-3AD203B41FA5}">
                      <a16:colId xmlns:a16="http://schemas.microsoft.com/office/drawing/2014/main" val="2450698894"/>
                    </a:ext>
                  </a:extLst>
                </a:gridCol>
                <a:gridCol w="576072">
                  <a:extLst>
                    <a:ext uri="{9D8B030D-6E8A-4147-A177-3AD203B41FA5}">
                      <a16:colId xmlns:a16="http://schemas.microsoft.com/office/drawing/2014/main" val="3995661806"/>
                    </a:ext>
                  </a:extLst>
                </a:gridCol>
                <a:gridCol w="576072">
                  <a:extLst>
                    <a:ext uri="{9D8B030D-6E8A-4147-A177-3AD203B41FA5}">
                      <a16:colId xmlns:a16="http://schemas.microsoft.com/office/drawing/2014/main" val="1430575546"/>
                    </a:ext>
                  </a:extLst>
                </a:gridCol>
                <a:gridCol w="576072">
                  <a:extLst>
                    <a:ext uri="{9D8B030D-6E8A-4147-A177-3AD203B41FA5}">
                      <a16:colId xmlns:a16="http://schemas.microsoft.com/office/drawing/2014/main" val="1516011115"/>
                    </a:ext>
                  </a:extLst>
                </a:gridCol>
                <a:gridCol w="576072">
                  <a:extLst>
                    <a:ext uri="{9D8B030D-6E8A-4147-A177-3AD203B41FA5}">
                      <a16:colId xmlns:a16="http://schemas.microsoft.com/office/drawing/2014/main" val="46650021"/>
                    </a:ext>
                  </a:extLst>
                </a:gridCol>
                <a:gridCol w="576072">
                  <a:extLst>
                    <a:ext uri="{9D8B030D-6E8A-4147-A177-3AD203B41FA5}">
                      <a16:colId xmlns:a16="http://schemas.microsoft.com/office/drawing/2014/main" val="2202868607"/>
                    </a:ext>
                  </a:extLst>
                </a:gridCol>
                <a:gridCol w="576072">
                  <a:extLst>
                    <a:ext uri="{9D8B030D-6E8A-4147-A177-3AD203B41FA5}">
                      <a16:colId xmlns:a16="http://schemas.microsoft.com/office/drawing/2014/main" val="2865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7165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10:34:45</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https://www.instagram.com/p/B67uDnaCLKc/media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extLst>
                  <a:ext uri="{0D108BD9-81ED-4DB2-BD59-A6C34878D82A}">
                    <a16:rowId xmlns:a16="http://schemas.microsoft.com/office/drawing/2014/main" val="86361653"/>
                  </a:ext>
                </a:extLst>
              </a:tr>
            </a:tbl>
          </a:graphicData>
        </a:graphic>
      </p:graphicFrame>
      <p:sp>
        <p:nvSpPr>
          <p:cNvPr id="4" name="Text Placeholder 3">
            <a:extLst>
              <a:ext uri="{FF2B5EF4-FFF2-40B4-BE49-F238E27FC236}">
                <a16:creationId xmlns:a16="http://schemas.microsoft.com/office/drawing/2014/main" id="{EF89FDB9-FEB9-42A6-802F-1D8384492D2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7777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EB7CB-BA4E-45EA-8E21-2AC8FEAE63CA}"/>
              </a:ext>
            </a:extLst>
          </p:cNvPr>
          <p:cNvSpPr>
            <a:spLocks noGrp="1"/>
          </p:cNvSpPr>
          <p:nvPr>
            <p:ph type="title"/>
          </p:nvPr>
        </p:nvSpPr>
        <p:spPr/>
        <p:txBody>
          <a:bodyPr/>
          <a:lstStyle/>
          <a:p>
            <a:r>
              <a:rPr lang="en-US"/>
              <a:t>Instagram Posts Table | TrendSet - 13 of 25</a:t>
            </a:r>
          </a:p>
        </p:txBody>
      </p:sp>
      <p:graphicFrame>
        <p:nvGraphicFramePr>
          <p:cNvPr id="5" name="Table Placeholder 4">
            <a:extLst>
              <a:ext uri="{FF2B5EF4-FFF2-40B4-BE49-F238E27FC236}">
                <a16:creationId xmlns:a16="http://schemas.microsoft.com/office/drawing/2014/main" id="{7B6497C5-45A5-4FEA-BDB8-3B961E17CA39}"/>
              </a:ext>
            </a:extLst>
          </p:cNvPr>
          <p:cNvGraphicFramePr>
            <a:graphicFrameLocks noGrp="1"/>
          </p:cNvGraphicFramePr>
          <p:nvPr>
            <p:ph type="tbl" sz="quarter" idx="13"/>
            <p:extLst>
              <p:ext uri="{D42A27DB-BD31-4B8C-83A1-F6EECF244321}">
                <p14:modId xmlns:p14="http://schemas.microsoft.com/office/powerpoint/2010/main" val="108817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170022775"/>
                    </a:ext>
                  </a:extLst>
                </a:gridCol>
                <a:gridCol w="1152143">
                  <a:extLst>
                    <a:ext uri="{9D8B030D-6E8A-4147-A177-3AD203B41FA5}">
                      <a16:colId xmlns:a16="http://schemas.microsoft.com/office/drawing/2014/main" val="1573407726"/>
                    </a:ext>
                  </a:extLst>
                </a:gridCol>
                <a:gridCol w="576072">
                  <a:extLst>
                    <a:ext uri="{9D8B030D-6E8A-4147-A177-3AD203B41FA5}">
                      <a16:colId xmlns:a16="http://schemas.microsoft.com/office/drawing/2014/main" val="413008215"/>
                    </a:ext>
                  </a:extLst>
                </a:gridCol>
                <a:gridCol w="576072">
                  <a:extLst>
                    <a:ext uri="{9D8B030D-6E8A-4147-A177-3AD203B41FA5}">
                      <a16:colId xmlns:a16="http://schemas.microsoft.com/office/drawing/2014/main" val="4278180879"/>
                    </a:ext>
                  </a:extLst>
                </a:gridCol>
                <a:gridCol w="576072">
                  <a:extLst>
                    <a:ext uri="{9D8B030D-6E8A-4147-A177-3AD203B41FA5}">
                      <a16:colId xmlns:a16="http://schemas.microsoft.com/office/drawing/2014/main" val="1033297091"/>
                    </a:ext>
                  </a:extLst>
                </a:gridCol>
                <a:gridCol w="576072">
                  <a:extLst>
                    <a:ext uri="{9D8B030D-6E8A-4147-A177-3AD203B41FA5}">
                      <a16:colId xmlns:a16="http://schemas.microsoft.com/office/drawing/2014/main" val="43572254"/>
                    </a:ext>
                  </a:extLst>
                </a:gridCol>
                <a:gridCol w="576072">
                  <a:extLst>
                    <a:ext uri="{9D8B030D-6E8A-4147-A177-3AD203B41FA5}">
                      <a16:colId xmlns:a16="http://schemas.microsoft.com/office/drawing/2014/main" val="2620703281"/>
                    </a:ext>
                  </a:extLst>
                </a:gridCol>
                <a:gridCol w="576072">
                  <a:extLst>
                    <a:ext uri="{9D8B030D-6E8A-4147-A177-3AD203B41FA5}">
                      <a16:colId xmlns:a16="http://schemas.microsoft.com/office/drawing/2014/main" val="3739025729"/>
                    </a:ext>
                  </a:extLst>
                </a:gridCol>
                <a:gridCol w="576072">
                  <a:extLst>
                    <a:ext uri="{9D8B030D-6E8A-4147-A177-3AD203B41FA5}">
                      <a16:colId xmlns:a16="http://schemas.microsoft.com/office/drawing/2014/main" val="974660903"/>
                    </a:ext>
                  </a:extLst>
                </a:gridCol>
                <a:gridCol w="576072">
                  <a:extLst>
                    <a:ext uri="{9D8B030D-6E8A-4147-A177-3AD203B41FA5}">
                      <a16:colId xmlns:a16="http://schemas.microsoft.com/office/drawing/2014/main" val="328587116"/>
                    </a:ext>
                  </a:extLst>
                </a:gridCol>
                <a:gridCol w="576072">
                  <a:extLst>
                    <a:ext uri="{9D8B030D-6E8A-4147-A177-3AD203B41FA5}">
                      <a16:colId xmlns:a16="http://schemas.microsoft.com/office/drawing/2014/main" val="2608009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547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10:25:07</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https://www.instagram.com/p/B67s9GNCETa/media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extLst>
                  <a:ext uri="{0D108BD9-81ED-4DB2-BD59-A6C34878D82A}">
                    <a16:rowId xmlns:a16="http://schemas.microsoft.com/office/drawing/2014/main" val="3366151752"/>
                  </a:ext>
                </a:extLst>
              </a:tr>
            </a:tbl>
          </a:graphicData>
        </a:graphic>
      </p:graphicFrame>
      <p:sp>
        <p:nvSpPr>
          <p:cNvPr id="4" name="Text Placeholder 3">
            <a:extLst>
              <a:ext uri="{FF2B5EF4-FFF2-40B4-BE49-F238E27FC236}">
                <a16:creationId xmlns:a16="http://schemas.microsoft.com/office/drawing/2014/main" id="{C46E09D8-31C9-4E94-9E8D-6B5E21E9EC7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88614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6BF1-E431-4201-AF4D-EAB2DA519880}"/>
              </a:ext>
            </a:extLst>
          </p:cNvPr>
          <p:cNvSpPr>
            <a:spLocks noGrp="1"/>
          </p:cNvSpPr>
          <p:nvPr>
            <p:ph type="title"/>
          </p:nvPr>
        </p:nvSpPr>
        <p:spPr/>
        <p:txBody>
          <a:bodyPr/>
          <a:lstStyle/>
          <a:p>
            <a:r>
              <a:rPr lang="en-US"/>
              <a:t>Instagram Posts Table | TrendSet - 14 of 25</a:t>
            </a:r>
          </a:p>
        </p:txBody>
      </p:sp>
      <p:graphicFrame>
        <p:nvGraphicFramePr>
          <p:cNvPr id="5" name="Table Placeholder 4">
            <a:extLst>
              <a:ext uri="{FF2B5EF4-FFF2-40B4-BE49-F238E27FC236}">
                <a16:creationId xmlns:a16="http://schemas.microsoft.com/office/drawing/2014/main" id="{532C458A-3EB2-48B6-AC26-05839D87A171}"/>
              </a:ext>
            </a:extLst>
          </p:cNvPr>
          <p:cNvGraphicFramePr>
            <a:graphicFrameLocks noGrp="1"/>
          </p:cNvGraphicFramePr>
          <p:nvPr>
            <p:ph type="tbl" sz="quarter" idx="13"/>
            <p:extLst>
              <p:ext uri="{D42A27DB-BD31-4B8C-83A1-F6EECF244321}">
                <p14:modId xmlns:p14="http://schemas.microsoft.com/office/powerpoint/2010/main" val="241861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0037952"/>
                    </a:ext>
                  </a:extLst>
                </a:gridCol>
                <a:gridCol w="1152143">
                  <a:extLst>
                    <a:ext uri="{9D8B030D-6E8A-4147-A177-3AD203B41FA5}">
                      <a16:colId xmlns:a16="http://schemas.microsoft.com/office/drawing/2014/main" val="2482140304"/>
                    </a:ext>
                  </a:extLst>
                </a:gridCol>
                <a:gridCol w="576072">
                  <a:extLst>
                    <a:ext uri="{9D8B030D-6E8A-4147-A177-3AD203B41FA5}">
                      <a16:colId xmlns:a16="http://schemas.microsoft.com/office/drawing/2014/main" val="2580583372"/>
                    </a:ext>
                  </a:extLst>
                </a:gridCol>
                <a:gridCol w="576072">
                  <a:extLst>
                    <a:ext uri="{9D8B030D-6E8A-4147-A177-3AD203B41FA5}">
                      <a16:colId xmlns:a16="http://schemas.microsoft.com/office/drawing/2014/main" val="3193741009"/>
                    </a:ext>
                  </a:extLst>
                </a:gridCol>
                <a:gridCol w="576072">
                  <a:extLst>
                    <a:ext uri="{9D8B030D-6E8A-4147-A177-3AD203B41FA5}">
                      <a16:colId xmlns:a16="http://schemas.microsoft.com/office/drawing/2014/main" val="2655240241"/>
                    </a:ext>
                  </a:extLst>
                </a:gridCol>
                <a:gridCol w="576072">
                  <a:extLst>
                    <a:ext uri="{9D8B030D-6E8A-4147-A177-3AD203B41FA5}">
                      <a16:colId xmlns:a16="http://schemas.microsoft.com/office/drawing/2014/main" val="3840983309"/>
                    </a:ext>
                  </a:extLst>
                </a:gridCol>
                <a:gridCol w="576072">
                  <a:extLst>
                    <a:ext uri="{9D8B030D-6E8A-4147-A177-3AD203B41FA5}">
                      <a16:colId xmlns:a16="http://schemas.microsoft.com/office/drawing/2014/main" val="605687814"/>
                    </a:ext>
                  </a:extLst>
                </a:gridCol>
                <a:gridCol w="576072">
                  <a:extLst>
                    <a:ext uri="{9D8B030D-6E8A-4147-A177-3AD203B41FA5}">
                      <a16:colId xmlns:a16="http://schemas.microsoft.com/office/drawing/2014/main" val="893379375"/>
                    </a:ext>
                  </a:extLst>
                </a:gridCol>
                <a:gridCol w="576072">
                  <a:extLst>
                    <a:ext uri="{9D8B030D-6E8A-4147-A177-3AD203B41FA5}">
                      <a16:colId xmlns:a16="http://schemas.microsoft.com/office/drawing/2014/main" val="981642817"/>
                    </a:ext>
                  </a:extLst>
                </a:gridCol>
                <a:gridCol w="576072">
                  <a:extLst>
                    <a:ext uri="{9D8B030D-6E8A-4147-A177-3AD203B41FA5}">
                      <a16:colId xmlns:a16="http://schemas.microsoft.com/office/drawing/2014/main" val="3165592924"/>
                    </a:ext>
                  </a:extLst>
                </a:gridCol>
                <a:gridCol w="576072">
                  <a:extLst>
                    <a:ext uri="{9D8B030D-6E8A-4147-A177-3AD203B41FA5}">
                      <a16:colId xmlns:a16="http://schemas.microsoft.com/office/drawing/2014/main" val="239165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477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3639175298"/>
                  </a:ext>
                </a:extLst>
              </a:tr>
            </a:tbl>
          </a:graphicData>
        </a:graphic>
      </p:graphicFrame>
      <p:sp>
        <p:nvSpPr>
          <p:cNvPr id="4" name="Text Placeholder 3">
            <a:extLst>
              <a:ext uri="{FF2B5EF4-FFF2-40B4-BE49-F238E27FC236}">
                <a16:creationId xmlns:a16="http://schemas.microsoft.com/office/drawing/2014/main" id="{CE2980D2-C60D-4284-A41F-3E84616739A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76366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5C9E7-8ADF-43BD-9E8D-5A8144D1ECF6}"/>
              </a:ext>
            </a:extLst>
          </p:cNvPr>
          <p:cNvSpPr>
            <a:spLocks noGrp="1"/>
          </p:cNvSpPr>
          <p:nvPr>
            <p:ph type="title"/>
          </p:nvPr>
        </p:nvSpPr>
        <p:spPr/>
        <p:txBody>
          <a:bodyPr/>
          <a:lstStyle/>
          <a:p>
            <a:r>
              <a:rPr lang="en-US"/>
              <a:t>Instagram Posts Table | TrendSet - 15 of 25</a:t>
            </a:r>
          </a:p>
        </p:txBody>
      </p:sp>
      <p:graphicFrame>
        <p:nvGraphicFramePr>
          <p:cNvPr id="5" name="Table Placeholder 4">
            <a:extLst>
              <a:ext uri="{FF2B5EF4-FFF2-40B4-BE49-F238E27FC236}">
                <a16:creationId xmlns:a16="http://schemas.microsoft.com/office/drawing/2014/main" id="{B0FFE5D5-571C-4AF0-B7B0-5F4546DC84E4}"/>
              </a:ext>
            </a:extLst>
          </p:cNvPr>
          <p:cNvGraphicFramePr>
            <a:graphicFrameLocks noGrp="1"/>
          </p:cNvGraphicFramePr>
          <p:nvPr>
            <p:ph type="tbl" sz="quarter" idx="13"/>
            <p:extLst>
              <p:ext uri="{D42A27DB-BD31-4B8C-83A1-F6EECF244321}">
                <p14:modId xmlns:p14="http://schemas.microsoft.com/office/powerpoint/2010/main" val="2396206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86661641"/>
                    </a:ext>
                  </a:extLst>
                </a:gridCol>
                <a:gridCol w="1152143">
                  <a:extLst>
                    <a:ext uri="{9D8B030D-6E8A-4147-A177-3AD203B41FA5}">
                      <a16:colId xmlns:a16="http://schemas.microsoft.com/office/drawing/2014/main" val="1210339882"/>
                    </a:ext>
                  </a:extLst>
                </a:gridCol>
                <a:gridCol w="576072">
                  <a:extLst>
                    <a:ext uri="{9D8B030D-6E8A-4147-A177-3AD203B41FA5}">
                      <a16:colId xmlns:a16="http://schemas.microsoft.com/office/drawing/2014/main" val="3736456988"/>
                    </a:ext>
                  </a:extLst>
                </a:gridCol>
                <a:gridCol w="576072">
                  <a:extLst>
                    <a:ext uri="{9D8B030D-6E8A-4147-A177-3AD203B41FA5}">
                      <a16:colId xmlns:a16="http://schemas.microsoft.com/office/drawing/2014/main" val="633742810"/>
                    </a:ext>
                  </a:extLst>
                </a:gridCol>
                <a:gridCol w="576072">
                  <a:extLst>
                    <a:ext uri="{9D8B030D-6E8A-4147-A177-3AD203B41FA5}">
                      <a16:colId xmlns:a16="http://schemas.microsoft.com/office/drawing/2014/main" val="3463618446"/>
                    </a:ext>
                  </a:extLst>
                </a:gridCol>
                <a:gridCol w="576072">
                  <a:extLst>
                    <a:ext uri="{9D8B030D-6E8A-4147-A177-3AD203B41FA5}">
                      <a16:colId xmlns:a16="http://schemas.microsoft.com/office/drawing/2014/main" val="3437843433"/>
                    </a:ext>
                  </a:extLst>
                </a:gridCol>
                <a:gridCol w="576072">
                  <a:extLst>
                    <a:ext uri="{9D8B030D-6E8A-4147-A177-3AD203B41FA5}">
                      <a16:colId xmlns:a16="http://schemas.microsoft.com/office/drawing/2014/main" val="4215918910"/>
                    </a:ext>
                  </a:extLst>
                </a:gridCol>
                <a:gridCol w="576072">
                  <a:extLst>
                    <a:ext uri="{9D8B030D-6E8A-4147-A177-3AD203B41FA5}">
                      <a16:colId xmlns:a16="http://schemas.microsoft.com/office/drawing/2014/main" val="1305364303"/>
                    </a:ext>
                  </a:extLst>
                </a:gridCol>
                <a:gridCol w="576072">
                  <a:extLst>
                    <a:ext uri="{9D8B030D-6E8A-4147-A177-3AD203B41FA5}">
                      <a16:colId xmlns:a16="http://schemas.microsoft.com/office/drawing/2014/main" val="1207312825"/>
                    </a:ext>
                  </a:extLst>
                </a:gridCol>
                <a:gridCol w="576072">
                  <a:extLst>
                    <a:ext uri="{9D8B030D-6E8A-4147-A177-3AD203B41FA5}">
                      <a16:colId xmlns:a16="http://schemas.microsoft.com/office/drawing/2014/main" val="3741624165"/>
                    </a:ext>
                  </a:extLst>
                </a:gridCol>
                <a:gridCol w="576072">
                  <a:extLst>
                    <a:ext uri="{9D8B030D-6E8A-4147-A177-3AD203B41FA5}">
                      <a16:colId xmlns:a16="http://schemas.microsoft.com/office/drawing/2014/main" val="1683356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535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2219811671"/>
                  </a:ext>
                </a:extLst>
              </a:tr>
            </a:tbl>
          </a:graphicData>
        </a:graphic>
      </p:graphicFrame>
      <p:sp>
        <p:nvSpPr>
          <p:cNvPr id="4" name="Text Placeholder 3">
            <a:extLst>
              <a:ext uri="{FF2B5EF4-FFF2-40B4-BE49-F238E27FC236}">
                <a16:creationId xmlns:a16="http://schemas.microsoft.com/office/drawing/2014/main" id="{5712DCCA-267B-4778-B7E5-7F2A393EEBA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2633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14F3F-41AA-429C-A514-B3A2720C8262}"/>
              </a:ext>
            </a:extLst>
          </p:cNvPr>
          <p:cNvSpPr>
            <a:spLocks noGrp="1"/>
          </p:cNvSpPr>
          <p:nvPr>
            <p:ph type="title"/>
          </p:nvPr>
        </p:nvSpPr>
        <p:spPr/>
        <p:txBody>
          <a:bodyPr/>
          <a:lstStyle/>
          <a:p>
            <a:r>
              <a:rPr lang="en-US"/>
              <a:t>Instagram Posts Table | TrendSet - 16 of 25</a:t>
            </a:r>
          </a:p>
        </p:txBody>
      </p:sp>
      <p:graphicFrame>
        <p:nvGraphicFramePr>
          <p:cNvPr id="5" name="Table Placeholder 4">
            <a:extLst>
              <a:ext uri="{FF2B5EF4-FFF2-40B4-BE49-F238E27FC236}">
                <a16:creationId xmlns:a16="http://schemas.microsoft.com/office/drawing/2014/main" id="{924BBC65-ADA7-4EB5-A352-D01AD6A2FF9F}"/>
              </a:ext>
            </a:extLst>
          </p:cNvPr>
          <p:cNvGraphicFramePr>
            <a:graphicFrameLocks noGrp="1"/>
          </p:cNvGraphicFramePr>
          <p:nvPr>
            <p:ph type="tbl" sz="quarter" idx="13"/>
            <p:extLst>
              <p:ext uri="{D42A27DB-BD31-4B8C-83A1-F6EECF244321}">
                <p14:modId xmlns:p14="http://schemas.microsoft.com/office/powerpoint/2010/main" val="158328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80727373"/>
                    </a:ext>
                  </a:extLst>
                </a:gridCol>
                <a:gridCol w="1152143">
                  <a:extLst>
                    <a:ext uri="{9D8B030D-6E8A-4147-A177-3AD203B41FA5}">
                      <a16:colId xmlns:a16="http://schemas.microsoft.com/office/drawing/2014/main" val="1094150720"/>
                    </a:ext>
                  </a:extLst>
                </a:gridCol>
                <a:gridCol w="576072">
                  <a:extLst>
                    <a:ext uri="{9D8B030D-6E8A-4147-A177-3AD203B41FA5}">
                      <a16:colId xmlns:a16="http://schemas.microsoft.com/office/drawing/2014/main" val="1448510717"/>
                    </a:ext>
                  </a:extLst>
                </a:gridCol>
                <a:gridCol w="576072">
                  <a:extLst>
                    <a:ext uri="{9D8B030D-6E8A-4147-A177-3AD203B41FA5}">
                      <a16:colId xmlns:a16="http://schemas.microsoft.com/office/drawing/2014/main" val="1729809458"/>
                    </a:ext>
                  </a:extLst>
                </a:gridCol>
                <a:gridCol w="576072">
                  <a:extLst>
                    <a:ext uri="{9D8B030D-6E8A-4147-A177-3AD203B41FA5}">
                      <a16:colId xmlns:a16="http://schemas.microsoft.com/office/drawing/2014/main" val="2007345035"/>
                    </a:ext>
                  </a:extLst>
                </a:gridCol>
                <a:gridCol w="576072">
                  <a:extLst>
                    <a:ext uri="{9D8B030D-6E8A-4147-A177-3AD203B41FA5}">
                      <a16:colId xmlns:a16="http://schemas.microsoft.com/office/drawing/2014/main" val="1774983239"/>
                    </a:ext>
                  </a:extLst>
                </a:gridCol>
                <a:gridCol w="576072">
                  <a:extLst>
                    <a:ext uri="{9D8B030D-6E8A-4147-A177-3AD203B41FA5}">
                      <a16:colId xmlns:a16="http://schemas.microsoft.com/office/drawing/2014/main" val="1903131491"/>
                    </a:ext>
                  </a:extLst>
                </a:gridCol>
                <a:gridCol w="576072">
                  <a:extLst>
                    <a:ext uri="{9D8B030D-6E8A-4147-A177-3AD203B41FA5}">
                      <a16:colId xmlns:a16="http://schemas.microsoft.com/office/drawing/2014/main" val="419214596"/>
                    </a:ext>
                  </a:extLst>
                </a:gridCol>
                <a:gridCol w="576072">
                  <a:extLst>
                    <a:ext uri="{9D8B030D-6E8A-4147-A177-3AD203B41FA5}">
                      <a16:colId xmlns:a16="http://schemas.microsoft.com/office/drawing/2014/main" val="379505324"/>
                    </a:ext>
                  </a:extLst>
                </a:gridCol>
                <a:gridCol w="576072">
                  <a:extLst>
                    <a:ext uri="{9D8B030D-6E8A-4147-A177-3AD203B41FA5}">
                      <a16:colId xmlns:a16="http://schemas.microsoft.com/office/drawing/2014/main" val="4058701968"/>
                    </a:ext>
                  </a:extLst>
                </a:gridCol>
                <a:gridCol w="576072">
                  <a:extLst>
                    <a:ext uri="{9D8B030D-6E8A-4147-A177-3AD203B41FA5}">
                      <a16:colId xmlns:a16="http://schemas.microsoft.com/office/drawing/2014/main" val="355838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4757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3689025748"/>
                  </a:ext>
                </a:extLst>
              </a:tr>
            </a:tbl>
          </a:graphicData>
        </a:graphic>
      </p:graphicFrame>
      <p:sp>
        <p:nvSpPr>
          <p:cNvPr id="4" name="Text Placeholder 3">
            <a:extLst>
              <a:ext uri="{FF2B5EF4-FFF2-40B4-BE49-F238E27FC236}">
                <a16:creationId xmlns:a16="http://schemas.microsoft.com/office/drawing/2014/main" id="{D5E30088-6CB7-43F8-A027-A91F6A1BC1C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24218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C4DC9-D4CD-4281-8FEF-9B048ADDADFF}"/>
              </a:ext>
            </a:extLst>
          </p:cNvPr>
          <p:cNvSpPr>
            <a:spLocks noGrp="1"/>
          </p:cNvSpPr>
          <p:nvPr>
            <p:ph type="title"/>
          </p:nvPr>
        </p:nvSpPr>
        <p:spPr/>
        <p:txBody>
          <a:bodyPr/>
          <a:lstStyle/>
          <a:p>
            <a:r>
              <a:rPr lang="en-US"/>
              <a:t>Instagram Posts Table | TrendSet - 17 of 25</a:t>
            </a:r>
          </a:p>
        </p:txBody>
      </p:sp>
      <p:graphicFrame>
        <p:nvGraphicFramePr>
          <p:cNvPr id="5" name="Table Placeholder 4">
            <a:extLst>
              <a:ext uri="{FF2B5EF4-FFF2-40B4-BE49-F238E27FC236}">
                <a16:creationId xmlns:a16="http://schemas.microsoft.com/office/drawing/2014/main" id="{F1DE50C3-42F2-471A-BFAE-0F2090649EF0}"/>
              </a:ext>
            </a:extLst>
          </p:cNvPr>
          <p:cNvGraphicFramePr>
            <a:graphicFrameLocks noGrp="1"/>
          </p:cNvGraphicFramePr>
          <p:nvPr>
            <p:ph type="tbl" sz="quarter" idx="13"/>
            <p:extLst>
              <p:ext uri="{D42A27DB-BD31-4B8C-83A1-F6EECF244321}">
                <p14:modId xmlns:p14="http://schemas.microsoft.com/office/powerpoint/2010/main" val="64883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76785980"/>
                    </a:ext>
                  </a:extLst>
                </a:gridCol>
                <a:gridCol w="1152143">
                  <a:extLst>
                    <a:ext uri="{9D8B030D-6E8A-4147-A177-3AD203B41FA5}">
                      <a16:colId xmlns:a16="http://schemas.microsoft.com/office/drawing/2014/main" val="4237891323"/>
                    </a:ext>
                  </a:extLst>
                </a:gridCol>
                <a:gridCol w="576072">
                  <a:extLst>
                    <a:ext uri="{9D8B030D-6E8A-4147-A177-3AD203B41FA5}">
                      <a16:colId xmlns:a16="http://schemas.microsoft.com/office/drawing/2014/main" val="4214962508"/>
                    </a:ext>
                  </a:extLst>
                </a:gridCol>
                <a:gridCol w="576072">
                  <a:extLst>
                    <a:ext uri="{9D8B030D-6E8A-4147-A177-3AD203B41FA5}">
                      <a16:colId xmlns:a16="http://schemas.microsoft.com/office/drawing/2014/main" val="1063810057"/>
                    </a:ext>
                  </a:extLst>
                </a:gridCol>
                <a:gridCol w="576072">
                  <a:extLst>
                    <a:ext uri="{9D8B030D-6E8A-4147-A177-3AD203B41FA5}">
                      <a16:colId xmlns:a16="http://schemas.microsoft.com/office/drawing/2014/main" val="2346645112"/>
                    </a:ext>
                  </a:extLst>
                </a:gridCol>
                <a:gridCol w="576072">
                  <a:extLst>
                    <a:ext uri="{9D8B030D-6E8A-4147-A177-3AD203B41FA5}">
                      <a16:colId xmlns:a16="http://schemas.microsoft.com/office/drawing/2014/main" val="2746685168"/>
                    </a:ext>
                  </a:extLst>
                </a:gridCol>
                <a:gridCol w="576072">
                  <a:extLst>
                    <a:ext uri="{9D8B030D-6E8A-4147-A177-3AD203B41FA5}">
                      <a16:colId xmlns:a16="http://schemas.microsoft.com/office/drawing/2014/main" val="2976401658"/>
                    </a:ext>
                  </a:extLst>
                </a:gridCol>
                <a:gridCol w="576072">
                  <a:extLst>
                    <a:ext uri="{9D8B030D-6E8A-4147-A177-3AD203B41FA5}">
                      <a16:colId xmlns:a16="http://schemas.microsoft.com/office/drawing/2014/main" val="2478437270"/>
                    </a:ext>
                  </a:extLst>
                </a:gridCol>
                <a:gridCol w="576072">
                  <a:extLst>
                    <a:ext uri="{9D8B030D-6E8A-4147-A177-3AD203B41FA5}">
                      <a16:colId xmlns:a16="http://schemas.microsoft.com/office/drawing/2014/main" val="680601973"/>
                    </a:ext>
                  </a:extLst>
                </a:gridCol>
                <a:gridCol w="576072">
                  <a:extLst>
                    <a:ext uri="{9D8B030D-6E8A-4147-A177-3AD203B41FA5}">
                      <a16:colId xmlns:a16="http://schemas.microsoft.com/office/drawing/2014/main" val="2204679152"/>
                    </a:ext>
                  </a:extLst>
                </a:gridCol>
                <a:gridCol w="576072">
                  <a:extLst>
                    <a:ext uri="{9D8B030D-6E8A-4147-A177-3AD203B41FA5}">
                      <a16:colId xmlns:a16="http://schemas.microsoft.com/office/drawing/2014/main" val="3121823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2115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extLst>
                  <a:ext uri="{0D108BD9-81ED-4DB2-BD59-A6C34878D82A}">
                    <a16:rowId xmlns:a16="http://schemas.microsoft.com/office/drawing/2014/main" val="1713809626"/>
                  </a:ext>
                </a:extLst>
              </a:tr>
            </a:tbl>
          </a:graphicData>
        </a:graphic>
      </p:graphicFrame>
      <p:sp>
        <p:nvSpPr>
          <p:cNvPr id="4" name="Text Placeholder 3">
            <a:extLst>
              <a:ext uri="{FF2B5EF4-FFF2-40B4-BE49-F238E27FC236}">
                <a16:creationId xmlns:a16="http://schemas.microsoft.com/office/drawing/2014/main" id="{096C86BE-FBA8-4096-860B-82ED733A847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57244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95D2F-4F72-4059-BAFC-64111EEA0ACE}"/>
              </a:ext>
            </a:extLst>
          </p:cNvPr>
          <p:cNvSpPr>
            <a:spLocks noGrp="1"/>
          </p:cNvSpPr>
          <p:nvPr>
            <p:ph type="title"/>
          </p:nvPr>
        </p:nvSpPr>
        <p:spPr/>
        <p:txBody>
          <a:bodyPr/>
          <a:lstStyle/>
          <a:p>
            <a:r>
              <a:rPr lang="en-US"/>
              <a:t>Instagram Posts Table | TrendSet - 18 of 25</a:t>
            </a:r>
          </a:p>
        </p:txBody>
      </p:sp>
      <p:graphicFrame>
        <p:nvGraphicFramePr>
          <p:cNvPr id="5" name="Table Placeholder 4">
            <a:extLst>
              <a:ext uri="{FF2B5EF4-FFF2-40B4-BE49-F238E27FC236}">
                <a16:creationId xmlns:a16="http://schemas.microsoft.com/office/drawing/2014/main" id="{2A0D3F98-4100-45E4-94DB-D983F14D11DA}"/>
              </a:ext>
            </a:extLst>
          </p:cNvPr>
          <p:cNvGraphicFramePr>
            <a:graphicFrameLocks noGrp="1"/>
          </p:cNvGraphicFramePr>
          <p:nvPr>
            <p:ph type="tbl" sz="quarter" idx="13"/>
            <p:extLst>
              <p:ext uri="{D42A27DB-BD31-4B8C-83A1-F6EECF244321}">
                <p14:modId xmlns:p14="http://schemas.microsoft.com/office/powerpoint/2010/main" val="368418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24116031"/>
                    </a:ext>
                  </a:extLst>
                </a:gridCol>
                <a:gridCol w="1152143">
                  <a:extLst>
                    <a:ext uri="{9D8B030D-6E8A-4147-A177-3AD203B41FA5}">
                      <a16:colId xmlns:a16="http://schemas.microsoft.com/office/drawing/2014/main" val="3294030386"/>
                    </a:ext>
                  </a:extLst>
                </a:gridCol>
                <a:gridCol w="576072">
                  <a:extLst>
                    <a:ext uri="{9D8B030D-6E8A-4147-A177-3AD203B41FA5}">
                      <a16:colId xmlns:a16="http://schemas.microsoft.com/office/drawing/2014/main" val="2995059304"/>
                    </a:ext>
                  </a:extLst>
                </a:gridCol>
                <a:gridCol w="576072">
                  <a:extLst>
                    <a:ext uri="{9D8B030D-6E8A-4147-A177-3AD203B41FA5}">
                      <a16:colId xmlns:a16="http://schemas.microsoft.com/office/drawing/2014/main" val="3589264349"/>
                    </a:ext>
                  </a:extLst>
                </a:gridCol>
                <a:gridCol w="576072">
                  <a:extLst>
                    <a:ext uri="{9D8B030D-6E8A-4147-A177-3AD203B41FA5}">
                      <a16:colId xmlns:a16="http://schemas.microsoft.com/office/drawing/2014/main" val="2110790988"/>
                    </a:ext>
                  </a:extLst>
                </a:gridCol>
                <a:gridCol w="576072">
                  <a:extLst>
                    <a:ext uri="{9D8B030D-6E8A-4147-A177-3AD203B41FA5}">
                      <a16:colId xmlns:a16="http://schemas.microsoft.com/office/drawing/2014/main" val="611712506"/>
                    </a:ext>
                  </a:extLst>
                </a:gridCol>
                <a:gridCol w="576072">
                  <a:extLst>
                    <a:ext uri="{9D8B030D-6E8A-4147-A177-3AD203B41FA5}">
                      <a16:colId xmlns:a16="http://schemas.microsoft.com/office/drawing/2014/main" val="1858992810"/>
                    </a:ext>
                  </a:extLst>
                </a:gridCol>
                <a:gridCol w="576072">
                  <a:extLst>
                    <a:ext uri="{9D8B030D-6E8A-4147-A177-3AD203B41FA5}">
                      <a16:colId xmlns:a16="http://schemas.microsoft.com/office/drawing/2014/main" val="376592683"/>
                    </a:ext>
                  </a:extLst>
                </a:gridCol>
                <a:gridCol w="576072">
                  <a:extLst>
                    <a:ext uri="{9D8B030D-6E8A-4147-A177-3AD203B41FA5}">
                      <a16:colId xmlns:a16="http://schemas.microsoft.com/office/drawing/2014/main" val="3500128"/>
                    </a:ext>
                  </a:extLst>
                </a:gridCol>
                <a:gridCol w="576072">
                  <a:extLst>
                    <a:ext uri="{9D8B030D-6E8A-4147-A177-3AD203B41FA5}">
                      <a16:colId xmlns:a16="http://schemas.microsoft.com/office/drawing/2014/main" val="1030255159"/>
                    </a:ext>
                  </a:extLst>
                </a:gridCol>
                <a:gridCol w="576072">
                  <a:extLst>
                    <a:ext uri="{9D8B030D-6E8A-4147-A177-3AD203B41FA5}">
                      <a16:colId xmlns:a16="http://schemas.microsoft.com/office/drawing/2014/main" val="373877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9697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3149798300"/>
                  </a:ext>
                </a:extLst>
              </a:tr>
            </a:tbl>
          </a:graphicData>
        </a:graphic>
      </p:graphicFrame>
      <p:sp>
        <p:nvSpPr>
          <p:cNvPr id="4" name="Text Placeholder 3">
            <a:extLst>
              <a:ext uri="{FF2B5EF4-FFF2-40B4-BE49-F238E27FC236}">
                <a16:creationId xmlns:a16="http://schemas.microsoft.com/office/drawing/2014/main" id="{73C34529-F185-4DD1-BA67-F93C959F1E3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51883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6436-E4B1-42C2-9ECF-11FFEEEB624B}"/>
              </a:ext>
            </a:extLst>
          </p:cNvPr>
          <p:cNvSpPr>
            <a:spLocks noGrp="1"/>
          </p:cNvSpPr>
          <p:nvPr>
            <p:ph type="title"/>
          </p:nvPr>
        </p:nvSpPr>
        <p:spPr/>
        <p:txBody>
          <a:bodyPr/>
          <a:lstStyle/>
          <a:p>
            <a:r>
              <a:rPr lang="en-US"/>
              <a:t>Instagram Posts Table | TrendSet - 19 of 25</a:t>
            </a:r>
          </a:p>
        </p:txBody>
      </p:sp>
      <p:graphicFrame>
        <p:nvGraphicFramePr>
          <p:cNvPr id="5" name="Table Placeholder 4">
            <a:extLst>
              <a:ext uri="{FF2B5EF4-FFF2-40B4-BE49-F238E27FC236}">
                <a16:creationId xmlns:a16="http://schemas.microsoft.com/office/drawing/2014/main" id="{9F205E3B-1CD1-4FBA-B131-C85E7C5C56D9}"/>
              </a:ext>
            </a:extLst>
          </p:cNvPr>
          <p:cNvGraphicFramePr>
            <a:graphicFrameLocks noGrp="1"/>
          </p:cNvGraphicFramePr>
          <p:nvPr>
            <p:ph type="tbl" sz="quarter" idx="13"/>
            <p:extLst>
              <p:ext uri="{D42A27DB-BD31-4B8C-83A1-F6EECF244321}">
                <p14:modId xmlns:p14="http://schemas.microsoft.com/office/powerpoint/2010/main" val="4210259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50740467"/>
                    </a:ext>
                  </a:extLst>
                </a:gridCol>
                <a:gridCol w="1152143">
                  <a:extLst>
                    <a:ext uri="{9D8B030D-6E8A-4147-A177-3AD203B41FA5}">
                      <a16:colId xmlns:a16="http://schemas.microsoft.com/office/drawing/2014/main" val="3857970712"/>
                    </a:ext>
                  </a:extLst>
                </a:gridCol>
                <a:gridCol w="576072">
                  <a:extLst>
                    <a:ext uri="{9D8B030D-6E8A-4147-A177-3AD203B41FA5}">
                      <a16:colId xmlns:a16="http://schemas.microsoft.com/office/drawing/2014/main" val="3036859854"/>
                    </a:ext>
                  </a:extLst>
                </a:gridCol>
                <a:gridCol w="576072">
                  <a:extLst>
                    <a:ext uri="{9D8B030D-6E8A-4147-A177-3AD203B41FA5}">
                      <a16:colId xmlns:a16="http://schemas.microsoft.com/office/drawing/2014/main" val="2037099428"/>
                    </a:ext>
                  </a:extLst>
                </a:gridCol>
                <a:gridCol w="576072">
                  <a:extLst>
                    <a:ext uri="{9D8B030D-6E8A-4147-A177-3AD203B41FA5}">
                      <a16:colId xmlns:a16="http://schemas.microsoft.com/office/drawing/2014/main" val="3070222212"/>
                    </a:ext>
                  </a:extLst>
                </a:gridCol>
                <a:gridCol w="576072">
                  <a:extLst>
                    <a:ext uri="{9D8B030D-6E8A-4147-A177-3AD203B41FA5}">
                      <a16:colId xmlns:a16="http://schemas.microsoft.com/office/drawing/2014/main" val="1183068219"/>
                    </a:ext>
                  </a:extLst>
                </a:gridCol>
                <a:gridCol w="576072">
                  <a:extLst>
                    <a:ext uri="{9D8B030D-6E8A-4147-A177-3AD203B41FA5}">
                      <a16:colId xmlns:a16="http://schemas.microsoft.com/office/drawing/2014/main" val="744739177"/>
                    </a:ext>
                  </a:extLst>
                </a:gridCol>
                <a:gridCol w="576072">
                  <a:extLst>
                    <a:ext uri="{9D8B030D-6E8A-4147-A177-3AD203B41FA5}">
                      <a16:colId xmlns:a16="http://schemas.microsoft.com/office/drawing/2014/main" val="1748145257"/>
                    </a:ext>
                  </a:extLst>
                </a:gridCol>
                <a:gridCol w="576072">
                  <a:extLst>
                    <a:ext uri="{9D8B030D-6E8A-4147-A177-3AD203B41FA5}">
                      <a16:colId xmlns:a16="http://schemas.microsoft.com/office/drawing/2014/main" val="513477763"/>
                    </a:ext>
                  </a:extLst>
                </a:gridCol>
                <a:gridCol w="576072">
                  <a:extLst>
                    <a:ext uri="{9D8B030D-6E8A-4147-A177-3AD203B41FA5}">
                      <a16:colId xmlns:a16="http://schemas.microsoft.com/office/drawing/2014/main" val="3223400133"/>
                    </a:ext>
                  </a:extLst>
                </a:gridCol>
                <a:gridCol w="576072">
                  <a:extLst>
                    <a:ext uri="{9D8B030D-6E8A-4147-A177-3AD203B41FA5}">
                      <a16:colId xmlns:a16="http://schemas.microsoft.com/office/drawing/2014/main" val="299458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2249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2331807645"/>
                  </a:ext>
                </a:extLst>
              </a:tr>
            </a:tbl>
          </a:graphicData>
        </a:graphic>
      </p:graphicFrame>
      <p:sp>
        <p:nvSpPr>
          <p:cNvPr id="4" name="Text Placeholder 3">
            <a:extLst>
              <a:ext uri="{FF2B5EF4-FFF2-40B4-BE49-F238E27FC236}">
                <a16:creationId xmlns:a16="http://schemas.microsoft.com/office/drawing/2014/main" id="{C7EFC7A1-D990-4FE6-B67B-C483438DEF1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44075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D3D3-E0EF-4C3C-8478-0DEE11614670}"/>
              </a:ext>
            </a:extLst>
          </p:cNvPr>
          <p:cNvSpPr>
            <a:spLocks noGrp="1"/>
          </p:cNvSpPr>
          <p:nvPr>
            <p:ph type="title"/>
          </p:nvPr>
        </p:nvSpPr>
        <p:spPr/>
        <p:txBody>
          <a:bodyPr/>
          <a:lstStyle/>
          <a:p>
            <a:r>
              <a:rPr lang="en-US"/>
              <a:t>Instagram Posts Table | TrendSet - 20 of 25</a:t>
            </a:r>
          </a:p>
        </p:txBody>
      </p:sp>
      <p:graphicFrame>
        <p:nvGraphicFramePr>
          <p:cNvPr id="5" name="Table Placeholder 4">
            <a:extLst>
              <a:ext uri="{FF2B5EF4-FFF2-40B4-BE49-F238E27FC236}">
                <a16:creationId xmlns:a16="http://schemas.microsoft.com/office/drawing/2014/main" id="{11F517F4-7287-4C00-8B35-5C0B8C70756E}"/>
              </a:ext>
            </a:extLst>
          </p:cNvPr>
          <p:cNvGraphicFramePr>
            <a:graphicFrameLocks noGrp="1"/>
          </p:cNvGraphicFramePr>
          <p:nvPr>
            <p:ph type="tbl" sz="quarter" idx="13"/>
            <p:extLst>
              <p:ext uri="{D42A27DB-BD31-4B8C-83A1-F6EECF244321}">
                <p14:modId xmlns:p14="http://schemas.microsoft.com/office/powerpoint/2010/main" val="152402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71749985"/>
                    </a:ext>
                  </a:extLst>
                </a:gridCol>
                <a:gridCol w="1152143">
                  <a:extLst>
                    <a:ext uri="{9D8B030D-6E8A-4147-A177-3AD203B41FA5}">
                      <a16:colId xmlns:a16="http://schemas.microsoft.com/office/drawing/2014/main" val="224527755"/>
                    </a:ext>
                  </a:extLst>
                </a:gridCol>
                <a:gridCol w="576072">
                  <a:extLst>
                    <a:ext uri="{9D8B030D-6E8A-4147-A177-3AD203B41FA5}">
                      <a16:colId xmlns:a16="http://schemas.microsoft.com/office/drawing/2014/main" val="524079435"/>
                    </a:ext>
                  </a:extLst>
                </a:gridCol>
                <a:gridCol w="576072">
                  <a:extLst>
                    <a:ext uri="{9D8B030D-6E8A-4147-A177-3AD203B41FA5}">
                      <a16:colId xmlns:a16="http://schemas.microsoft.com/office/drawing/2014/main" val="3200673790"/>
                    </a:ext>
                  </a:extLst>
                </a:gridCol>
                <a:gridCol w="576072">
                  <a:extLst>
                    <a:ext uri="{9D8B030D-6E8A-4147-A177-3AD203B41FA5}">
                      <a16:colId xmlns:a16="http://schemas.microsoft.com/office/drawing/2014/main" val="3976164085"/>
                    </a:ext>
                  </a:extLst>
                </a:gridCol>
                <a:gridCol w="576072">
                  <a:extLst>
                    <a:ext uri="{9D8B030D-6E8A-4147-A177-3AD203B41FA5}">
                      <a16:colId xmlns:a16="http://schemas.microsoft.com/office/drawing/2014/main" val="664411722"/>
                    </a:ext>
                  </a:extLst>
                </a:gridCol>
                <a:gridCol w="576072">
                  <a:extLst>
                    <a:ext uri="{9D8B030D-6E8A-4147-A177-3AD203B41FA5}">
                      <a16:colId xmlns:a16="http://schemas.microsoft.com/office/drawing/2014/main" val="2659456583"/>
                    </a:ext>
                  </a:extLst>
                </a:gridCol>
                <a:gridCol w="576072">
                  <a:extLst>
                    <a:ext uri="{9D8B030D-6E8A-4147-A177-3AD203B41FA5}">
                      <a16:colId xmlns:a16="http://schemas.microsoft.com/office/drawing/2014/main" val="127808025"/>
                    </a:ext>
                  </a:extLst>
                </a:gridCol>
                <a:gridCol w="576072">
                  <a:extLst>
                    <a:ext uri="{9D8B030D-6E8A-4147-A177-3AD203B41FA5}">
                      <a16:colId xmlns:a16="http://schemas.microsoft.com/office/drawing/2014/main" val="2678089830"/>
                    </a:ext>
                  </a:extLst>
                </a:gridCol>
                <a:gridCol w="576072">
                  <a:extLst>
                    <a:ext uri="{9D8B030D-6E8A-4147-A177-3AD203B41FA5}">
                      <a16:colId xmlns:a16="http://schemas.microsoft.com/office/drawing/2014/main" val="1490557525"/>
                    </a:ext>
                  </a:extLst>
                </a:gridCol>
                <a:gridCol w="576072">
                  <a:extLst>
                    <a:ext uri="{9D8B030D-6E8A-4147-A177-3AD203B41FA5}">
                      <a16:colId xmlns:a16="http://schemas.microsoft.com/office/drawing/2014/main" val="976684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7221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2309834338"/>
                  </a:ext>
                </a:extLst>
              </a:tr>
            </a:tbl>
          </a:graphicData>
        </a:graphic>
      </p:graphicFrame>
      <p:sp>
        <p:nvSpPr>
          <p:cNvPr id="4" name="Text Placeholder 3">
            <a:extLst>
              <a:ext uri="{FF2B5EF4-FFF2-40B4-BE49-F238E27FC236}">
                <a16:creationId xmlns:a16="http://schemas.microsoft.com/office/drawing/2014/main" id="{C7759CFE-CCA4-4512-AA5D-10224A44C81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86519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BC66-01B6-4182-81BE-4A60EB2EF637}"/>
              </a:ext>
            </a:extLst>
          </p:cNvPr>
          <p:cNvSpPr>
            <a:spLocks noGrp="1"/>
          </p:cNvSpPr>
          <p:nvPr>
            <p:ph type="title"/>
          </p:nvPr>
        </p:nvSpPr>
        <p:spPr/>
        <p:txBody>
          <a:bodyPr/>
          <a:lstStyle/>
          <a:p>
            <a:r>
              <a:rPr lang="en-US"/>
              <a:t>Instagram Posts Table | TrendSet - 21 of 25</a:t>
            </a:r>
          </a:p>
        </p:txBody>
      </p:sp>
      <p:graphicFrame>
        <p:nvGraphicFramePr>
          <p:cNvPr id="5" name="Table Placeholder 4">
            <a:extLst>
              <a:ext uri="{FF2B5EF4-FFF2-40B4-BE49-F238E27FC236}">
                <a16:creationId xmlns:a16="http://schemas.microsoft.com/office/drawing/2014/main" id="{9FBD0C5A-13D5-4EC7-BE2D-B85FAD5CEABD}"/>
              </a:ext>
            </a:extLst>
          </p:cNvPr>
          <p:cNvGraphicFramePr>
            <a:graphicFrameLocks noGrp="1"/>
          </p:cNvGraphicFramePr>
          <p:nvPr>
            <p:ph type="tbl" sz="quarter" idx="13"/>
            <p:extLst>
              <p:ext uri="{D42A27DB-BD31-4B8C-83A1-F6EECF244321}">
                <p14:modId xmlns:p14="http://schemas.microsoft.com/office/powerpoint/2010/main" val="120709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77061398"/>
                    </a:ext>
                  </a:extLst>
                </a:gridCol>
                <a:gridCol w="1152143">
                  <a:extLst>
                    <a:ext uri="{9D8B030D-6E8A-4147-A177-3AD203B41FA5}">
                      <a16:colId xmlns:a16="http://schemas.microsoft.com/office/drawing/2014/main" val="2507889942"/>
                    </a:ext>
                  </a:extLst>
                </a:gridCol>
                <a:gridCol w="576072">
                  <a:extLst>
                    <a:ext uri="{9D8B030D-6E8A-4147-A177-3AD203B41FA5}">
                      <a16:colId xmlns:a16="http://schemas.microsoft.com/office/drawing/2014/main" val="3314891705"/>
                    </a:ext>
                  </a:extLst>
                </a:gridCol>
                <a:gridCol w="576072">
                  <a:extLst>
                    <a:ext uri="{9D8B030D-6E8A-4147-A177-3AD203B41FA5}">
                      <a16:colId xmlns:a16="http://schemas.microsoft.com/office/drawing/2014/main" val="2448460108"/>
                    </a:ext>
                  </a:extLst>
                </a:gridCol>
                <a:gridCol w="576072">
                  <a:extLst>
                    <a:ext uri="{9D8B030D-6E8A-4147-A177-3AD203B41FA5}">
                      <a16:colId xmlns:a16="http://schemas.microsoft.com/office/drawing/2014/main" val="613450853"/>
                    </a:ext>
                  </a:extLst>
                </a:gridCol>
                <a:gridCol w="576072">
                  <a:extLst>
                    <a:ext uri="{9D8B030D-6E8A-4147-A177-3AD203B41FA5}">
                      <a16:colId xmlns:a16="http://schemas.microsoft.com/office/drawing/2014/main" val="1726451584"/>
                    </a:ext>
                  </a:extLst>
                </a:gridCol>
                <a:gridCol w="576072">
                  <a:extLst>
                    <a:ext uri="{9D8B030D-6E8A-4147-A177-3AD203B41FA5}">
                      <a16:colId xmlns:a16="http://schemas.microsoft.com/office/drawing/2014/main" val="1885779866"/>
                    </a:ext>
                  </a:extLst>
                </a:gridCol>
                <a:gridCol w="576072">
                  <a:extLst>
                    <a:ext uri="{9D8B030D-6E8A-4147-A177-3AD203B41FA5}">
                      <a16:colId xmlns:a16="http://schemas.microsoft.com/office/drawing/2014/main" val="1091847943"/>
                    </a:ext>
                  </a:extLst>
                </a:gridCol>
                <a:gridCol w="576072">
                  <a:extLst>
                    <a:ext uri="{9D8B030D-6E8A-4147-A177-3AD203B41FA5}">
                      <a16:colId xmlns:a16="http://schemas.microsoft.com/office/drawing/2014/main" val="2359617585"/>
                    </a:ext>
                  </a:extLst>
                </a:gridCol>
                <a:gridCol w="576072">
                  <a:extLst>
                    <a:ext uri="{9D8B030D-6E8A-4147-A177-3AD203B41FA5}">
                      <a16:colId xmlns:a16="http://schemas.microsoft.com/office/drawing/2014/main" val="2420681719"/>
                    </a:ext>
                  </a:extLst>
                </a:gridCol>
                <a:gridCol w="576072">
                  <a:extLst>
                    <a:ext uri="{9D8B030D-6E8A-4147-A177-3AD203B41FA5}">
                      <a16:colId xmlns:a16="http://schemas.microsoft.com/office/drawing/2014/main" val="232143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5229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3244580421"/>
                  </a:ext>
                </a:extLst>
              </a:tr>
            </a:tbl>
          </a:graphicData>
        </a:graphic>
      </p:graphicFrame>
      <p:sp>
        <p:nvSpPr>
          <p:cNvPr id="4" name="Text Placeholder 3">
            <a:extLst>
              <a:ext uri="{FF2B5EF4-FFF2-40B4-BE49-F238E27FC236}">
                <a16:creationId xmlns:a16="http://schemas.microsoft.com/office/drawing/2014/main" id="{7A439CC3-A289-496F-AA41-B1FCCE0CD40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5576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FDA5-89D2-4D0E-A5A0-1BD6844D8450}"/>
              </a:ext>
            </a:extLst>
          </p:cNvPr>
          <p:cNvSpPr>
            <a:spLocks noGrp="1"/>
          </p:cNvSpPr>
          <p:nvPr>
            <p:ph type="title"/>
          </p:nvPr>
        </p:nvSpPr>
        <p:spPr/>
        <p:txBody>
          <a:bodyPr/>
          <a:lstStyle/>
          <a:p>
            <a:r>
              <a:rPr lang="en-US"/>
              <a:t>Instagram Posts Table | TrendSet - 22 of 25</a:t>
            </a:r>
          </a:p>
        </p:txBody>
      </p:sp>
      <p:graphicFrame>
        <p:nvGraphicFramePr>
          <p:cNvPr id="5" name="Table Placeholder 4">
            <a:extLst>
              <a:ext uri="{FF2B5EF4-FFF2-40B4-BE49-F238E27FC236}">
                <a16:creationId xmlns:a16="http://schemas.microsoft.com/office/drawing/2014/main" id="{2025C454-5579-4682-9EEA-3F58F5C764BA}"/>
              </a:ext>
            </a:extLst>
          </p:cNvPr>
          <p:cNvGraphicFramePr>
            <a:graphicFrameLocks noGrp="1"/>
          </p:cNvGraphicFramePr>
          <p:nvPr>
            <p:ph type="tbl" sz="quarter" idx="13"/>
            <p:extLst>
              <p:ext uri="{D42A27DB-BD31-4B8C-83A1-F6EECF244321}">
                <p14:modId xmlns:p14="http://schemas.microsoft.com/office/powerpoint/2010/main" val="17149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30385386"/>
                    </a:ext>
                  </a:extLst>
                </a:gridCol>
                <a:gridCol w="1152143">
                  <a:extLst>
                    <a:ext uri="{9D8B030D-6E8A-4147-A177-3AD203B41FA5}">
                      <a16:colId xmlns:a16="http://schemas.microsoft.com/office/drawing/2014/main" val="2312569505"/>
                    </a:ext>
                  </a:extLst>
                </a:gridCol>
                <a:gridCol w="576072">
                  <a:extLst>
                    <a:ext uri="{9D8B030D-6E8A-4147-A177-3AD203B41FA5}">
                      <a16:colId xmlns:a16="http://schemas.microsoft.com/office/drawing/2014/main" val="3761982393"/>
                    </a:ext>
                  </a:extLst>
                </a:gridCol>
                <a:gridCol w="576072">
                  <a:extLst>
                    <a:ext uri="{9D8B030D-6E8A-4147-A177-3AD203B41FA5}">
                      <a16:colId xmlns:a16="http://schemas.microsoft.com/office/drawing/2014/main" val="539863205"/>
                    </a:ext>
                  </a:extLst>
                </a:gridCol>
                <a:gridCol w="576072">
                  <a:extLst>
                    <a:ext uri="{9D8B030D-6E8A-4147-A177-3AD203B41FA5}">
                      <a16:colId xmlns:a16="http://schemas.microsoft.com/office/drawing/2014/main" val="1254467372"/>
                    </a:ext>
                  </a:extLst>
                </a:gridCol>
                <a:gridCol w="576072">
                  <a:extLst>
                    <a:ext uri="{9D8B030D-6E8A-4147-A177-3AD203B41FA5}">
                      <a16:colId xmlns:a16="http://schemas.microsoft.com/office/drawing/2014/main" val="85293236"/>
                    </a:ext>
                  </a:extLst>
                </a:gridCol>
                <a:gridCol w="576072">
                  <a:extLst>
                    <a:ext uri="{9D8B030D-6E8A-4147-A177-3AD203B41FA5}">
                      <a16:colId xmlns:a16="http://schemas.microsoft.com/office/drawing/2014/main" val="3120197262"/>
                    </a:ext>
                  </a:extLst>
                </a:gridCol>
                <a:gridCol w="576072">
                  <a:extLst>
                    <a:ext uri="{9D8B030D-6E8A-4147-A177-3AD203B41FA5}">
                      <a16:colId xmlns:a16="http://schemas.microsoft.com/office/drawing/2014/main" val="1058292270"/>
                    </a:ext>
                  </a:extLst>
                </a:gridCol>
                <a:gridCol w="576072">
                  <a:extLst>
                    <a:ext uri="{9D8B030D-6E8A-4147-A177-3AD203B41FA5}">
                      <a16:colId xmlns:a16="http://schemas.microsoft.com/office/drawing/2014/main" val="3756639043"/>
                    </a:ext>
                  </a:extLst>
                </a:gridCol>
                <a:gridCol w="576072">
                  <a:extLst>
                    <a:ext uri="{9D8B030D-6E8A-4147-A177-3AD203B41FA5}">
                      <a16:colId xmlns:a16="http://schemas.microsoft.com/office/drawing/2014/main" val="29994632"/>
                    </a:ext>
                  </a:extLst>
                </a:gridCol>
                <a:gridCol w="576072">
                  <a:extLst>
                    <a:ext uri="{9D8B030D-6E8A-4147-A177-3AD203B41FA5}">
                      <a16:colId xmlns:a16="http://schemas.microsoft.com/office/drawing/2014/main" val="107128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0829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612122085"/>
                  </a:ext>
                </a:extLst>
              </a:tr>
            </a:tbl>
          </a:graphicData>
        </a:graphic>
      </p:graphicFrame>
      <p:sp>
        <p:nvSpPr>
          <p:cNvPr id="4" name="Text Placeholder 3">
            <a:extLst>
              <a:ext uri="{FF2B5EF4-FFF2-40B4-BE49-F238E27FC236}">
                <a16:creationId xmlns:a16="http://schemas.microsoft.com/office/drawing/2014/main" id="{BABFEBDC-3DA0-4BF8-807B-38D5D13F027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79268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7088-160C-4786-8E5C-98901C7771FA}"/>
              </a:ext>
            </a:extLst>
          </p:cNvPr>
          <p:cNvSpPr>
            <a:spLocks noGrp="1"/>
          </p:cNvSpPr>
          <p:nvPr>
            <p:ph type="title"/>
          </p:nvPr>
        </p:nvSpPr>
        <p:spPr/>
        <p:txBody>
          <a:bodyPr/>
          <a:lstStyle/>
          <a:p>
            <a:r>
              <a:rPr lang="en-US"/>
              <a:t>Instagram Posts Table | TrendSet - 23 of 25</a:t>
            </a:r>
          </a:p>
        </p:txBody>
      </p:sp>
      <p:graphicFrame>
        <p:nvGraphicFramePr>
          <p:cNvPr id="5" name="Table Placeholder 4">
            <a:extLst>
              <a:ext uri="{FF2B5EF4-FFF2-40B4-BE49-F238E27FC236}">
                <a16:creationId xmlns:a16="http://schemas.microsoft.com/office/drawing/2014/main" id="{BF51EEBA-A674-4D77-9982-5AE7C852A7B4}"/>
              </a:ext>
            </a:extLst>
          </p:cNvPr>
          <p:cNvGraphicFramePr>
            <a:graphicFrameLocks noGrp="1"/>
          </p:cNvGraphicFramePr>
          <p:nvPr>
            <p:ph type="tbl" sz="quarter" idx="13"/>
            <p:extLst>
              <p:ext uri="{D42A27DB-BD31-4B8C-83A1-F6EECF244321}">
                <p14:modId xmlns:p14="http://schemas.microsoft.com/office/powerpoint/2010/main" val="44096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79165421"/>
                    </a:ext>
                  </a:extLst>
                </a:gridCol>
                <a:gridCol w="1152143">
                  <a:extLst>
                    <a:ext uri="{9D8B030D-6E8A-4147-A177-3AD203B41FA5}">
                      <a16:colId xmlns:a16="http://schemas.microsoft.com/office/drawing/2014/main" val="1457741263"/>
                    </a:ext>
                  </a:extLst>
                </a:gridCol>
                <a:gridCol w="576072">
                  <a:extLst>
                    <a:ext uri="{9D8B030D-6E8A-4147-A177-3AD203B41FA5}">
                      <a16:colId xmlns:a16="http://schemas.microsoft.com/office/drawing/2014/main" val="2147820270"/>
                    </a:ext>
                  </a:extLst>
                </a:gridCol>
                <a:gridCol w="576072">
                  <a:extLst>
                    <a:ext uri="{9D8B030D-6E8A-4147-A177-3AD203B41FA5}">
                      <a16:colId xmlns:a16="http://schemas.microsoft.com/office/drawing/2014/main" val="493972773"/>
                    </a:ext>
                  </a:extLst>
                </a:gridCol>
                <a:gridCol w="576072">
                  <a:extLst>
                    <a:ext uri="{9D8B030D-6E8A-4147-A177-3AD203B41FA5}">
                      <a16:colId xmlns:a16="http://schemas.microsoft.com/office/drawing/2014/main" val="564289944"/>
                    </a:ext>
                  </a:extLst>
                </a:gridCol>
                <a:gridCol w="576072">
                  <a:extLst>
                    <a:ext uri="{9D8B030D-6E8A-4147-A177-3AD203B41FA5}">
                      <a16:colId xmlns:a16="http://schemas.microsoft.com/office/drawing/2014/main" val="3413166305"/>
                    </a:ext>
                  </a:extLst>
                </a:gridCol>
                <a:gridCol w="576072">
                  <a:extLst>
                    <a:ext uri="{9D8B030D-6E8A-4147-A177-3AD203B41FA5}">
                      <a16:colId xmlns:a16="http://schemas.microsoft.com/office/drawing/2014/main" val="3802383604"/>
                    </a:ext>
                  </a:extLst>
                </a:gridCol>
                <a:gridCol w="576072">
                  <a:extLst>
                    <a:ext uri="{9D8B030D-6E8A-4147-A177-3AD203B41FA5}">
                      <a16:colId xmlns:a16="http://schemas.microsoft.com/office/drawing/2014/main" val="1577126622"/>
                    </a:ext>
                  </a:extLst>
                </a:gridCol>
                <a:gridCol w="576072">
                  <a:extLst>
                    <a:ext uri="{9D8B030D-6E8A-4147-A177-3AD203B41FA5}">
                      <a16:colId xmlns:a16="http://schemas.microsoft.com/office/drawing/2014/main" val="3848904272"/>
                    </a:ext>
                  </a:extLst>
                </a:gridCol>
                <a:gridCol w="576072">
                  <a:extLst>
                    <a:ext uri="{9D8B030D-6E8A-4147-A177-3AD203B41FA5}">
                      <a16:colId xmlns:a16="http://schemas.microsoft.com/office/drawing/2014/main" val="1426547550"/>
                    </a:ext>
                  </a:extLst>
                </a:gridCol>
                <a:gridCol w="576072">
                  <a:extLst>
                    <a:ext uri="{9D8B030D-6E8A-4147-A177-3AD203B41FA5}">
                      <a16:colId xmlns:a16="http://schemas.microsoft.com/office/drawing/2014/main" val="1364024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6560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4229537556"/>
                  </a:ext>
                </a:extLst>
              </a:tr>
            </a:tbl>
          </a:graphicData>
        </a:graphic>
      </p:graphicFrame>
      <p:sp>
        <p:nvSpPr>
          <p:cNvPr id="4" name="Text Placeholder 3">
            <a:extLst>
              <a:ext uri="{FF2B5EF4-FFF2-40B4-BE49-F238E27FC236}">
                <a16:creationId xmlns:a16="http://schemas.microsoft.com/office/drawing/2014/main" id="{5745161F-83B4-4A44-97F9-E4B2A17621A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77641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01BD5-F033-4828-925B-A0F00B1D25ED}"/>
              </a:ext>
            </a:extLst>
          </p:cNvPr>
          <p:cNvSpPr>
            <a:spLocks noGrp="1"/>
          </p:cNvSpPr>
          <p:nvPr>
            <p:ph type="title"/>
          </p:nvPr>
        </p:nvSpPr>
        <p:spPr/>
        <p:txBody>
          <a:bodyPr/>
          <a:lstStyle/>
          <a:p>
            <a:r>
              <a:rPr lang="en-US"/>
              <a:t>Instagram Posts Table | TrendSet - 24 of 25</a:t>
            </a:r>
          </a:p>
        </p:txBody>
      </p:sp>
      <p:graphicFrame>
        <p:nvGraphicFramePr>
          <p:cNvPr id="5" name="Table Placeholder 4">
            <a:extLst>
              <a:ext uri="{FF2B5EF4-FFF2-40B4-BE49-F238E27FC236}">
                <a16:creationId xmlns:a16="http://schemas.microsoft.com/office/drawing/2014/main" id="{13B35DDD-19AB-4EFB-8A30-E7FB638D1A25}"/>
              </a:ext>
            </a:extLst>
          </p:cNvPr>
          <p:cNvGraphicFramePr>
            <a:graphicFrameLocks noGrp="1"/>
          </p:cNvGraphicFramePr>
          <p:nvPr>
            <p:ph type="tbl" sz="quarter" idx="13"/>
            <p:extLst>
              <p:ext uri="{D42A27DB-BD31-4B8C-83A1-F6EECF244321}">
                <p14:modId xmlns:p14="http://schemas.microsoft.com/office/powerpoint/2010/main" val="114143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94392076"/>
                    </a:ext>
                  </a:extLst>
                </a:gridCol>
                <a:gridCol w="1152143">
                  <a:extLst>
                    <a:ext uri="{9D8B030D-6E8A-4147-A177-3AD203B41FA5}">
                      <a16:colId xmlns:a16="http://schemas.microsoft.com/office/drawing/2014/main" val="381004854"/>
                    </a:ext>
                  </a:extLst>
                </a:gridCol>
                <a:gridCol w="576072">
                  <a:extLst>
                    <a:ext uri="{9D8B030D-6E8A-4147-A177-3AD203B41FA5}">
                      <a16:colId xmlns:a16="http://schemas.microsoft.com/office/drawing/2014/main" val="1790592042"/>
                    </a:ext>
                  </a:extLst>
                </a:gridCol>
                <a:gridCol w="576072">
                  <a:extLst>
                    <a:ext uri="{9D8B030D-6E8A-4147-A177-3AD203B41FA5}">
                      <a16:colId xmlns:a16="http://schemas.microsoft.com/office/drawing/2014/main" val="2675856074"/>
                    </a:ext>
                  </a:extLst>
                </a:gridCol>
                <a:gridCol w="576072">
                  <a:extLst>
                    <a:ext uri="{9D8B030D-6E8A-4147-A177-3AD203B41FA5}">
                      <a16:colId xmlns:a16="http://schemas.microsoft.com/office/drawing/2014/main" val="3654851859"/>
                    </a:ext>
                  </a:extLst>
                </a:gridCol>
                <a:gridCol w="576072">
                  <a:extLst>
                    <a:ext uri="{9D8B030D-6E8A-4147-A177-3AD203B41FA5}">
                      <a16:colId xmlns:a16="http://schemas.microsoft.com/office/drawing/2014/main" val="1764752539"/>
                    </a:ext>
                  </a:extLst>
                </a:gridCol>
                <a:gridCol w="576072">
                  <a:extLst>
                    <a:ext uri="{9D8B030D-6E8A-4147-A177-3AD203B41FA5}">
                      <a16:colId xmlns:a16="http://schemas.microsoft.com/office/drawing/2014/main" val="2828053546"/>
                    </a:ext>
                  </a:extLst>
                </a:gridCol>
                <a:gridCol w="576072">
                  <a:extLst>
                    <a:ext uri="{9D8B030D-6E8A-4147-A177-3AD203B41FA5}">
                      <a16:colId xmlns:a16="http://schemas.microsoft.com/office/drawing/2014/main" val="4181798310"/>
                    </a:ext>
                  </a:extLst>
                </a:gridCol>
                <a:gridCol w="576072">
                  <a:extLst>
                    <a:ext uri="{9D8B030D-6E8A-4147-A177-3AD203B41FA5}">
                      <a16:colId xmlns:a16="http://schemas.microsoft.com/office/drawing/2014/main" val="3187814312"/>
                    </a:ext>
                  </a:extLst>
                </a:gridCol>
                <a:gridCol w="576072">
                  <a:extLst>
                    <a:ext uri="{9D8B030D-6E8A-4147-A177-3AD203B41FA5}">
                      <a16:colId xmlns:a16="http://schemas.microsoft.com/office/drawing/2014/main" val="4206258072"/>
                    </a:ext>
                  </a:extLst>
                </a:gridCol>
                <a:gridCol w="576072">
                  <a:extLst>
                    <a:ext uri="{9D8B030D-6E8A-4147-A177-3AD203B41FA5}">
                      <a16:colId xmlns:a16="http://schemas.microsoft.com/office/drawing/2014/main" val="273123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4872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4084430207"/>
                  </a:ext>
                </a:extLst>
              </a:tr>
            </a:tbl>
          </a:graphicData>
        </a:graphic>
      </p:graphicFrame>
      <p:sp>
        <p:nvSpPr>
          <p:cNvPr id="4" name="Text Placeholder 3">
            <a:extLst>
              <a:ext uri="{FF2B5EF4-FFF2-40B4-BE49-F238E27FC236}">
                <a16:creationId xmlns:a16="http://schemas.microsoft.com/office/drawing/2014/main" id="{B8FC615B-BBF7-49E4-98AD-3B4DC5F36DF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21310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CDD0D-1F6B-4927-86BF-8779E3BF67BA}"/>
              </a:ext>
            </a:extLst>
          </p:cNvPr>
          <p:cNvSpPr>
            <a:spLocks noGrp="1"/>
          </p:cNvSpPr>
          <p:nvPr>
            <p:ph type="title"/>
          </p:nvPr>
        </p:nvSpPr>
        <p:spPr/>
        <p:txBody>
          <a:bodyPr/>
          <a:lstStyle/>
          <a:p>
            <a:r>
              <a:rPr lang="en-US"/>
              <a:t>Instagram Posts Table | TrendSet - 25 of 25</a:t>
            </a:r>
          </a:p>
        </p:txBody>
      </p:sp>
      <p:graphicFrame>
        <p:nvGraphicFramePr>
          <p:cNvPr id="5" name="Table Placeholder 4">
            <a:extLst>
              <a:ext uri="{FF2B5EF4-FFF2-40B4-BE49-F238E27FC236}">
                <a16:creationId xmlns:a16="http://schemas.microsoft.com/office/drawing/2014/main" id="{AA924A9E-ED23-45DD-B700-83406C4638C6}"/>
              </a:ext>
            </a:extLst>
          </p:cNvPr>
          <p:cNvGraphicFramePr>
            <a:graphicFrameLocks noGrp="1"/>
          </p:cNvGraphicFramePr>
          <p:nvPr>
            <p:ph type="tbl" sz="quarter" idx="13"/>
            <p:extLst>
              <p:ext uri="{D42A27DB-BD31-4B8C-83A1-F6EECF244321}">
                <p14:modId xmlns:p14="http://schemas.microsoft.com/office/powerpoint/2010/main" val="98691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85836428"/>
                    </a:ext>
                  </a:extLst>
                </a:gridCol>
                <a:gridCol w="1152143">
                  <a:extLst>
                    <a:ext uri="{9D8B030D-6E8A-4147-A177-3AD203B41FA5}">
                      <a16:colId xmlns:a16="http://schemas.microsoft.com/office/drawing/2014/main" val="2889809051"/>
                    </a:ext>
                  </a:extLst>
                </a:gridCol>
                <a:gridCol w="576072">
                  <a:extLst>
                    <a:ext uri="{9D8B030D-6E8A-4147-A177-3AD203B41FA5}">
                      <a16:colId xmlns:a16="http://schemas.microsoft.com/office/drawing/2014/main" val="3166086525"/>
                    </a:ext>
                  </a:extLst>
                </a:gridCol>
                <a:gridCol w="576072">
                  <a:extLst>
                    <a:ext uri="{9D8B030D-6E8A-4147-A177-3AD203B41FA5}">
                      <a16:colId xmlns:a16="http://schemas.microsoft.com/office/drawing/2014/main" val="1278989205"/>
                    </a:ext>
                  </a:extLst>
                </a:gridCol>
                <a:gridCol w="576072">
                  <a:extLst>
                    <a:ext uri="{9D8B030D-6E8A-4147-A177-3AD203B41FA5}">
                      <a16:colId xmlns:a16="http://schemas.microsoft.com/office/drawing/2014/main" val="1376365035"/>
                    </a:ext>
                  </a:extLst>
                </a:gridCol>
                <a:gridCol w="576072">
                  <a:extLst>
                    <a:ext uri="{9D8B030D-6E8A-4147-A177-3AD203B41FA5}">
                      <a16:colId xmlns:a16="http://schemas.microsoft.com/office/drawing/2014/main" val="2786701402"/>
                    </a:ext>
                  </a:extLst>
                </a:gridCol>
                <a:gridCol w="576072">
                  <a:extLst>
                    <a:ext uri="{9D8B030D-6E8A-4147-A177-3AD203B41FA5}">
                      <a16:colId xmlns:a16="http://schemas.microsoft.com/office/drawing/2014/main" val="3726880859"/>
                    </a:ext>
                  </a:extLst>
                </a:gridCol>
                <a:gridCol w="576072">
                  <a:extLst>
                    <a:ext uri="{9D8B030D-6E8A-4147-A177-3AD203B41FA5}">
                      <a16:colId xmlns:a16="http://schemas.microsoft.com/office/drawing/2014/main" val="2321647698"/>
                    </a:ext>
                  </a:extLst>
                </a:gridCol>
                <a:gridCol w="576072">
                  <a:extLst>
                    <a:ext uri="{9D8B030D-6E8A-4147-A177-3AD203B41FA5}">
                      <a16:colId xmlns:a16="http://schemas.microsoft.com/office/drawing/2014/main" val="1441852512"/>
                    </a:ext>
                  </a:extLst>
                </a:gridCol>
                <a:gridCol w="576072">
                  <a:extLst>
                    <a:ext uri="{9D8B030D-6E8A-4147-A177-3AD203B41FA5}">
                      <a16:colId xmlns:a16="http://schemas.microsoft.com/office/drawing/2014/main" val="521685807"/>
                    </a:ext>
                  </a:extLst>
                </a:gridCol>
                <a:gridCol w="576072">
                  <a:extLst>
                    <a:ext uri="{9D8B030D-6E8A-4147-A177-3AD203B41FA5}">
                      <a16:colId xmlns:a16="http://schemas.microsoft.com/office/drawing/2014/main" val="113051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7998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1838844833"/>
                  </a:ext>
                </a:extLst>
              </a:tr>
            </a:tbl>
          </a:graphicData>
        </a:graphic>
      </p:graphicFrame>
      <p:sp>
        <p:nvSpPr>
          <p:cNvPr id="4" name="Text Placeholder 3">
            <a:extLst>
              <a:ext uri="{FF2B5EF4-FFF2-40B4-BE49-F238E27FC236}">
                <a16:creationId xmlns:a16="http://schemas.microsoft.com/office/drawing/2014/main" id="{98AF5D4E-97E3-45E6-8CFF-7AB930CCA85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35421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1387</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TrendSet - 1 of 25</vt:lpstr>
      <vt:lpstr>Instagram Posts Table | TrendSet - 2 of 25</vt:lpstr>
      <vt:lpstr>Instagram Posts Table | TrendSet - 3 of 25</vt:lpstr>
      <vt:lpstr>Instagram Posts Table | TrendSet - 4 of 25</vt:lpstr>
      <vt:lpstr>Instagram Posts Table | TrendSet - 5 of 25</vt:lpstr>
      <vt:lpstr>Instagram Posts Table | TrendSet - 6 of 25</vt:lpstr>
      <vt:lpstr>Instagram Posts Table | TrendSet - 7 of 25</vt:lpstr>
      <vt:lpstr>Instagram Posts Table | TrendSet - 8 of 25</vt:lpstr>
      <vt:lpstr>Instagram Posts Table | TrendSet - 9 of 25</vt:lpstr>
      <vt:lpstr>Instagram Posts Table | TrendSet - 10 of 25</vt:lpstr>
      <vt:lpstr>Instagram Posts Table | TrendSet - 11 of 25</vt:lpstr>
      <vt:lpstr>Instagram Posts Table | TrendSet - 12 of 25</vt:lpstr>
      <vt:lpstr>Instagram Posts Table | TrendSet - 13 of 25</vt:lpstr>
      <vt:lpstr>Instagram Posts Table | TrendSet - 14 of 25</vt:lpstr>
      <vt:lpstr>Instagram Posts Table | TrendSet - 15 of 25</vt:lpstr>
      <vt:lpstr>Instagram Posts Table | TrendSet - 16 of 25</vt:lpstr>
      <vt:lpstr>Instagram Posts Table | TrendSet - 17 of 25</vt:lpstr>
      <vt:lpstr>Instagram Posts Table | TrendSet - 18 of 25</vt:lpstr>
      <vt:lpstr>Instagram Posts Table | TrendSet - 19 of 25</vt:lpstr>
      <vt:lpstr>Instagram Posts Table | TrendSet - 20 of 25</vt:lpstr>
      <vt:lpstr>Instagram Posts Table | TrendSet - 21 of 25</vt:lpstr>
      <vt:lpstr>Instagram Posts Table | TrendSet - 22 of 25</vt:lpstr>
      <vt:lpstr>Instagram Posts Table | TrendSet - 23 of 25</vt:lpstr>
      <vt:lpstr>Instagram Posts Table | TrendSet - 24 of 25</vt:lpstr>
      <vt:lpstr>Instagram Posts Table | TrendSet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25</dc:title>
  <dc:creator>Frederik Peiniger</dc:creator>
  <cp:lastModifiedBy>Frederik Peiniger</cp:lastModifiedBy>
  <cp:revision>1</cp:revision>
  <dcterms:created xsi:type="dcterms:W3CDTF">2020-01-24T11:23:14Z</dcterms:created>
  <dcterms:modified xsi:type="dcterms:W3CDTF">2020-01-24T11:29:32Z</dcterms:modified>
</cp:coreProperties>
</file>