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E74C6-FCC3-4AA5-BF40-BFB58A31A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E80BD7-2089-47C7-9499-A98BE7380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0664219"/>
              </p:ext>
            </p:extLst>
          </p:nvPr>
        </p:nvGraphicFramePr>
        <p:xfrm>
          <a:off x="457200" y="1731963"/>
          <a:ext cx="8229600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14070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3139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8195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927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2872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653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1957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0975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33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#naturalevolution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1821.3571428571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1676.0714285714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049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#trendsetmu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57.305555555556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62.055555555556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1529.3611111111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1401.8611111111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971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#trendinteriors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59.340909090909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1332.4318181818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668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59.340909090909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1332.4318181818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793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#inspiration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59.340909090909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1332.4318181818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79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59.340909090909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1332.4318181818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19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#trendsetwinter2020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53.928571428571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1.8809523809524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58.452380952381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1481.0714285714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1339.619047619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37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#trendsetsummer2020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32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#infinitepower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1258.4444444444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217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A8722-AE23-4684-840B-F144F7E17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758068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16518-45C5-49A5-B22A-5C2412978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TrendSet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45ECB-FF66-4C77-B689-2D7060644A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271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64196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446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209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2364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4861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8334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7384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0867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29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#trendscouts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83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#trendsetmünchen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83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#dazzlingmoods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12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#infintepower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067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CA841-5165-480D-A714-6453553A5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10/01/2019 - 01/15/2020</a:t>
            </a:r>
          </a:p>
        </p:txBody>
      </p:sp>
    </p:spTree>
    <p:extLst>
      <p:ext uri="{BB962C8B-B14F-4D97-AF65-F5344CB8AC3E}">
        <p14:creationId xmlns:p14="http://schemas.microsoft.com/office/powerpoint/2010/main" val="32923412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205</Words>
  <Application>Microsoft Office PowerPoint</Application>
  <PresentationFormat>On-screen Show (4:3)</PresentationFormat>
  <Paragraphs>124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Hashtag Detection | TrendSet - 1 of 2</vt:lpstr>
      <vt:lpstr>Instagram Hashtag Detection | TrendSet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TrendSet - 1 of 2</dc:title>
  <dc:creator>Frederik Peiniger</dc:creator>
  <cp:lastModifiedBy>Frederik Peiniger</cp:lastModifiedBy>
  <cp:revision>1</cp:revision>
  <dcterms:created xsi:type="dcterms:W3CDTF">2020-01-24T11:21:38Z</dcterms:created>
  <dcterms:modified xsi:type="dcterms:W3CDTF">2020-01-24T11:22:17Z</dcterms:modified>
</cp:coreProperties>
</file>