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3964</c:v>
                </c:pt>
                <c:pt idx="1">
                  <c:v>3964</c:v>
                </c:pt>
                <c:pt idx="2">
                  <c:v>3964</c:v>
                </c:pt>
                <c:pt idx="3">
                  <c:v>3965</c:v>
                </c:pt>
                <c:pt idx="4">
                  <c:v>3964</c:v>
                </c:pt>
                <c:pt idx="5">
                  <c:v>3962</c:v>
                </c:pt>
                <c:pt idx="6">
                  <c:v>3964</c:v>
                </c:pt>
                <c:pt idx="7">
                  <c:v>3965</c:v>
                </c:pt>
                <c:pt idx="8">
                  <c:v>3966</c:v>
                </c:pt>
                <c:pt idx="9">
                  <c:v>3967</c:v>
                </c:pt>
                <c:pt idx="10">
                  <c:v>3967</c:v>
                </c:pt>
                <c:pt idx="11">
                  <c:v>3969</c:v>
                </c:pt>
                <c:pt idx="12">
                  <c:v>3971</c:v>
                </c:pt>
                <c:pt idx="13">
                  <c:v>3969</c:v>
                </c:pt>
                <c:pt idx="14">
                  <c:v>3968</c:v>
                </c:pt>
                <c:pt idx="15">
                  <c:v>3972</c:v>
                </c:pt>
                <c:pt idx="16">
                  <c:v>3974</c:v>
                </c:pt>
                <c:pt idx="17">
                  <c:v>3976</c:v>
                </c:pt>
                <c:pt idx="18">
                  <c:v>3978</c:v>
                </c:pt>
                <c:pt idx="19">
                  <c:v>3979</c:v>
                </c:pt>
                <c:pt idx="20">
                  <c:v>3981</c:v>
                </c:pt>
                <c:pt idx="21">
                  <c:v>3980</c:v>
                </c:pt>
                <c:pt idx="22">
                  <c:v>3982</c:v>
                </c:pt>
                <c:pt idx="23">
                  <c:v>3983</c:v>
                </c:pt>
                <c:pt idx="24">
                  <c:v>3982</c:v>
                </c:pt>
                <c:pt idx="25">
                  <c:v>3981</c:v>
                </c:pt>
                <c:pt idx="26">
                  <c:v>3983</c:v>
                </c:pt>
                <c:pt idx="27">
                  <c:v>3984</c:v>
                </c:pt>
                <c:pt idx="28">
                  <c:v>3984</c:v>
                </c:pt>
                <c:pt idx="29">
                  <c:v>3984</c:v>
                </c:pt>
                <c:pt idx="30">
                  <c:v>3982</c:v>
                </c:pt>
                <c:pt idx="31">
                  <c:v>3981</c:v>
                </c:pt>
                <c:pt idx="32">
                  <c:v>3982</c:v>
                </c:pt>
                <c:pt idx="33">
                  <c:v>3983</c:v>
                </c:pt>
                <c:pt idx="34">
                  <c:v>3981</c:v>
                </c:pt>
                <c:pt idx="35">
                  <c:v>3979</c:v>
                </c:pt>
                <c:pt idx="36">
                  <c:v>3978</c:v>
                </c:pt>
                <c:pt idx="37">
                  <c:v>3981</c:v>
                </c:pt>
                <c:pt idx="38">
                  <c:v>3982</c:v>
                </c:pt>
                <c:pt idx="39">
                  <c:v>3984</c:v>
                </c:pt>
                <c:pt idx="40">
                  <c:v>3987</c:v>
                </c:pt>
                <c:pt idx="41">
                  <c:v>3987</c:v>
                </c:pt>
                <c:pt idx="42">
                  <c:v>3987</c:v>
                </c:pt>
                <c:pt idx="43">
                  <c:v>3985</c:v>
                </c:pt>
                <c:pt idx="44">
                  <c:v>3985</c:v>
                </c:pt>
                <c:pt idx="45">
                  <c:v>3986</c:v>
                </c:pt>
                <c:pt idx="46">
                  <c:v>3987</c:v>
                </c:pt>
                <c:pt idx="47">
                  <c:v>3986</c:v>
                </c:pt>
                <c:pt idx="48">
                  <c:v>3989</c:v>
                </c:pt>
                <c:pt idx="49">
                  <c:v>3990</c:v>
                </c:pt>
                <c:pt idx="50">
                  <c:v>3993</c:v>
                </c:pt>
                <c:pt idx="51">
                  <c:v>3982</c:v>
                </c:pt>
                <c:pt idx="52">
                  <c:v>3982</c:v>
                </c:pt>
                <c:pt idx="53">
                  <c:v>3978</c:v>
                </c:pt>
                <c:pt idx="54">
                  <c:v>3985</c:v>
                </c:pt>
                <c:pt idx="55">
                  <c:v>3998</c:v>
                </c:pt>
                <c:pt idx="56">
                  <c:v>4007</c:v>
                </c:pt>
                <c:pt idx="57">
                  <c:v>4005</c:v>
                </c:pt>
                <c:pt idx="58">
                  <c:v>4008</c:v>
                </c:pt>
                <c:pt idx="59">
                  <c:v>4112</c:v>
                </c:pt>
                <c:pt idx="60">
                  <c:v>4242</c:v>
                </c:pt>
                <c:pt idx="61">
                  <c:v>4363</c:v>
                </c:pt>
                <c:pt idx="62">
                  <c:v>4511</c:v>
                </c:pt>
                <c:pt idx="63">
                  <c:v>4599</c:v>
                </c:pt>
                <c:pt idx="64">
                  <c:v>4611</c:v>
                </c:pt>
                <c:pt idx="65">
                  <c:v>4611</c:v>
                </c:pt>
                <c:pt idx="66">
                  <c:v>4608</c:v>
                </c:pt>
                <c:pt idx="67">
                  <c:v>4613</c:v>
                </c:pt>
                <c:pt idx="68">
                  <c:v>4597</c:v>
                </c:pt>
                <c:pt idx="69">
                  <c:v>4533</c:v>
                </c:pt>
                <c:pt idx="70">
                  <c:v>4529</c:v>
                </c:pt>
                <c:pt idx="71">
                  <c:v>4502</c:v>
                </c:pt>
                <c:pt idx="72">
                  <c:v>4486</c:v>
                </c:pt>
                <c:pt idx="73">
                  <c:v>4461</c:v>
                </c:pt>
                <c:pt idx="74">
                  <c:v>4436</c:v>
                </c:pt>
                <c:pt idx="75">
                  <c:v>4430</c:v>
                </c:pt>
                <c:pt idx="76">
                  <c:v>4427</c:v>
                </c:pt>
                <c:pt idx="77">
                  <c:v>4495</c:v>
                </c:pt>
                <c:pt idx="78">
                  <c:v>4503</c:v>
                </c:pt>
                <c:pt idx="79">
                  <c:v>4483</c:v>
                </c:pt>
                <c:pt idx="80">
                  <c:v>4495</c:v>
                </c:pt>
                <c:pt idx="81">
                  <c:v>4545</c:v>
                </c:pt>
                <c:pt idx="82">
                  <c:v>4545</c:v>
                </c:pt>
                <c:pt idx="83">
                  <c:v>4607</c:v>
                </c:pt>
                <c:pt idx="84">
                  <c:v>4595</c:v>
                </c:pt>
                <c:pt idx="85">
                  <c:v>4580</c:v>
                </c:pt>
                <c:pt idx="86">
                  <c:v>4608</c:v>
                </c:pt>
                <c:pt idx="87">
                  <c:v>4611</c:v>
                </c:pt>
                <c:pt idx="88">
                  <c:v>4605</c:v>
                </c:pt>
                <c:pt idx="89">
                  <c:v>4610</c:v>
                </c:pt>
                <c:pt idx="90">
                  <c:v>4605</c:v>
                </c:pt>
                <c:pt idx="91">
                  <c:v>4604</c:v>
                </c:pt>
                <c:pt idx="92">
                  <c:v>4599</c:v>
                </c:pt>
                <c:pt idx="93">
                  <c:v>4598</c:v>
                </c:pt>
                <c:pt idx="94">
                  <c:v>4632</c:v>
                </c:pt>
                <c:pt idx="95">
                  <c:v>4672</c:v>
                </c:pt>
                <c:pt idx="96">
                  <c:v>4819</c:v>
                </c:pt>
                <c:pt idx="97">
                  <c:v>4995</c:v>
                </c:pt>
                <c:pt idx="98">
                  <c:v>5092</c:v>
                </c:pt>
                <c:pt idx="99">
                  <c:v>5141</c:v>
                </c:pt>
                <c:pt idx="100">
                  <c:v>5169</c:v>
                </c:pt>
                <c:pt idx="101">
                  <c:v>5184</c:v>
                </c:pt>
                <c:pt idx="102">
                  <c:v>5190</c:v>
                </c:pt>
                <c:pt idx="103">
                  <c:v>5201</c:v>
                </c:pt>
                <c:pt idx="104">
                  <c:v>5218</c:v>
                </c:pt>
                <c:pt idx="105">
                  <c:v>5243</c:v>
                </c:pt>
                <c:pt idx="106">
                  <c:v>5246</c:v>
                </c:pt>
              </c:numCache>
            </c:numRef>
          </c:val>
          <c:smooth val="0"/>
          <c:extLst>
            <c:ext xmlns:c16="http://schemas.microsoft.com/office/drawing/2014/chart" uri="{C3380CC4-5D6E-409C-BE32-E72D297353CC}">
              <c16:uniqueId val="{00000000-9332-4F2B-BB63-5FE50EFB731D}"/>
            </c:ext>
          </c:extLst>
        </c:ser>
        <c:dLbls>
          <c:showLegendKey val="0"/>
          <c:showVal val="0"/>
          <c:showCatName val="0"/>
          <c:showSerName val="0"/>
          <c:showPercent val="0"/>
          <c:showBubbleSize val="0"/>
        </c:dLbls>
        <c:smooth val="0"/>
        <c:axId val="337304768"/>
        <c:axId val="337304440"/>
      </c:lineChart>
      <c:dateAx>
        <c:axId val="33730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04440"/>
        <c:crosses val="autoZero"/>
        <c:auto val="1"/>
        <c:lblOffset val="100"/>
        <c:baseTimeUnit val="days"/>
      </c:dateAx>
      <c:valAx>
        <c:axId val="33730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0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4717E-9403-4F56-82F9-24B8082A6A0E}"/>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751C0C7C-195C-48A1-A84D-D6B191DFA82D}"/>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680813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C91E-E76C-44A3-A00F-9D9A6146F577}"/>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DFAF89CC-88EC-44B9-A579-ADBFC36115BF}"/>
              </a:ext>
            </a:extLst>
          </p:cNvPr>
          <p:cNvGraphicFramePr>
            <a:graphicFrameLocks noGrp="1"/>
          </p:cNvGraphicFramePr>
          <p:nvPr>
            <p:ph type="tbl" sz="quarter" idx="13"/>
            <p:extLst>
              <p:ext uri="{D42A27DB-BD31-4B8C-83A1-F6EECF244321}">
                <p14:modId xmlns:p14="http://schemas.microsoft.com/office/powerpoint/2010/main" val="19708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1100256"/>
                    </a:ext>
                  </a:extLst>
                </a:gridCol>
                <a:gridCol w="658368">
                  <a:extLst>
                    <a:ext uri="{9D8B030D-6E8A-4147-A177-3AD203B41FA5}">
                      <a16:colId xmlns:a16="http://schemas.microsoft.com/office/drawing/2014/main" val="4005650869"/>
                    </a:ext>
                  </a:extLst>
                </a:gridCol>
                <a:gridCol w="658368">
                  <a:extLst>
                    <a:ext uri="{9D8B030D-6E8A-4147-A177-3AD203B41FA5}">
                      <a16:colId xmlns:a16="http://schemas.microsoft.com/office/drawing/2014/main" val="2377061695"/>
                    </a:ext>
                  </a:extLst>
                </a:gridCol>
                <a:gridCol w="658368">
                  <a:extLst>
                    <a:ext uri="{9D8B030D-6E8A-4147-A177-3AD203B41FA5}">
                      <a16:colId xmlns:a16="http://schemas.microsoft.com/office/drawing/2014/main" val="993917717"/>
                    </a:ext>
                  </a:extLst>
                </a:gridCol>
                <a:gridCol w="658368">
                  <a:extLst>
                    <a:ext uri="{9D8B030D-6E8A-4147-A177-3AD203B41FA5}">
                      <a16:colId xmlns:a16="http://schemas.microsoft.com/office/drawing/2014/main" val="2408098502"/>
                    </a:ext>
                  </a:extLst>
                </a:gridCol>
                <a:gridCol w="658368">
                  <a:extLst>
                    <a:ext uri="{9D8B030D-6E8A-4147-A177-3AD203B41FA5}">
                      <a16:colId xmlns:a16="http://schemas.microsoft.com/office/drawing/2014/main" val="2001735055"/>
                    </a:ext>
                  </a:extLst>
                </a:gridCol>
                <a:gridCol w="658368">
                  <a:extLst>
                    <a:ext uri="{9D8B030D-6E8A-4147-A177-3AD203B41FA5}">
                      <a16:colId xmlns:a16="http://schemas.microsoft.com/office/drawing/2014/main" val="1266524026"/>
                    </a:ext>
                  </a:extLst>
                </a:gridCol>
                <a:gridCol w="658368">
                  <a:extLst>
                    <a:ext uri="{9D8B030D-6E8A-4147-A177-3AD203B41FA5}">
                      <a16:colId xmlns:a16="http://schemas.microsoft.com/office/drawing/2014/main" val="2814822366"/>
                    </a:ext>
                  </a:extLst>
                </a:gridCol>
                <a:gridCol w="658368">
                  <a:extLst>
                    <a:ext uri="{9D8B030D-6E8A-4147-A177-3AD203B41FA5}">
                      <a16:colId xmlns:a16="http://schemas.microsoft.com/office/drawing/2014/main" val="2130898127"/>
                    </a:ext>
                  </a:extLst>
                </a:gridCol>
                <a:gridCol w="658368">
                  <a:extLst>
                    <a:ext uri="{9D8B030D-6E8A-4147-A177-3AD203B41FA5}">
                      <a16:colId xmlns:a16="http://schemas.microsoft.com/office/drawing/2014/main" val="38533731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25259849"/>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1283</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tc>
                  <a:txBody>
                    <a:bodyPr/>
                    <a:lstStyle/>
                    <a:p>
                      <a:r>
                        <a:rPr lang="en-US" sz="1000"/>
                        <a:t>44</a:t>
                      </a:r>
                    </a:p>
                  </a:txBody>
                  <a:tcPr/>
                </a:tc>
                <a:tc>
                  <a:txBody>
                    <a:bodyPr/>
                    <a:lstStyle/>
                    <a:p>
                      <a:r>
                        <a:rPr lang="en-US" sz="1000"/>
                        <a:t>2410</a:t>
                      </a:r>
                    </a:p>
                  </a:txBody>
                  <a:tcPr/>
                </a:tc>
                <a:tc>
                  <a:txBody>
                    <a:bodyPr/>
                    <a:lstStyle/>
                    <a:p>
                      <a:r>
                        <a:rPr lang="en-US" sz="1000"/>
                        <a:t>83</a:t>
                      </a:r>
                    </a:p>
                  </a:txBody>
                  <a:tcPr/>
                </a:tc>
                <a:tc>
                  <a:txBody>
                    <a:bodyPr/>
                    <a:lstStyle/>
                    <a:p>
                      <a:r>
                        <a:rPr lang="en-US" sz="1000"/>
                        <a:t>1.2306 %</a:t>
                      </a:r>
                    </a:p>
                  </a:txBody>
                  <a:tcPr/>
                </a:tc>
                <a:extLst>
                  <a:ext uri="{0D108BD9-81ED-4DB2-BD59-A6C34878D82A}">
                    <a16:rowId xmlns:a16="http://schemas.microsoft.com/office/drawing/2014/main" val="3255328433"/>
                  </a:ext>
                </a:extLst>
              </a:tr>
            </a:tbl>
          </a:graphicData>
        </a:graphic>
      </p:graphicFrame>
      <p:sp>
        <p:nvSpPr>
          <p:cNvPr id="4" name="Text Placeholder 3">
            <a:extLst>
              <a:ext uri="{FF2B5EF4-FFF2-40B4-BE49-F238E27FC236}">
                <a16:creationId xmlns:a16="http://schemas.microsoft.com/office/drawing/2014/main" id="{4D4D994A-8D62-49AF-B13D-28F1C2E3EAD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8051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21866-BBCB-4573-93BD-A41F92BFA2ED}"/>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2D9EA5AE-AEE5-4398-9A3A-DB0DD08B96B5}"/>
              </a:ext>
            </a:extLst>
          </p:cNvPr>
          <p:cNvGraphicFramePr>
            <a:graphicFrameLocks noGrp="1"/>
          </p:cNvGraphicFramePr>
          <p:nvPr>
            <p:ph type="tbl" sz="quarter" idx="13"/>
            <p:extLst>
              <p:ext uri="{D42A27DB-BD31-4B8C-83A1-F6EECF244321}">
                <p14:modId xmlns:p14="http://schemas.microsoft.com/office/powerpoint/2010/main" val="366173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4061139975"/>
                    </a:ext>
                  </a:extLst>
                </a:gridCol>
                <a:gridCol w="493776">
                  <a:extLst>
                    <a:ext uri="{9D8B030D-6E8A-4147-A177-3AD203B41FA5}">
                      <a16:colId xmlns:a16="http://schemas.microsoft.com/office/drawing/2014/main" val="2517755621"/>
                    </a:ext>
                  </a:extLst>
                </a:gridCol>
                <a:gridCol w="493776">
                  <a:extLst>
                    <a:ext uri="{9D8B030D-6E8A-4147-A177-3AD203B41FA5}">
                      <a16:colId xmlns:a16="http://schemas.microsoft.com/office/drawing/2014/main" val="1659297082"/>
                    </a:ext>
                  </a:extLst>
                </a:gridCol>
                <a:gridCol w="493776">
                  <a:extLst>
                    <a:ext uri="{9D8B030D-6E8A-4147-A177-3AD203B41FA5}">
                      <a16:colId xmlns:a16="http://schemas.microsoft.com/office/drawing/2014/main" val="3191215005"/>
                    </a:ext>
                  </a:extLst>
                </a:gridCol>
                <a:gridCol w="493776">
                  <a:extLst>
                    <a:ext uri="{9D8B030D-6E8A-4147-A177-3AD203B41FA5}">
                      <a16:colId xmlns:a16="http://schemas.microsoft.com/office/drawing/2014/main" val="3386831763"/>
                    </a:ext>
                  </a:extLst>
                </a:gridCol>
                <a:gridCol w="493776">
                  <a:extLst>
                    <a:ext uri="{9D8B030D-6E8A-4147-A177-3AD203B41FA5}">
                      <a16:colId xmlns:a16="http://schemas.microsoft.com/office/drawing/2014/main" val="3830057689"/>
                    </a:ext>
                  </a:extLst>
                </a:gridCol>
                <a:gridCol w="493776">
                  <a:extLst>
                    <a:ext uri="{9D8B030D-6E8A-4147-A177-3AD203B41FA5}">
                      <a16:colId xmlns:a16="http://schemas.microsoft.com/office/drawing/2014/main" val="3861840346"/>
                    </a:ext>
                  </a:extLst>
                </a:gridCol>
                <a:gridCol w="493776">
                  <a:extLst>
                    <a:ext uri="{9D8B030D-6E8A-4147-A177-3AD203B41FA5}">
                      <a16:colId xmlns:a16="http://schemas.microsoft.com/office/drawing/2014/main" val="3880317041"/>
                    </a:ext>
                  </a:extLst>
                </a:gridCol>
                <a:gridCol w="493776">
                  <a:extLst>
                    <a:ext uri="{9D8B030D-6E8A-4147-A177-3AD203B41FA5}">
                      <a16:colId xmlns:a16="http://schemas.microsoft.com/office/drawing/2014/main" val="2985808407"/>
                    </a:ext>
                  </a:extLst>
                </a:gridCol>
                <a:gridCol w="493776">
                  <a:extLst>
                    <a:ext uri="{9D8B030D-6E8A-4147-A177-3AD203B41FA5}">
                      <a16:colId xmlns:a16="http://schemas.microsoft.com/office/drawing/2014/main" val="3243739822"/>
                    </a:ext>
                  </a:extLst>
                </a:gridCol>
                <a:gridCol w="493776">
                  <a:extLst>
                    <a:ext uri="{9D8B030D-6E8A-4147-A177-3AD203B41FA5}">
                      <a16:colId xmlns:a16="http://schemas.microsoft.com/office/drawing/2014/main" val="3571177842"/>
                    </a:ext>
                  </a:extLst>
                </a:gridCol>
                <a:gridCol w="493776">
                  <a:extLst>
                    <a:ext uri="{9D8B030D-6E8A-4147-A177-3AD203B41FA5}">
                      <a16:colId xmlns:a16="http://schemas.microsoft.com/office/drawing/2014/main" val="1066146342"/>
                    </a:ext>
                  </a:extLst>
                </a:gridCol>
                <a:gridCol w="493776">
                  <a:extLst>
                    <a:ext uri="{9D8B030D-6E8A-4147-A177-3AD203B41FA5}">
                      <a16:colId xmlns:a16="http://schemas.microsoft.com/office/drawing/2014/main" val="1815044256"/>
                    </a:ext>
                  </a:extLst>
                </a:gridCol>
                <a:gridCol w="493776">
                  <a:extLst>
                    <a:ext uri="{9D8B030D-6E8A-4147-A177-3AD203B41FA5}">
                      <a16:colId xmlns:a16="http://schemas.microsoft.com/office/drawing/2014/main" val="55220584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849052208"/>
                  </a:ext>
                </a:extLst>
              </a:tr>
              <a:tr h="370840">
                <a:tc>
                  <a:txBody>
                    <a:bodyPr/>
                    <a:lstStyle/>
                    <a:p>
                      <a:r>
                        <a:rPr lang="en-US" sz="1000"/>
                        <a:t>trendset.muenchen</a:t>
                      </a:r>
                    </a:p>
                  </a:txBody>
                  <a:tcPr/>
                </a:tc>
                <a:tc>
                  <a:txBody>
                    <a:bodyPr/>
                    <a:lstStyle/>
                    <a:p>
                      <a:r>
                        <a:rPr lang="en-US" sz="1000"/>
                        <a:t>44</a:t>
                      </a:r>
                    </a:p>
                  </a:txBody>
                  <a:tcPr/>
                </a:tc>
                <a:tc>
                  <a:txBody>
                    <a:bodyPr/>
                    <a:lstStyle/>
                    <a:p>
                      <a:r>
                        <a:rPr lang="en-US" sz="1000"/>
                        <a:t>112</a:t>
                      </a:r>
                    </a:p>
                  </a:txBody>
                  <a:tcPr/>
                </a:tc>
                <a:tc>
                  <a:txBody>
                    <a:bodyPr/>
                    <a:lstStyle/>
                    <a:p>
                      <a:r>
                        <a:rPr lang="en-US" sz="1000"/>
                        <a:t>2409</a:t>
                      </a:r>
                    </a:p>
                  </a:txBody>
                  <a:tcPr/>
                </a:tc>
                <a:tc>
                  <a:txBody>
                    <a:bodyPr/>
                    <a:lstStyle/>
                    <a:p>
                      <a:r>
                        <a:rPr lang="en-US" sz="1000"/>
                        <a:t>83</a:t>
                      </a:r>
                    </a:p>
                  </a:txBody>
                  <a:tcPr/>
                </a:tc>
                <a:tc>
                  <a:txBody>
                    <a:bodyPr/>
                    <a:lstStyle/>
                    <a:p>
                      <a:r>
                        <a:rPr lang="en-US" sz="1000"/>
                        <a:t>64812</a:t>
                      </a:r>
                    </a:p>
                  </a:txBody>
                  <a:tcPr/>
                </a:tc>
                <a:tc>
                  <a:txBody>
                    <a:bodyPr/>
                    <a:lstStyle/>
                    <a:p>
                      <a:r>
                        <a:rPr lang="en-US" sz="1000"/>
                        <a:t>81521</a:t>
                      </a:r>
                    </a:p>
                  </a:txBody>
                  <a:tcPr/>
                </a:tc>
                <a:tc>
                  <a:txBody>
                    <a:bodyPr/>
                    <a:lstStyle/>
                    <a:p>
                      <a:r>
                        <a:rPr lang="en-US" sz="1000"/>
                        <a:t>2611</a:t>
                      </a:r>
                    </a:p>
                  </a:txBody>
                  <a:tcPr/>
                </a:tc>
                <a:tc>
                  <a:txBody>
                    <a:bodyPr/>
                    <a:lstStyle/>
                    <a:p>
                      <a:r>
                        <a:rPr lang="en-US" sz="1000"/>
                        <a:t>1332.4318181818</a:t>
                      </a:r>
                    </a:p>
                  </a:txBody>
                  <a:tcPr/>
                </a:tc>
                <a:tc>
                  <a:txBody>
                    <a:bodyPr/>
                    <a:lstStyle/>
                    <a:p>
                      <a:r>
                        <a:rPr lang="en-US" sz="1000"/>
                        <a:t>630.81981981982</a:t>
                      </a:r>
                    </a:p>
                  </a:txBody>
                  <a:tcPr/>
                </a:tc>
                <a:tc>
                  <a:txBody>
                    <a:bodyPr/>
                    <a:lstStyle/>
                    <a:p>
                      <a:r>
                        <a:rPr lang="en-US" sz="1000"/>
                        <a:t>119</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720308086"/>
                  </a:ext>
                </a:extLst>
              </a:tr>
            </a:tbl>
          </a:graphicData>
        </a:graphic>
      </p:graphicFrame>
      <p:sp>
        <p:nvSpPr>
          <p:cNvPr id="4" name="Text Placeholder 3">
            <a:extLst>
              <a:ext uri="{FF2B5EF4-FFF2-40B4-BE49-F238E27FC236}">
                <a16:creationId xmlns:a16="http://schemas.microsoft.com/office/drawing/2014/main" id="{1D713119-9492-452B-839E-4C280E206AC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7782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FBDA-4ED4-48CA-9496-02B6A9CF2973}"/>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F0615218-3F13-4A5D-83B4-A11A89F18A94}"/>
              </a:ext>
            </a:extLst>
          </p:cNvPr>
          <p:cNvGraphicFramePr>
            <a:graphicFrameLocks noGrp="1"/>
          </p:cNvGraphicFramePr>
          <p:nvPr>
            <p:ph type="chart" sz="quarter" idx="13"/>
            <p:extLst>
              <p:ext uri="{D42A27DB-BD31-4B8C-83A1-F6EECF244321}">
                <p14:modId xmlns:p14="http://schemas.microsoft.com/office/powerpoint/2010/main" val="3111413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D6041-8057-4514-9598-1CD592AA0922}"/>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DFB87B5A-579E-4984-987F-C1EBA378ED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37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677E-BB14-4503-8715-C7B5DB1685EA}"/>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8956A579-25A1-4BBF-A65D-79D95525C27A}"/>
              </a:ext>
            </a:extLst>
          </p:cNvPr>
          <p:cNvGraphicFramePr>
            <a:graphicFrameLocks noGrp="1"/>
          </p:cNvGraphicFramePr>
          <p:nvPr>
            <p:ph type="tbl" sz="quarter" idx="13"/>
            <p:extLst>
              <p:ext uri="{D42A27DB-BD31-4B8C-83A1-F6EECF244321}">
                <p14:modId xmlns:p14="http://schemas.microsoft.com/office/powerpoint/2010/main" val="232895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2432405"/>
                    </a:ext>
                  </a:extLst>
                </a:gridCol>
                <a:gridCol w="1234440">
                  <a:extLst>
                    <a:ext uri="{9D8B030D-6E8A-4147-A177-3AD203B41FA5}">
                      <a16:colId xmlns:a16="http://schemas.microsoft.com/office/drawing/2014/main" val="2412278920"/>
                    </a:ext>
                  </a:extLst>
                </a:gridCol>
                <a:gridCol w="822960">
                  <a:extLst>
                    <a:ext uri="{9D8B030D-6E8A-4147-A177-3AD203B41FA5}">
                      <a16:colId xmlns:a16="http://schemas.microsoft.com/office/drawing/2014/main" val="1004577416"/>
                    </a:ext>
                  </a:extLst>
                </a:gridCol>
                <a:gridCol w="822960">
                  <a:extLst>
                    <a:ext uri="{9D8B030D-6E8A-4147-A177-3AD203B41FA5}">
                      <a16:colId xmlns:a16="http://schemas.microsoft.com/office/drawing/2014/main" val="3006720713"/>
                    </a:ext>
                  </a:extLst>
                </a:gridCol>
                <a:gridCol w="822960">
                  <a:extLst>
                    <a:ext uri="{9D8B030D-6E8A-4147-A177-3AD203B41FA5}">
                      <a16:colId xmlns:a16="http://schemas.microsoft.com/office/drawing/2014/main" val="3475887775"/>
                    </a:ext>
                  </a:extLst>
                </a:gridCol>
                <a:gridCol w="822960">
                  <a:extLst>
                    <a:ext uri="{9D8B030D-6E8A-4147-A177-3AD203B41FA5}">
                      <a16:colId xmlns:a16="http://schemas.microsoft.com/office/drawing/2014/main" val="3363395125"/>
                    </a:ext>
                  </a:extLst>
                </a:gridCol>
                <a:gridCol w="822960">
                  <a:extLst>
                    <a:ext uri="{9D8B030D-6E8A-4147-A177-3AD203B41FA5}">
                      <a16:colId xmlns:a16="http://schemas.microsoft.com/office/drawing/2014/main" val="735617510"/>
                    </a:ext>
                  </a:extLst>
                </a:gridCol>
                <a:gridCol w="822960">
                  <a:extLst>
                    <a:ext uri="{9D8B030D-6E8A-4147-A177-3AD203B41FA5}">
                      <a16:colId xmlns:a16="http://schemas.microsoft.com/office/drawing/2014/main" val="3482280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82507822"/>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45</a:t>
                      </a:r>
                    </a:p>
                  </a:txBody>
                  <a:tcPr/>
                </a:tc>
                <a:tc>
                  <a:txBody>
                    <a:bodyPr/>
                    <a:lstStyle/>
                    <a:p>
                      <a:r>
                        <a:rPr lang="en-US" sz="1000"/>
                        <a:t>0.9 %</a:t>
                      </a:r>
                    </a:p>
                  </a:txBody>
                  <a:tcPr/>
                </a:tc>
                <a:tc>
                  <a:txBody>
                    <a:bodyPr/>
                    <a:lstStyle/>
                    <a:p>
                      <a:r>
                        <a:rPr lang="en-US" sz="1000"/>
                        <a:t>105</a:t>
                      </a:r>
                    </a:p>
                  </a:txBody>
                  <a:tcPr/>
                </a:tc>
                <a:tc>
                  <a:txBody>
                    <a:bodyPr/>
                    <a:lstStyle/>
                    <a:p>
                      <a:r>
                        <a:rPr lang="en-US" sz="1000"/>
                        <a:t>2.0 %</a:t>
                      </a:r>
                    </a:p>
                  </a:txBody>
                  <a:tcPr/>
                </a:tc>
                <a:tc>
                  <a:txBody>
                    <a:bodyPr/>
                    <a:lstStyle/>
                    <a:p>
                      <a:r>
                        <a:rPr lang="en-US" sz="1000"/>
                        <a:t>819</a:t>
                      </a:r>
                    </a:p>
                  </a:txBody>
                  <a:tcPr/>
                </a:tc>
                <a:tc>
                  <a:txBody>
                    <a:bodyPr/>
                    <a:lstStyle/>
                    <a:p>
                      <a:r>
                        <a:rPr lang="en-US" sz="1000"/>
                        <a:t>18.5 %</a:t>
                      </a:r>
                    </a:p>
                  </a:txBody>
                  <a:tcPr/>
                </a:tc>
                <a:extLst>
                  <a:ext uri="{0D108BD9-81ED-4DB2-BD59-A6C34878D82A}">
                    <a16:rowId xmlns:a16="http://schemas.microsoft.com/office/drawing/2014/main" val="2280751584"/>
                  </a:ext>
                </a:extLst>
              </a:tr>
            </a:tbl>
          </a:graphicData>
        </a:graphic>
      </p:graphicFrame>
      <p:sp>
        <p:nvSpPr>
          <p:cNvPr id="4" name="Text Placeholder 3">
            <a:extLst>
              <a:ext uri="{FF2B5EF4-FFF2-40B4-BE49-F238E27FC236}">
                <a16:creationId xmlns:a16="http://schemas.microsoft.com/office/drawing/2014/main" id="{0A9B24B0-ECE8-47FD-B502-3C2CCA60CE57}"/>
              </a:ext>
            </a:extLst>
          </p:cNvPr>
          <p:cNvSpPr>
            <a:spLocks noGrp="1"/>
          </p:cNvSpPr>
          <p:nvPr>
            <p:ph type="body" sz="quarter" idx="14"/>
          </p:nvPr>
        </p:nvSpPr>
        <p:spPr/>
        <p:txBody>
          <a:bodyPr/>
          <a:lstStyle/>
          <a:p>
            <a:r>
              <a:rPr lang="en-US"/>
              <a:t>12/16/2019 - 01/15/2020</a:t>
            </a:r>
          </a:p>
        </p:txBody>
      </p:sp>
    </p:spTree>
    <p:extLst>
      <p:ext uri="{BB962C8B-B14F-4D97-AF65-F5344CB8AC3E}">
        <p14:creationId xmlns:p14="http://schemas.microsoft.com/office/powerpoint/2010/main" val="471817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5E05-330C-4288-8D8D-474D731943C3}"/>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58118995-0A0D-48AB-9406-0EDDBFB56420}"/>
              </a:ext>
            </a:extLst>
          </p:cNvPr>
          <p:cNvGraphicFramePr>
            <a:graphicFrameLocks noGrp="1"/>
          </p:cNvGraphicFramePr>
          <p:nvPr>
            <p:ph type="tbl" sz="quarter" idx="13"/>
            <p:extLst>
              <p:ext uri="{D42A27DB-BD31-4B8C-83A1-F6EECF244321}">
                <p14:modId xmlns:p14="http://schemas.microsoft.com/office/powerpoint/2010/main" val="58999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04594985"/>
                    </a:ext>
                  </a:extLst>
                </a:gridCol>
                <a:gridCol w="1152143">
                  <a:extLst>
                    <a:ext uri="{9D8B030D-6E8A-4147-A177-3AD203B41FA5}">
                      <a16:colId xmlns:a16="http://schemas.microsoft.com/office/drawing/2014/main" val="1457079947"/>
                    </a:ext>
                  </a:extLst>
                </a:gridCol>
                <a:gridCol w="576072">
                  <a:extLst>
                    <a:ext uri="{9D8B030D-6E8A-4147-A177-3AD203B41FA5}">
                      <a16:colId xmlns:a16="http://schemas.microsoft.com/office/drawing/2014/main" val="1251047026"/>
                    </a:ext>
                  </a:extLst>
                </a:gridCol>
                <a:gridCol w="576072">
                  <a:extLst>
                    <a:ext uri="{9D8B030D-6E8A-4147-A177-3AD203B41FA5}">
                      <a16:colId xmlns:a16="http://schemas.microsoft.com/office/drawing/2014/main" val="409047611"/>
                    </a:ext>
                  </a:extLst>
                </a:gridCol>
                <a:gridCol w="576072">
                  <a:extLst>
                    <a:ext uri="{9D8B030D-6E8A-4147-A177-3AD203B41FA5}">
                      <a16:colId xmlns:a16="http://schemas.microsoft.com/office/drawing/2014/main" val="3011709511"/>
                    </a:ext>
                  </a:extLst>
                </a:gridCol>
                <a:gridCol w="576072">
                  <a:extLst>
                    <a:ext uri="{9D8B030D-6E8A-4147-A177-3AD203B41FA5}">
                      <a16:colId xmlns:a16="http://schemas.microsoft.com/office/drawing/2014/main" val="1618520402"/>
                    </a:ext>
                  </a:extLst>
                </a:gridCol>
                <a:gridCol w="576072">
                  <a:extLst>
                    <a:ext uri="{9D8B030D-6E8A-4147-A177-3AD203B41FA5}">
                      <a16:colId xmlns:a16="http://schemas.microsoft.com/office/drawing/2014/main" val="1228253312"/>
                    </a:ext>
                  </a:extLst>
                </a:gridCol>
                <a:gridCol w="576072">
                  <a:extLst>
                    <a:ext uri="{9D8B030D-6E8A-4147-A177-3AD203B41FA5}">
                      <a16:colId xmlns:a16="http://schemas.microsoft.com/office/drawing/2014/main" val="3674285723"/>
                    </a:ext>
                  </a:extLst>
                </a:gridCol>
                <a:gridCol w="576072">
                  <a:extLst>
                    <a:ext uri="{9D8B030D-6E8A-4147-A177-3AD203B41FA5}">
                      <a16:colId xmlns:a16="http://schemas.microsoft.com/office/drawing/2014/main" val="714229099"/>
                    </a:ext>
                  </a:extLst>
                </a:gridCol>
                <a:gridCol w="576072">
                  <a:extLst>
                    <a:ext uri="{9D8B030D-6E8A-4147-A177-3AD203B41FA5}">
                      <a16:colId xmlns:a16="http://schemas.microsoft.com/office/drawing/2014/main" val="110667923"/>
                    </a:ext>
                  </a:extLst>
                </a:gridCol>
                <a:gridCol w="576072">
                  <a:extLst>
                    <a:ext uri="{9D8B030D-6E8A-4147-A177-3AD203B41FA5}">
                      <a16:colId xmlns:a16="http://schemas.microsoft.com/office/drawing/2014/main" val="239873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536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18700274"/>
                  </a:ext>
                </a:extLst>
              </a:tr>
            </a:tbl>
          </a:graphicData>
        </a:graphic>
      </p:graphicFrame>
      <p:sp>
        <p:nvSpPr>
          <p:cNvPr id="4" name="Text Placeholder 3">
            <a:extLst>
              <a:ext uri="{FF2B5EF4-FFF2-40B4-BE49-F238E27FC236}">
                <a16:creationId xmlns:a16="http://schemas.microsoft.com/office/drawing/2014/main" id="{0E154045-6AD4-445A-A5E3-B3398CD6CDA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46014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1D4F-7ABF-4EF6-B459-029F99E473C2}"/>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70B9A46A-CA7D-4065-9E02-74D05FFABD9F}"/>
              </a:ext>
            </a:extLst>
          </p:cNvPr>
          <p:cNvGraphicFramePr>
            <a:graphicFrameLocks noGrp="1"/>
          </p:cNvGraphicFramePr>
          <p:nvPr>
            <p:ph type="tbl" sz="quarter" idx="13"/>
            <p:extLst>
              <p:ext uri="{D42A27DB-BD31-4B8C-83A1-F6EECF244321}">
                <p14:modId xmlns:p14="http://schemas.microsoft.com/office/powerpoint/2010/main" val="291309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80663097"/>
                    </a:ext>
                  </a:extLst>
                </a:gridCol>
                <a:gridCol w="1152143">
                  <a:extLst>
                    <a:ext uri="{9D8B030D-6E8A-4147-A177-3AD203B41FA5}">
                      <a16:colId xmlns:a16="http://schemas.microsoft.com/office/drawing/2014/main" val="2530250553"/>
                    </a:ext>
                  </a:extLst>
                </a:gridCol>
                <a:gridCol w="576072">
                  <a:extLst>
                    <a:ext uri="{9D8B030D-6E8A-4147-A177-3AD203B41FA5}">
                      <a16:colId xmlns:a16="http://schemas.microsoft.com/office/drawing/2014/main" val="4079575228"/>
                    </a:ext>
                  </a:extLst>
                </a:gridCol>
                <a:gridCol w="576072">
                  <a:extLst>
                    <a:ext uri="{9D8B030D-6E8A-4147-A177-3AD203B41FA5}">
                      <a16:colId xmlns:a16="http://schemas.microsoft.com/office/drawing/2014/main" val="1481049372"/>
                    </a:ext>
                  </a:extLst>
                </a:gridCol>
                <a:gridCol w="576072">
                  <a:extLst>
                    <a:ext uri="{9D8B030D-6E8A-4147-A177-3AD203B41FA5}">
                      <a16:colId xmlns:a16="http://schemas.microsoft.com/office/drawing/2014/main" val="3264791210"/>
                    </a:ext>
                  </a:extLst>
                </a:gridCol>
                <a:gridCol w="576072">
                  <a:extLst>
                    <a:ext uri="{9D8B030D-6E8A-4147-A177-3AD203B41FA5}">
                      <a16:colId xmlns:a16="http://schemas.microsoft.com/office/drawing/2014/main" val="4128120940"/>
                    </a:ext>
                  </a:extLst>
                </a:gridCol>
                <a:gridCol w="576072">
                  <a:extLst>
                    <a:ext uri="{9D8B030D-6E8A-4147-A177-3AD203B41FA5}">
                      <a16:colId xmlns:a16="http://schemas.microsoft.com/office/drawing/2014/main" val="2231649008"/>
                    </a:ext>
                  </a:extLst>
                </a:gridCol>
                <a:gridCol w="576072">
                  <a:extLst>
                    <a:ext uri="{9D8B030D-6E8A-4147-A177-3AD203B41FA5}">
                      <a16:colId xmlns:a16="http://schemas.microsoft.com/office/drawing/2014/main" val="2600165357"/>
                    </a:ext>
                  </a:extLst>
                </a:gridCol>
                <a:gridCol w="576072">
                  <a:extLst>
                    <a:ext uri="{9D8B030D-6E8A-4147-A177-3AD203B41FA5}">
                      <a16:colId xmlns:a16="http://schemas.microsoft.com/office/drawing/2014/main" val="1631806623"/>
                    </a:ext>
                  </a:extLst>
                </a:gridCol>
                <a:gridCol w="576072">
                  <a:extLst>
                    <a:ext uri="{9D8B030D-6E8A-4147-A177-3AD203B41FA5}">
                      <a16:colId xmlns:a16="http://schemas.microsoft.com/office/drawing/2014/main" val="1627195329"/>
                    </a:ext>
                  </a:extLst>
                </a:gridCol>
                <a:gridCol w="576072">
                  <a:extLst>
                    <a:ext uri="{9D8B030D-6E8A-4147-A177-3AD203B41FA5}">
                      <a16:colId xmlns:a16="http://schemas.microsoft.com/office/drawing/2014/main" val="80986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1679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2215762674"/>
                  </a:ext>
                </a:extLst>
              </a:tr>
            </a:tbl>
          </a:graphicData>
        </a:graphic>
      </p:graphicFrame>
      <p:sp>
        <p:nvSpPr>
          <p:cNvPr id="4" name="Text Placeholder 3">
            <a:extLst>
              <a:ext uri="{FF2B5EF4-FFF2-40B4-BE49-F238E27FC236}">
                <a16:creationId xmlns:a16="http://schemas.microsoft.com/office/drawing/2014/main" id="{D402D5EB-130B-49FA-A578-3A717B874C2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00793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0067-E364-4088-94E6-9841ACF983F4}"/>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7DA44BD0-7701-4B93-AF0C-CF9F58685334}"/>
              </a:ext>
            </a:extLst>
          </p:cNvPr>
          <p:cNvGraphicFramePr>
            <a:graphicFrameLocks noGrp="1"/>
          </p:cNvGraphicFramePr>
          <p:nvPr>
            <p:ph type="tbl" sz="quarter" idx="13"/>
            <p:extLst>
              <p:ext uri="{D42A27DB-BD31-4B8C-83A1-F6EECF244321}">
                <p14:modId xmlns:p14="http://schemas.microsoft.com/office/powerpoint/2010/main" val="353103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11483134"/>
                    </a:ext>
                  </a:extLst>
                </a:gridCol>
                <a:gridCol w="1152143">
                  <a:extLst>
                    <a:ext uri="{9D8B030D-6E8A-4147-A177-3AD203B41FA5}">
                      <a16:colId xmlns:a16="http://schemas.microsoft.com/office/drawing/2014/main" val="4103031035"/>
                    </a:ext>
                  </a:extLst>
                </a:gridCol>
                <a:gridCol w="576072">
                  <a:extLst>
                    <a:ext uri="{9D8B030D-6E8A-4147-A177-3AD203B41FA5}">
                      <a16:colId xmlns:a16="http://schemas.microsoft.com/office/drawing/2014/main" val="3051002032"/>
                    </a:ext>
                  </a:extLst>
                </a:gridCol>
                <a:gridCol w="576072">
                  <a:extLst>
                    <a:ext uri="{9D8B030D-6E8A-4147-A177-3AD203B41FA5}">
                      <a16:colId xmlns:a16="http://schemas.microsoft.com/office/drawing/2014/main" val="1544333879"/>
                    </a:ext>
                  </a:extLst>
                </a:gridCol>
                <a:gridCol w="576072">
                  <a:extLst>
                    <a:ext uri="{9D8B030D-6E8A-4147-A177-3AD203B41FA5}">
                      <a16:colId xmlns:a16="http://schemas.microsoft.com/office/drawing/2014/main" val="1465645538"/>
                    </a:ext>
                  </a:extLst>
                </a:gridCol>
                <a:gridCol w="576072">
                  <a:extLst>
                    <a:ext uri="{9D8B030D-6E8A-4147-A177-3AD203B41FA5}">
                      <a16:colId xmlns:a16="http://schemas.microsoft.com/office/drawing/2014/main" val="3203750844"/>
                    </a:ext>
                  </a:extLst>
                </a:gridCol>
                <a:gridCol w="576072">
                  <a:extLst>
                    <a:ext uri="{9D8B030D-6E8A-4147-A177-3AD203B41FA5}">
                      <a16:colId xmlns:a16="http://schemas.microsoft.com/office/drawing/2014/main" val="3979383358"/>
                    </a:ext>
                  </a:extLst>
                </a:gridCol>
                <a:gridCol w="576072">
                  <a:extLst>
                    <a:ext uri="{9D8B030D-6E8A-4147-A177-3AD203B41FA5}">
                      <a16:colId xmlns:a16="http://schemas.microsoft.com/office/drawing/2014/main" val="178047105"/>
                    </a:ext>
                  </a:extLst>
                </a:gridCol>
                <a:gridCol w="576072">
                  <a:extLst>
                    <a:ext uri="{9D8B030D-6E8A-4147-A177-3AD203B41FA5}">
                      <a16:colId xmlns:a16="http://schemas.microsoft.com/office/drawing/2014/main" val="221676063"/>
                    </a:ext>
                  </a:extLst>
                </a:gridCol>
                <a:gridCol w="576072">
                  <a:extLst>
                    <a:ext uri="{9D8B030D-6E8A-4147-A177-3AD203B41FA5}">
                      <a16:colId xmlns:a16="http://schemas.microsoft.com/office/drawing/2014/main" val="928185089"/>
                    </a:ext>
                  </a:extLst>
                </a:gridCol>
                <a:gridCol w="576072">
                  <a:extLst>
                    <a:ext uri="{9D8B030D-6E8A-4147-A177-3AD203B41FA5}">
                      <a16:colId xmlns:a16="http://schemas.microsoft.com/office/drawing/2014/main" val="270063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5014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3338569869"/>
                  </a:ext>
                </a:extLst>
              </a:tr>
            </a:tbl>
          </a:graphicData>
        </a:graphic>
      </p:graphicFrame>
      <p:sp>
        <p:nvSpPr>
          <p:cNvPr id="4" name="Text Placeholder 3">
            <a:extLst>
              <a:ext uri="{FF2B5EF4-FFF2-40B4-BE49-F238E27FC236}">
                <a16:creationId xmlns:a16="http://schemas.microsoft.com/office/drawing/2014/main" id="{C9AECBCD-2085-4A47-8A76-18D921F8F36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77992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D5C4-5067-42DA-8D7D-AA62ADE9150E}"/>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E51CF75C-7760-44AA-98D9-6746CF60D5D2}"/>
              </a:ext>
            </a:extLst>
          </p:cNvPr>
          <p:cNvGraphicFramePr>
            <a:graphicFrameLocks noGrp="1"/>
          </p:cNvGraphicFramePr>
          <p:nvPr>
            <p:ph type="tbl" sz="quarter" idx="13"/>
            <p:extLst>
              <p:ext uri="{D42A27DB-BD31-4B8C-83A1-F6EECF244321}">
                <p14:modId xmlns:p14="http://schemas.microsoft.com/office/powerpoint/2010/main" val="271948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36459780"/>
                    </a:ext>
                  </a:extLst>
                </a:gridCol>
                <a:gridCol w="1152143">
                  <a:extLst>
                    <a:ext uri="{9D8B030D-6E8A-4147-A177-3AD203B41FA5}">
                      <a16:colId xmlns:a16="http://schemas.microsoft.com/office/drawing/2014/main" val="4245853397"/>
                    </a:ext>
                  </a:extLst>
                </a:gridCol>
                <a:gridCol w="576072">
                  <a:extLst>
                    <a:ext uri="{9D8B030D-6E8A-4147-A177-3AD203B41FA5}">
                      <a16:colId xmlns:a16="http://schemas.microsoft.com/office/drawing/2014/main" val="1783708766"/>
                    </a:ext>
                  </a:extLst>
                </a:gridCol>
                <a:gridCol w="576072">
                  <a:extLst>
                    <a:ext uri="{9D8B030D-6E8A-4147-A177-3AD203B41FA5}">
                      <a16:colId xmlns:a16="http://schemas.microsoft.com/office/drawing/2014/main" val="2983572059"/>
                    </a:ext>
                  </a:extLst>
                </a:gridCol>
                <a:gridCol w="576072">
                  <a:extLst>
                    <a:ext uri="{9D8B030D-6E8A-4147-A177-3AD203B41FA5}">
                      <a16:colId xmlns:a16="http://schemas.microsoft.com/office/drawing/2014/main" val="1293749833"/>
                    </a:ext>
                  </a:extLst>
                </a:gridCol>
                <a:gridCol w="576072">
                  <a:extLst>
                    <a:ext uri="{9D8B030D-6E8A-4147-A177-3AD203B41FA5}">
                      <a16:colId xmlns:a16="http://schemas.microsoft.com/office/drawing/2014/main" val="802447600"/>
                    </a:ext>
                  </a:extLst>
                </a:gridCol>
                <a:gridCol w="576072">
                  <a:extLst>
                    <a:ext uri="{9D8B030D-6E8A-4147-A177-3AD203B41FA5}">
                      <a16:colId xmlns:a16="http://schemas.microsoft.com/office/drawing/2014/main" val="1052106357"/>
                    </a:ext>
                  </a:extLst>
                </a:gridCol>
                <a:gridCol w="576072">
                  <a:extLst>
                    <a:ext uri="{9D8B030D-6E8A-4147-A177-3AD203B41FA5}">
                      <a16:colId xmlns:a16="http://schemas.microsoft.com/office/drawing/2014/main" val="3752765509"/>
                    </a:ext>
                  </a:extLst>
                </a:gridCol>
                <a:gridCol w="576072">
                  <a:extLst>
                    <a:ext uri="{9D8B030D-6E8A-4147-A177-3AD203B41FA5}">
                      <a16:colId xmlns:a16="http://schemas.microsoft.com/office/drawing/2014/main" val="2215394705"/>
                    </a:ext>
                  </a:extLst>
                </a:gridCol>
                <a:gridCol w="576072">
                  <a:extLst>
                    <a:ext uri="{9D8B030D-6E8A-4147-A177-3AD203B41FA5}">
                      <a16:colId xmlns:a16="http://schemas.microsoft.com/office/drawing/2014/main" val="1729907356"/>
                    </a:ext>
                  </a:extLst>
                </a:gridCol>
                <a:gridCol w="576072">
                  <a:extLst>
                    <a:ext uri="{9D8B030D-6E8A-4147-A177-3AD203B41FA5}">
                      <a16:colId xmlns:a16="http://schemas.microsoft.com/office/drawing/2014/main" val="287893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0864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3543490420"/>
                  </a:ext>
                </a:extLst>
              </a:tr>
            </a:tbl>
          </a:graphicData>
        </a:graphic>
      </p:graphicFrame>
      <p:sp>
        <p:nvSpPr>
          <p:cNvPr id="4" name="Text Placeholder 3">
            <a:extLst>
              <a:ext uri="{FF2B5EF4-FFF2-40B4-BE49-F238E27FC236}">
                <a16:creationId xmlns:a16="http://schemas.microsoft.com/office/drawing/2014/main" id="{6C8E62E9-AAA0-4A3F-BCD8-4A67A68B3BC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81384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2F96-AD3C-4335-9585-AF368207D28A}"/>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B9EC7B2D-7136-4A81-A9D8-DA5001EA3D69}"/>
              </a:ext>
            </a:extLst>
          </p:cNvPr>
          <p:cNvGraphicFramePr>
            <a:graphicFrameLocks noGrp="1"/>
          </p:cNvGraphicFramePr>
          <p:nvPr>
            <p:ph type="tbl" sz="quarter" idx="13"/>
            <p:extLst>
              <p:ext uri="{D42A27DB-BD31-4B8C-83A1-F6EECF244321}">
                <p14:modId xmlns:p14="http://schemas.microsoft.com/office/powerpoint/2010/main" val="2126040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95606571"/>
                    </a:ext>
                  </a:extLst>
                </a:gridCol>
                <a:gridCol w="1152143">
                  <a:extLst>
                    <a:ext uri="{9D8B030D-6E8A-4147-A177-3AD203B41FA5}">
                      <a16:colId xmlns:a16="http://schemas.microsoft.com/office/drawing/2014/main" val="992859015"/>
                    </a:ext>
                  </a:extLst>
                </a:gridCol>
                <a:gridCol w="576072">
                  <a:extLst>
                    <a:ext uri="{9D8B030D-6E8A-4147-A177-3AD203B41FA5}">
                      <a16:colId xmlns:a16="http://schemas.microsoft.com/office/drawing/2014/main" val="3965167669"/>
                    </a:ext>
                  </a:extLst>
                </a:gridCol>
                <a:gridCol w="576072">
                  <a:extLst>
                    <a:ext uri="{9D8B030D-6E8A-4147-A177-3AD203B41FA5}">
                      <a16:colId xmlns:a16="http://schemas.microsoft.com/office/drawing/2014/main" val="415093976"/>
                    </a:ext>
                  </a:extLst>
                </a:gridCol>
                <a:gridCol w="576072">
                  <a:extLst>
                    <a:ext uri="{9D8B030D-6E8A-4147-A177-3AD203B41FA5}">
                      <a16:colId xmlns:a16="http://schemas.microsoft.com/office/drawing/2014/main" val="1620132384"/>
                    </a:ext>
                  </a:extLst>
                </a:gridCol>
                <a:gridCol w="576072">
                  <a:extLst>
                    <a:ext uri="{9D8B030D-6E8A-4147-A177-3AD203B41FA5}">
                      <a16:colId xmlns:a16="http://schemas.microsoft.com/office/drawing/2014/main" val="1057538687"/>
                    </a:ext>
                  </a:extLst>
                </a:gridCol>
                <a:gridCol w="576072">
                  <a:extLst>
                    <a:ext uri="{9D8B030D-6E8A-4147-A177-3AD203B41FA5}">
                      <a16:colId xmlns:a16="http://schemas.microsoft.com/office/drawing/2014/main" val="2606772182"/>
                    </a:ext>
                  </a:extLst>
                </a:gridCol>
                <a:gridCol w="576072">
                  <a:extLst>
                    <a:ext uri="{9D8B030D-6E8A-4147-A177-3AD203B41FA5}">
                      <a16:colId xmlns:a16="http://schemas.microsoft.com/office/drawing/2014/main" val="1117352798"/>
                    </a:ext>
                  </a:extLst>
                </a:gridCol>
                <a:gridCol w="576072">
                  <a:extLst>
                    <a:ext uri="{9D8B030D-6E8A-4147-A177-3AD203B41FA5}">
                      <a16:colId xmlns:a16="http://schemas.microsoft.com/office/drawing/2014/main" val="4200560066"/>
                    </a:ext>
                  </a:extLst>
                </a:gridCol>
                <a:gridCol w="576072">
                  <a:extLst>
                    <a:ext uri="{9D8B030D-6E8A-4147-A177-3AD203B41FA5}">
                      <a16:colId xmlns:a16="http://schemas.microsoft.com/office/drawing/2014/main" val="326491069"/>
                    </a:ext>
                  </a:extLst>
                </a:gridCol>
                <a:gridCol w="576072">
                  <a:extLst>
                    <a:ext uri="{9D8B030D-6E8A-4147-A177-3AD203B41FA5}">
                      <a16:colId xmlns:a16="http://schemas.microsoft.com/office/drawing/2014/main" val="294013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4504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2904877410"/>
                  </a:ext>
                </a:extLst>
              </a:tr>
            </a:tbl>
          </a:graphicData>
        </a:graphic>
      </p:graphicFrame>
      <p:sp>
        <p:nvSpPr>
          <p:cNvPr id="4" name="Text Placeholder 3">
            <a:extLst>
              <a:ext uri="{FF2B5EF4-FFF2-40B4-BE49-F238E27FC236}">
                <a16:creationId xmlns:a16="http://schemas.microsoft.com/office/drawing/2014/main" id="{E11C2A91-C958-4B39-B2DE-9FBF3420225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58480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4B88-EE2A-4BF9-AD10-769F75E39674}"/>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E12E906F-0383-4C0C-88C5-59B47A979CA2}"/>
              </a:ext>
            </a:extLst>
          </p:cNvPr>
          <p:cNvGraphicFramePr>
            <a:graphicFrameLocks noGrp="1"/>
          </p:cNvGraphicFramePr>
          <p:nvPr>
            <p:ph type="tbl" sz="quarter" idx="13"/>
            <p:extLst>
              <p:ext uri="{D42A27DB-BD31-4B8C-83A1-F6EECF244321}">
                <p14:modId xmlns:p14="http://schemas.microsoft.com/office/powerpoint/2010/main" val="40627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66605958"/>
                    </a:ext>
                  </a:extLst>
                </a:gridCol>
                <a:gridCol w="1152143">
                  <a:extLst>
                    <a:ext uri="{9D8B030D-6E8A-4147-A177-3AD203B41FA5}">
                      <a16:colId xmlns:a16="http://schemas.microsoft.com/office/drawing/2014/main" val="2885256656"/>
                    </a:ext>
                  </a:extLst>
                </a:gridCol>
                <a:gridCol w="576072">
                  <a:extLst>
                    <a:ext uri="{9D8B030D-6E8A-4147-A177-3AD203B41FA5}">
                      <a16:colId xmlns:a16="http://schemas.microsoft.com/office/drawing/2014/main" val="432433464"/>
                    </a:ext>
                  </a:extLst>
                </a:gridCol>
                <a:gridCol w="576072">
                  <a:extLst>
                    <a:ext uri="{9D8B030D-6E8A-4147-A177-3AD203B41FA5}">
                      <a16:colId xmlns:a16="http://schemas.microsoft.com/office/drawing/2014/main" val="4066790678"/>
                    </a:ext>
                  </a:extLst>
                </a:gridCol>
                <a:gridCol w="576072">
                  <a:extLst>
                    <a:ext uri="{9D8B030D-6E8A-4147-A177-3AD203B41FA5}">
                      <a16:colId xmlns:a16="http://schemas.microsoft.com/office/drawing/2014/main" val="2369899687"/>
                    </a:ext>
                  </a:extLst>
                </a:gridCol>
                <a:gridCol w="576072">
                  <a:extLst>
                    <a:ext uri="{9D8B030D-6E8A-4147-A177-3AD203B41FA5}">
                      <a16:colId xmlns:a16="http://schemas.microsoft.com/office/drawing/2014/main" val="771976302"/>
                    </a:ext>
                  </a:extLst>
                </a:gridCol>
                <a:gridCol w="576072">
                  <a:extLst>
                    <a:ext uri="{9D8B030D-6E8A-4147-A177-3AD203B41FA5}">
                      <a16:colId xmlns:a16="http://schemas.microsoft.com/office/drawing/2014/main" val="420063247"/>
                    </a:ext>
                  </a:extLst>
                </a:gridCol>
                <a:gridCol w="576072">
                  <a:extLst>
                    <a:ext uri="{9D8B030D-6E8A-4147-A177-3AD203B41FA5}">
                      <a16:colId xmlns:a16="http://schemas.microsoft.com/office/drawing/2014/main" val="561070861"/>
                    </a:ext>
                  </a:extLst>
                </a:gridCol>
                <a:gridCol w="576072">
                  <a:extLst>
                    <a:ext uri="{9D8B030D-6E8A-4147-A177-3AD203B41FA5}">
                      <a16:colId xmlns:a16="http://schemas.microsoft.com/office/drawing/2014/main" val="1934396542"/>
                    </a:ext>
                  </a:extLst>
                </a:gridCol>
                <a:gridCol w="576072">
                  <a:extLst>
                    <a:ext uri="{9D8B030D-6E8A-4147-A177-3AD203B41FA5}">
                      <a16:colId xmlns:a16="http://schemas.microsoft.com/office/drawing/2014/main" val="2871280845"/>
                    </a:ext>
                  </a:extLst>
                </a:gridCol>
                <a:gridCol w="576072">
                  <a:extLst>
                    <a:ext uri="{9D8B030D-6E8A-4147-A177-3AD203B41FA5}">
                      <a16:colId xmlns:a16="http://schemas.microsoft.com/office/drawing/2014/main" val="116837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58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900841251"/>
                  </a:ext>
                </a:extLst>
              </a:tr>
            </a:tbl>
          </a:graphicData>
        </a:graphic>
      </p:graphicFrame>
      <p:sp>
        <p:nvSpPr>
          <p:cNvPr id="4" name="Text Placeholder 3">
            <a:extLst>
              <a:ext uri="{FF2B5EF4-FFF2-40B4-BE49-F238E27FC236}">
                <a16:creationId xmlns:a16="http://schemas.microsoft.com/office/drawing/2014/main" id="{4BED5AF1-57EA-46FF-940F-1A8A625B399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720413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5553-9D92-45F7-A02B-22BCC6973F7B}"/>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66AA633F-DA54-4CF7-BAE0-B32D74B8BE49}"/>
              </a:ext>
            </a:extLst>
          </p:cNvPr>
          <p:cNvGraphicFramePr>
            <a:graphicFrameLocks noGrp="1"/>
          </p:cNvGraphicFramePr>
          <p:nvPr>
            <p:ph type="tbl" sz="quarter" idx="13"/>
            <p:extLst>
              <p:ext uri="{D42A27DB-BD31-4B8C-83A1-F6EECF244321}">
                <p14:modId xmlns:p14="http://schemas.microsoft.com/office/powerpoint/2010/main" val="277796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69435627"/>
                    </a:ext>
                  </a:extLst>
                </a:gridCol>
                <a:gridCol w="1152143">
                  <a:extLst>
                    <a:ext uri="{9D8B030D-6E8A-4147-A177-3AD203B41FA5}">
                      <a16:colId xmlns:a16="http://schemas.microsoft.com/office/drawing/2014/main" val="3706479833"/>
                    </a:ext>
                  </a:extLst>
                </a:gridCol>
                <a:gridCol w="576072">
                  <a:extLst>
                    <a:ext uri="{9D8B030D-6E8A-4147-A177-3AD203B41FA5}">
                      <a16:colId xmlns:a16="http://schemas.microsoft.com/office/drawing/2014/main" val="4100139675"/>
                    </a:ext>
                  </a:extLst>
                </a:gridCol>
                <a:gridCol w="576072">
                  <a:extLst>
                    <a:ext uri="{9D8B030D-6E8A-4147-A177-3AD203B41FA5}">
                      <a16:colId xmlns:a16="http://schemas.microsoft.com/office/drawing/2014/main" val="2514287133"/>
                    </a:ext>
                  </a:extLst>
                </a:gridCol>
                <a:gridCol w="576072">
                  <a:extLst>
                    <a:ext uri="{9D8B030D-6E8A-4147-A177-3AD203B41FA5}">
                      <a16:colId xmlns:a16="http://schemas.microsoft.com/office/drawing/2014/main" val="2357512514"/>
                    </a:ext>
                  </a:extLst>
                </a:gridCol>
                <a:gridCol w="576072">
                  <a:extLst>
                    <a:ext uri="{9D8B030D-6E8A-4147-A177-3AD203B41FA5}">
                      <a16:colId xmlns:a16="http://schemas.microsoft.com/office/drawing/2014/main" val="159988511"/>
                    </a:ext>
                  </a:extLst>
                </a:gridCol>
                <a:gridCol w="576072">
                  <a:extLst>
                    <a:ext uri="{9D8B030D-6E8A-4147-A177-3AD203B41FA5}">
                      <a16:colId xmlns:a16="http://schemas.microsoft.com/office/drawing/2014/main" val="1005657189"/>
                    </a:ext>
                  </a:extLst>
                </a:gridCol>
                <a:gridCol w="576072">
                  <a:extLst>
                    <a:ext uri="{9D8B030D-6E8A-4147-A177-3AD203B41FA5}">
                      <a16:colId xmlns:a16="http://schemas.microsoft.com/office/drawing/2014/main" val="1534094175"/>
                    </a:ext>
                  </a:extLst>
                </a:gridCol>
                <a:gridCol w="576072">
                  <a:extLst>
                    <a:ext uri="{9D8B030D-6E8A-4147-A177-3AD203B41FA5}">
                      <a16:colId xmlns:a16="http://schemas.microsoft.com/office/drawing/2014/main" val="2328389428"/>
                    </a:ext>
                  </a:extLst>
                </a:gridCol>
                <a:gridCol w="576072">
                  <a:extLst>
                    <a:ext uri="{9D8B030D-6E8A-4147-A177-3AD203B41FA5}">
                      <a16:colId xmlns:a16="http://schemas.microsoft.com/office/drawing/2014/main" val="479312575"/>
                    </a:ext>
                  </a:extLst>
                </a:gridCol>
                <a:gridCol w="576072">
                  <a:extLst>
                    <a:ext uri="{9D8B030D-6E8A-4147-A177-3AD203B41FA5}">
                      <a16:colId xmlns:a16="http://schemas.microsoft.com/office/drawing/2014/main" val="106176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772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3101896911"/>
                  </a:ext>
                </a:extLst>
              </a:tr>
            </a:tbl>
          </a:graphicData>
        </a:graphic>
      </p:graphicFrame>
      <p:sp>
        <p:nvSpPr>
          <p:cNvPr id="4" name="Text Placeholder 3">
            <a:extLst>
              <a:ext uri="{FF2B5EF4-FFF2-40B4-BE49-F238E27FC236}">
                <a16:creationId xmlns:a16="http://schemas.microsoft.com/office/drawing/2014/main" id="{3A4B24A0-765D-4838-8C3B-88730BD88DB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77435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49D4-7A85-4AB5-94D2-D4AD87DBF83B}"/>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BA0E083A-5890-4D77-9579-E73E6C316DB5}"/>
              </a:ext>
            </a:extLst>
          </p:cNvPr>
          <p:cNvGraphicFramePr>
            <a:graphicFrameLocks noGrp="1"/>
          </p:cNvGraphicFramePr>
          <p:nvPr>
            <p:ph type="tbl" sz="quarter" idx="13"/>
            <p:extLst>
              <p:ext uri="{D42A27DB-BD31-4B8C-83A1-F6EECF244321}">
                <p14:modId xmlns:p14="http://schemas.microsoft.com/office/powerpoint/2010/main" val="191416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90863886"/>
                    </a:ext>
                  </a:extLst>
                </a:gridCol>
                <a:gridCol w="1152143">
                  <a:extLst>
                    <a:ext uri="{9D8B030D-6E8A-4147-A177-3AD203B41FA5}">
                      <a16:colId xmlns:a16="http://schemas.microsoft.com/office/drawing/2014/main" val="2162712443"/>
                    </a:ext>
                  </a:extLst>
                </a:gridCol>
                <a:gridCol w="576072">
                  <a:extLst>
                    <a:ext uri="{9D8B030D-6E8A-4147-A177-3AD203B41FA5}">
                      <a16:colId xmlns:a16="http://schemas.microsoft.com/office/drawing/2014/main" val="3741587136"/>
                    </a:ext>
                  </a:extLst>
                </a:gridCol>
                <a:gridCol w="576072">
                  <a:extLst>
                    <a:ext uri="{9D8B030D-6E8A-4147-A177-3AD203B41FA5}">
                      <a16:colId xmlns:a16="http://schemas.microsoft.com/office/drawing/2014/main" val="3543538033"/>
                    </a:ext>
                  </a:extLst>
                </a:gridCol>
                <a:gridCol w="576072">
                  <a:extLst>
                    <a:ext uri="{9D8B030D-6E8A-4147-A177-3AD203B41FA5}">
                      <a16:colId xmlns:a16="http://schemas.microsoft.com/office/drawing/2014/main" val="3585180289"/>
                    </a:ext>
                  </a:extLst>
                </a:gridCol>
                <a:gridCol w="576072">
                  <a:extLst>
                    <a:ext uri="{9D8B030D-6E8A-4147-A177-3AD203B41FA5}">
                      <a16:colId xmlns:a16="http://schemas.microsoft.com/office/drawing/2014/main" val="117390969"/>
                    </a:ext>
                  </a:extLst>
                </a:gridCol>
                <a:gridCol w="576072">
                  <a:extLst>
                    <a:ext uri="{9D8B030D-6E8A-4147-A177-3AD203B41FA5}">
                      <a16:colId xmlns:a16="http://schemas.microsoft.com/office/drawing/2014/main" val="378069864"/>
                    </a:ext>
                  </a:extLst>
                </a:gridCol>
                <a:gridCol w="576072">
                  <a:extLst>
                    <a:ext uri="{9D8B030D-6E8A-4147-A177-3AD203B41FA5}">
                      <a16:colId xmlns:a16="http://schemas.microsoft.com/office/drawing/2014/main" val="3198535447"/>
                    </a:ext>
                  </a:extLst>
                </a:gridCol>
                <a:gridCol w="576072">
                  <a:extLst>
                    <a:ext uri="{9D8B030D-6E8A-4147-A177-3AD203B41FA5}">
                      <a16:colId xmlns:a16="http://schemas.microsoft.com/office/drawing/2014/main" val="1495880706"/>
                    </a:ext>
                  </a:extLst>
                </a:gridCol>
                <a:gridCol w="576072">
                  <a:extLst>
                    <a:ext uri="{9D8B030D-6E8A-4147-A177-3AD203B41FA5}">
                      <a16:colId xmlns:a16="http://schemas.microsoft.com/office/drawing/2014/main" val="3101740711"/>
                    </a:ext>
                  </a:extLst>
                </a:gridCol>
                <a:gridCol w="576072">
                  <a:extLst>
                    <a:ext uri="{9D8B030D-6E8A-4147-A177-3AD203B41FA5}">
                      <a16:colId xmlns:a16="http://schemas.microsoft.com/office/drawing/2014/main" val="540464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7896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2394957601"/>
                  </a:ext>
                </a:extLst>
              </a:tr>
            </a:tbl>
          </a:graphicData>
        </a:graphic>
      </p:graphicFrame>
      <p:sp>
        <p:nvSpPr>
          <p:cNvPr id="4" name="Text Placeholder 3">
            <a:extLst>
              <a:ext uri="{FF2B5EF4-FFF2-40B4-BE49-F238E27FC236}">
                <a16:creationId xmlns:a16="http://schemas.microsoft.com/office/drawing/2014/main" id="{808F4F1D-768C-4486-A786-EEC2C2BAA8A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50352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053F-D20E-4618-B8D6-3B5D517C972E}"/>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E9D0D8D5-4A2C-4EE6-8800-BB485617990A}"/>
              </a:ext>
            </a:extLst>
          </p:cNvPr>
          <p:cNvGraphicFramePr>
            <a:graphicFrameLocks noGrp="1"/>
          </p:cNvGraphicFramePr>
          <p:nvPr>
            <p:ph type="tbl" sz="quarter" idx="13"/>
            <p:extLst>
              <p:ext uri="{D42A27DB-BD31-4B8C-83A1-F6EECF244321}">
                <p14:modId xmlns:p14="http://schemas.microsoft.com/office/powerpoint/2010/main" val="34987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45438851"/>
                    </a:ext>
                  </a:extLst>
                </a:gridCol>
                <a:gridCol w="1152143">
                  <a:extLst>
                    <a:ext uri="{9D8B030D-6E8A-4147-A177-3AD203B41FA5}">
                      <a16:colId xmlns:a16="http://schemas.microsoft.com/office/drawing/2014/main" val="3402433684"/>
                    </a:ext>
                  </a:extLst>
                </a:gridCol>
                <a:gridCol w="576072">
                  <a:extLst>
                    <a:ext uri="{9D8B030D-6E8A-4147-A177-3AD203B41FA5}">
                      <a16:colId xmlns:a16="http://schemas.microsoft.com/office/drawing/2014/main" val="2142980977"/>
                    </a:ext>
                  </a:extLst>
                </a:gridCol>
                <a:gridCol w="576072">
                  <a:extLst>
                    <a:ext uri="{9D8B030D-6E8A-4147-A177-3AD203B41FA5}">
                      <a16:colId xmlns:a16="http://schemas.microsoft.com/office/drawing/2014/main" val="302580620"/>
                    </a:ext>
                  </a:extLst>
                </a:gridCol>
                <a:gridCol w="576072">
                  <a:extLst>
                    <a:ext uri="{9D8B030D-6E8A-4147-A177-3AD203B41FA5}">
                      <a16:colId xmlns:a16="http://schemas.microsoft.com/office/drawing/2014/main" val="2649255931"/>
                    </a:ext>
                  </a:extLst>
                </a:gridCol>
                <a:gridCol w="576072">
                  <a:extLst>
                    <a:ext uri="{9D8B030D-6E8A-4147-A177-3AD203B41FA5}">
                      <a16:colId xmlns:a16="http://schemas.microsoft.com/office/drawing/2014/main" val="1527577080"/>
                    </a:ext>
                  </a:extLst>
                </a:gridCol>
                <a:gridCol w="576072">
                  <a:extLst>
                    <a:ext uri="{9D8B030D-6E8A-4147-A177-3AD203B41FA5}">
                      <a16:colId xmlns:a16="http://schemas.microsoft.com/office/drawing/2014/main" val="4009461023"/>
                    </a:ext>
                  </a:extLst>
                </a:gridCol>
                <a:gridCol w="576072">
                  <a:extLst>
                    <a:ext uri="{9D8B030D-6E8A-4147-A177-3AD203B41FA5}">
                      <a16:colId xmlns:a16="http://schemas.microsoft.com/office/drawing/2014/main" val="1086848087"/>
                    </a:ext>
                  </a:extLst>
                </a:gridCol>
                <a:gridCol w="576072">
                  <a:extLst>
                    <a:ext uri="{9D8B030D-6E8A-4147-A177-3AD203B41FA5}">
                      <a16:colId xmlns:a16="http://schemas.microsoft.com/office/drawing/2014/main" val="3479101186"/>
                    </a:ext>
                  </a:extLst>
                </a:gridCol>
                <a:gridCol w="576072">
                  <a:extLst>
                    <a:ext uri="{9D8B030D-6E8A-4147-A177-3AD203B41FA5}">
                      <a16:colId xmlns:a16="http://schemas.microsoft.com/office/drawing/2014/main" val="1816766570"/>
                    </a:ext>
                  </a:extLst>
                </a:gridCol>
                <a:gridCol w="576072">
                  <a:extLst>
                    <a:ext uri="{9D8B030D-6E8A-4147-A177-3AD203B41FA5}">
                      <a16:colId xmlns:a16="http://schemas.microsoft.com/office/drawing/2014/main" val="180426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2728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1063396883"/>
                  </a:ext>
                </a:extLst>
              </a:tr>
            </a:tbl>
          </a:graphicData>
        </a:graphic>
      </p:graphicFrame>
      <p:sp>
        <p:nvSpPr>
          <p:cNvPr id="4" name="Text Placeholder 3">
            <a:extLst>
              <a:ext uri="{FF2B5EF4-FFF2-40B4-BE49-F238E27FC236}">
                <a16:creationId xmlns:a16="http://schemas.microsoft.com/office/drawing/2014/main" id="{F9A69F8A-D31C-42EA-B25B-5ECF8B9272F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84130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DC5D-9BCC-4B4A-882C-214A5AAFAC21}"/>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2289F605-3940-4042-A119-86ADF62B0BE9}"/>
              </a:ext>
            </a:extLst>
          </p:cNvPr>
          <p:cNvGraphicFramePr>
            <a:graphicFrameLocks noGrp="1"/>
          </p:cNvGraphicFramePr>
          <p:nvPr>
            <p:ph type="tbl" sz="quarter" idx="13"/>
            <p:extLst>
              <p:ext uri="{D42A27DB-BD31-4B8C-83A1-F6EECF244321}">
                <p14:modId xmlns:p14="http://schemas.microsoft.com/office/powerpoint/2010/main" val="2417340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98161537"/>
                    </a:ext>
                  </a:extLst>
                </a:gridCol>
                <a:gridCol w="1152143">
                  <a:extLst>
                    <a:ext uri="{9D8B030D-6E8A-4147-A177-3AD203B41FA5}">
                      <a16:colId xmlns:a16="http://schemas.microsoft.com/office/drawing/2014/main" val="2594102255"/>
                    </a:ext>
                  </a:extLst>
                </a:gridCol>
                <a:gridCol w="576072">
                  <a:extLst>
                    <a:ext uri="{9D8B030D-6E8A-4147-A177-3AD203B41FA5}">
                      <a16:colId xmlns:a16="http://schemas.microsoft.com/office/drawing/2014/main" val="1751953934"/>
                    </a:ext>
                  </a:extLst>
                </a:gridCol>
                <a:gridCol w="576072">
                  <a:extLst>
                    <a:ext uri="{9D8B030D-6E8A-4147-A177-3AD203B41FA5}">
                      <a16:colId xmlns:a16="http://schemas.microsoft.com/office/drawing/2014/main" val="2972976020"/>
                    </a:ext>
                  </a:extLst>
                </a:gridCol>
                <a:gridCol w="576072">
                  <a:extLst>
                    <a:ext uri="{9D8B030D-6E8A-4147-A177-3AD203B41FA5}">
                      <a16:colId xmlns:a16="http://schemas.microsoft.com/office/drawing/2014/main" val="3722545050"/>
                    </a:ext>
                  </a:extLst>
                </a:gridCol>
                <a:gridCol w="576072">
                  <a:extLst>
                    <a:ext uri="{9D8B030D-6E8A-4147-A177-3AD203B41FA5}">
                      <a16:colId xmlns:a16="http://schemas.microsoft.com/office/drawing/2014/main" val="2683066168"/>
                    </a:ext>
                  </a:extLst>
                </a:gridCol>
                <a:gridCol w="576072">
                  <a:extLst>
                    <a:ext uri="{9D8B030D-6E8A-4147-A177-3AD203B41FA5}">
                      <a16:colId xmlns:a16="http://schemas.microsoft.com/office/drawing/2014/main" val="2762118639"/>
                    </a:ext>
                  </a:extLst>
                </a:gridCol>
                <a:gridCol w="576072">
                  <a:extLst>
                    <a:ext uri="{9D8B030D-6E8A-4147-A177-3AD203B41FA5}">
                      <a16:colId xmlns:a16="http://schemas.microsoft.com/office/drawing/2014/main" val="1878395820"/>
                    </a:ext>
                  </a:extLst>
                </a:gridCol>
                <a:gridCol w="576072">
                  <a:extLst>
                    <a:ext uri="{9D8B030D-6E8A-4147-A177-3AD203B41FA5}">
                      <a16:colId xmlns:a16="http://schemas.microsoft.com/office/drawing/2014/main" val="1667040032"/>
                    </a:ext>
                  </a:extLst>
                </a:gridCol>
                <a:gridCol w="576072">
                  <a:extLst>
                    <a:ext uri="{9D8B030D-6E8A-4147-A177-3AD203B41FA5}">
                      <a16:colId xmlns:a16="http://schemas.microsoft.com/office/drawing/2014/main" val="3167629016"/>
                    </a:ext>
                  </a:extLst>
                </a:gridCol>
                <a:gridCol w="576072">
                  <a:extLst>
                    <a:ext uri="{9D8B030D-6E8A-4147-A177-3AD203B41FA5}">
                      <a16:colId xmlns:a16="http://schemas.microsoft.com/office/drawing/2014/main" val="399276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0043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1534363364"/>
                  </a:ext>
                </a:extLst>
              </a:tr>
            </a:tbl>
          </a:graphicData>
        </a:graphic>
      </p:graphicFrame>
      <p:sp>
        <p:nvSpPr>
          <p:cNvPr id="4" name="Text Placeholder 3">
            <a:extLst>
              <a:ext uri="{FF2B5EF4-FFF2-40B4-BE49-F238E27FC236}">
                <a16:creationId xmlns:a16="http://schemas.microsoft.com/office/drawing/2014/main" id="{82184366-6883-4444-A17A-C547AD4DDC6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83047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E613-D7AF-471C-B3F8-2BC267D6672C}"/>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3E8603CD-BC48-4D60-BA70-C5907FCC11AC}"/>
              </a:ext>
            </a:extLst>
          </p:cNvPr>
          <p:cNvGraphicFramePr>
            <a:graphicFrameLocks noGrp="1"/>
          </p:cNvGraphicFramePr>
          <p:nvPr>
            <p:ph type="tbl" sz="quarter" idx="13"/>
            <p:extLst>
              <p:ext uri="{D42A27DB-BD31-4B8C-83A1-F6EECF244321}">
                <p14:modId xmlns:p14="http://schemas.microsoft.com/office/powerpoint/2010/main" val="1505282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26121120"/>
                    </a:ext>
                  </a:extLst>
                </a:gridCol>
                <a:gridCol w="1152143">
                  <a:extLst>
                    <a:ext uri="{9D8B030D-6E8A-4147-A177-3AD203B41FA5}">
                      <a16:colId xmlns:a16="http://schemas.microsoft.com/office/drawing/2014/main" val="1965924435"/>
                    </a:ext>
                  </a:extLst>
                </a:gridCol>
                <a:gridCol w="576072">
                  <a:extLst>
                    <a:ext uri="{9D8B030D-6E8A-4147-A177-3AD203B41FA5}">
                      <a16:colId xmlns:a16="http://schemas.microsoft.com/office/drawing/2014/main" val="1432423093"/>
                    </a:ext>
                  </a:extLst>
                </a:gridCol>
                <a:gridCol w="576072">
                  <a:extLst>
                    <a:ext uri="{9D8B030D-6E8A-4147-A177-3AD203B41FA5}">
                      <a16:colId xmlns:a16="http://schemas.microsoft.com/office/drawing/2014/main" val="3615508965"/>
                    </a:ext>
                  </a:extLst>
                </a:gridCol>
                <a:gridCol w="576072">
                  <a:extLst>
                    <a:ext uri="{9D8B030D-6E8A-4147-A177-3AD203B41FA5}">
                      <a16:colId xmlns:a16="http://schemas.microsoft.com/office/drawing/2014/main" val="1170738592"/>
                    </a:ext>
                  </a:extLst>
                </a:gridCol>
                <a:gridCol w="576072">
                  <a:extLst>
                    <a:ext uri="{9D8B030D-6E8A-4147-A177-3AD203B41FA5}">
                      <a16:colId xmlns:a16="http://schemas.microsoft.com/office/drawing/2014/main" val="4198200379"/>
                    </a:ext>
                  </a:extLst>
                </a:gridCol>
                <a:gridCol w="576072">
                  <a:extLst>
                    <a:ext uri="{9D8B030D-6E8A-4147-A177-3AD203B41FA5}">
                      <a16:colId xmlns:a16="http://schemas.microsoft.com/office/drawing/2014/main" val="393209880"/>
                    </a:ext>
                  </a:extLst>
                </a:gridCol>
                <a:gridCol w="576072">
                  <a:extLst>
                    <a:ext uri="{9D8B030D-6E8A-4147-A177-3AD203B41FA5}">
                      <a16:colId xmlns:a16="http://schemas.microsoft.com/office/drawing/2014/main" val="1843057921"/>
                    </a:ext>
                  </a:extLst>
                </a:gridCol>
                <a:gridCol w="576072">
                  <a:extLst>
                    <a:ext uri="{9D8B030D-6E8A-4147-A177-3AD203B41FA5}">
                      <a16:colId xmlns:a16="http://schemas.microsoft.com/office/drawing/2014/main" val="757302482"/>
                    </a:ext>
                  </a:extLst>
                </a:gridCol>
                <a:gridCol w="576072">
                  <a:extLst>
                    <a:ext uri="{9D8B030D-6E8A-4147-A177-3AD203B41FA5}">
                      <a16:colId xmlns:a16="http://schemas.microsoft.com/office/drawing/2014/main" val="2011617298"/>
                    </a:ext>
                  </a:extLst>
                </a:gridCol>
                <a:gridCol w="576072">
                  <a:extLst>
                    <a:ext uri="{9D8B030D-6E8A-4147-A177-3AD203B41FA5}">
                      <a16:colId xmlns:a16="http://schemas.microsoft.com/office/drawing/2014/main" val="349303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580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extLst>
                  <a:ext uri="{0D108BD9-81ED-4DB2-BD59-A6C34878D82A}">
                    <a16:rowId xmlns:a16="http://schemas.microsoft.com/office/drawing/2014/main" val="1799779682"/>
                  </a:ext>
                </a:extLst>
              </a:tr>
            </a:tbl>
          </a:graphicData>
        </a:graphic>
      </p:graphicFrame>
      <p:sp>
        <p:nvSpPr>
          <p:cNvPr id="4" name="Text Placeholder 3">
            <a:extLst>
              <a:ext uri="{FF2B5EF4-FFF2-40B4-BE49-F238E27FC236}">
                <a16:creationId xmlns:a16="http://schemas.microsoft.com/office/drawing/2014/main" id="{0894C9AE-AC37-4FCA-9FA4-85A2AEB28F2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18754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B13F2-11AE-4BF6-A577-A48E6C96F2CD}"/>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320F4D83-58E2-4AB5-B0F8-F0236D13D7F3}"/>
              </a:ext>
            </a:extLst>
          </p:cNvPr>
          <p:cNvGraphicFramePr>
            <a:graphicFrameLocks noGrp="1"/>
          </p:cNvGraphicFramePr>
          <p:nvPr>
            <p:ph type="tbl" sz="quarter" idx="13"/>
            <p:extLst>
              <p:ext uri="{D42A27DB-BD31-4B8C-83A1-F6EECF244321}">
                <p14:modId xmlns:p14="http://schemas.microsoft.com/office/powerpoint/2010/main" val="106197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73310108"/>
                    </a:ext>
                  </a:extLst>
                </a:gridCol>
                <a:gridCol w="1152143">
                  <a:extLst>
                    <a:ext uri="{9D8B030D-6E8A-4147-A177-3AD203B41FA5}">
                      <a16:colId xmlns:a16="http://schemas.microsoft.com/office/drawing/2014/main" val="3670677415"/>
                    </a:ext>
                  </a:extLst>
                </a:gridCol>
                <a:gridCol w="576072">
                  <a:extLst>
                    <a:ext uri="{9D8B030D-6E8A-4147-A177-3AD203B41FA5}">
                      <a16:colId xmlns:a16="http://schemas.microsoft.com/office/drawing/2014/main" val="331818954"/>
                    </a:ext>
                  </a:extLst>
                </a:gridCol>
                <a:gridCol w="576072">
                  <a:extLst>
                    <a:ext uri="{9D8B030D-6E8A-4147-A177-3AD203B41FA5}">
                      <a16:colId xmlns:a16="http://schemas.microsoft.com/office/drawing/2014/main" val="2030786590"/>
                    </a:ext>
                  </a:extLst>
                </a:gridCol>
                <a:gridCol w="576072">
                  <a:extLst>
                    <a:ext uri="{9D8B030D-6E8A-4147-A177-3AD203B41FA5}">
                      <a16:colId xmlns:a16="http://schemas.microsoft.com/office/drawing/2014/main" val="3236459937"/>
                    </a:ext>
                  </a:extLst>
                </a:gridCol>
                <a:gridCol w="576072">
                  <a:extLst>
                    <a:ext uri="{9D8B030D-6E8A-4147-A177-3AD203B41FA5}">
                      <a16:colId xmlns:a16="http://schemas.microsoft.com/office/drawing/2014/main" val="383110446"/>
                    </a:ext>
                  </a:extLst>
                </a:gridCol>
                <a:gridCol w="576072">
                  <a:extLst>
                    <a:ext uri="{9D8B030D-6E8A-4147-A177-3AD203B41FA5}">
                      <a16:colId xmlns:a16="http://schemas.microsoft.com/office/drawing/2014/main" val="342330737"/>
                    </a:ext>
                  </a:extLst>
                </a:gridCol>
                <a:gridCol w="576072">
                  <a:extLst>
                    <a:ext uri="{9D8B030D-6E8A-4147-A177-3AD203B41FA5}">
                      <a16:colId xmlns:a16="http://schemas.microsoft.com/office/drawing/2014/main" val="101976516"/>
                    </a:ext>
                  </a:extLst>
                </a:gridCol>
                <a:gridCol w="576072">
                  <a:extLst>
                    <a:ext uri="{9D8B030D-6E8A-4147-A177-3AD203B41FA5}">
                      <a16:colId xmlns:a16="http://schemas.microsoft.com/office/drawing/2014/main" val="3533729863"/>
                    </a:ext>
                  </a:extLst>
                </a:gridCol>
                <a:gridCol w="576072">
                  <a:extLst>
                    <a:ext uri="{9D8B030D-6E8A-4147-A177-3AD203B41FA5}">
                      <a16:colId xmlns:a16="http://schemas.microsoft.com/office/drawing/2014/main" val="3712083850"/>
                    </a:ext>
                  </a:extLst>
                </a:gridCol>
                <a:gridCol w="576072">
                  <a:extLst>
                    <a:ext uri="{9D8B030D-6E8A-4147-A177-3AD203B41FA5}">
                      <a16:colId xmlns:a16="http://schemas.microsoft.com/office/drawing/2014/main" val="357308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908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3282542100"/>
                  </a:ext>
                </a:extLst>
              </a:tr>
            </a:tbl>
          </a:graphicData>
        </a:graphic>
      </p:graphicFrame>
      <p:sp>
        <p:nvSpPr>
          <p:cNvPr id="4" name="Text Placeholder 3">
            <a:extLst>
              <a:ext uri="{FF2B5EF4-FFF2-40B4-BE49-F238E27FC236}">
                <a16:creationId xmlns:a16="http://schemas.microsoft.com/office/drawing/2014/main" id="{BDABCEEE-E8DD-48AD-8710-700D15A422B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43443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96EC-B0DF-4B15-B9CF-C3D4D4E9EF57}"/>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241CD67F-6F82-44EA-82DE-71C46425B1FF}"/>
              </a:ext>
            </a:extLst>
          </p:cNvPr>
          <p:cNvGraphicFramePr>
            <a:graphicFrameLocks noGrp="1"/>
          </p:cNvGraphicFramePr>
          <p:nvPr>
            <p:ph type="tbl" sz="quarter" idx="13"/>
            <p:extLst>
              <p:ext uri="{D42A27DB-BD31-4B8C-83A1-F6EECF244321}">
                <p14:modId xmlns:p14="http://schemas.microsoft.com/office/powerpoint/2010/main" val="3448956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82985962"/>
                    </a:ext>
                  </a:extLst>
                </a:gridCol>
                <a:gridCol w="1152143">
                  <a:extLst>
                    <a:ext uri="{9D8B030D-6E8A-4147-A177-3AD203B41FA5}">
                      <a16:colId xmlns:a16="http://schemas.microsoft.com/office/drawing/2014/main" val="2386639328"/>
                    </a:ext>
                  </a:extLst>
                </a:gridCol>
                <a:gridCol w="576072">
                  <a:extLst>
                    <a:ext uri="{9D8B030D-6E8A-4147-A177-3AD203B41FA5}">
                      <a16:colId xmlns:a16="http://schemas.microsoft.com/office/drawing/2014/main" val="1638574123"/>
                    </a:ext>
                  </a:extLst>
                </a:gridCol>
                <a:gridCol w="576072">
                  <a:extLst>
                    <a:ext uri="{9D8B030D-6E8A-4147-A177-3AD203B41FA5}">
                      <a16:colId xmlns:a16="http://schemas.microsoft.com/office/drawing/2014/main" val="2242851112"/>
                    </a:ext>
                  </a:extLst>
                </a:gridCol>
                <a:gridCol w="576072">
                  <a:extLst>
                    <a:ext uri="{9D8B030D-6E8A-4147-A177-3AD203B41FA5}">
                      <a16:colId xmlns:a16="http://schemas.microsoft.com/office/drawing/2014/main" val="2206536288"/>
                    </a:ext>
                  </a:extLst>
                </a:gridCol>
                <a:gridCol w="576072">
                  <a:extLst>
                    <a:ext uri="{9D8B030D-6E8A-4147-A177-3AD203B41FA5}">
                      <a16:colId xmlns:a16="http://schemas.microsoft.com/office/drawing/2014/main" val="3951994248"/>
                    </a:ext>
                  </a:extLst>
                </a:gridCol>
                <a:gridCol w="576072">
                  <a:extLst>
                    <a:ext uri="{9D8B030D-6E8A-4147-A177-3AD203B41FA5}">
                      <a16:colId xmlns:a16="http://schemas.microsoft.com/office/drawing/2014/main" val="577014065"/>
                    </a:ext>
                  </a:extLst>
                </a:gridCol>
                <a:gridCol w="576072">
                  <a:extLst>
                    <a:ext uri="{9D8B030D-6E8A-4147-A177-3AD203B41FA5}">
                      <a16:colId xmlns:a16="http://schemas.microsoft.com/office/drawing/2014/main" val="3093133220"/>
                    </a:ext>
                  </a:extLst>
                </a:gridCol>
                <a:gridCol w="576072">
                  <a:extLst>
                    <a:ext uri="{9D8B030D-6E8A-4147-A177-3AD203B41FA5}">
                      <a16:colId xmlns:a16="http://schemas.microsoft.com/office/drawing/2014/main" val="3946605919"/>
                    </a:ext>
                  </a:extLst>
                </a:gridCol>
                <a:gridCol w="576072">
                  <a:extLst>
                    <a:ext uri="{9D8B030D-6E8A-4147-A177-3AD203B41FA5}">
                      <a16:colId xmlns:a16="http://schemas.microsoft.com/office/drawing/2014/main" val="3432754310"/>
                    </a:ext>
                  </a:extLst>
                </a:gridCol>
                <a:gridCol w="576072">
                  <a:extLst>
                    <a:ext uri="{9D8B030D-6E8A-4147-A177-3AD203B41FA5}">
                      <a16:colId xmlns:a16="http://schemas.microsoft.com/office/drawing/2014/main" val="2229757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2854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4218826547"/>
                  </a:ext>
                </a:extLst>
              </a:tr>
            </a:tbl>
          </a:graphicData>
        </a:graphic>
      </p:graphicFrame>
      <p:sp>
        <p:nvSpPr>
          <p:cNvPr id="4" name="Text Placeholder 3">
            <a:extLst>
              <a:ext uri="{FF2B5EF4-FFF2-40B4-BE49-F238E27FC236}">
                <a16:creationId xmlns:a16="http://schemas.microsoft.com/office/drawing/2014/main" id="{7DE05E4C-A5E3-4ED4-A87F-B8AFE7CCB03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52866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CCDC-F800-496A-8DBA-30D5EECA0364}"/>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6D57FC61-13EB-4E54-B491-15B1C986B3C1}"/>
              </a:ext>
            </a:extLst>
          </p:cNvPr>
          <p:cNvGraphicFramePr>
            <a:graphicFrameLocks noGrp="1"/>
          </p:cNvGraphicFramePr>
          <p:nvPr>
            <p:ph type="tbl" sz="quarter" idx="13"/>
            <p:extLst>
              <p:ext uri="{D42A27DB-BD31-4B8C-83A1-F6EECF244321}">
                <p14:modId xmlns:p14="http://schemas.microsoft.com/office/powerpoint/2010/main" val="302251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31033170"/>
                    </a:ext>
                  </a:extLst>
                </a:gridCol>
                <a:gridCol w="1152143">
                  <a:extLst>
                    <a:ext uri="{9D8B030D-6E8A-4147-A177-3AD203B41FA5}">
                      <a16:colId xmlns:a16="http://schemas.microsoft.com/office/drawing/2014/main" val="3128913933"/>
                    </a:ext>
                  </a:extLst>
                </a:gridCol>
                <a:gridCol w="576072">
                  <a:extLst>
                    <a:ext uri="{9D8B030D-6E8A-4147-A177-3AD203B41FA5}">
                      <a16:colId xmlns:a16="http://schemas.microsoft.com/office/drawing/2014/main" val="578614625"/>
                    </a:ext>
                  </a:extLst>
                </a:gridCol>
                <a:gridCol w="576072">
                  <a:extLst>
                    <a:ext uri="{9D8B030D-6E8A-4147-A177-3AD203B41FA5}">
                      <a16:colId xmlns:a16="http://schemas.microsoft.com/office/drawing/2014/main" val="3227062259"/>
                    </a:ext>
                  </a:extLst>
                </a:gridCol>
                <a:gridCol w="576072">
                  <a:extLst>
                    <a:ext uri="{9D8B030D-6E8A-4147-A177-3AD203B41FA5}">
                      <a16:colId xmlns:a16="http://schemas.microsoft.com/office/drawing/2014/main" val="1986741952"/>
                    </a:ext>
                  </a:extLst>
                </a:gridCol>
                <a:gridCol w="576072">
                  <a:extLst>
                    <a:ext uri="{9D8B030D-6E8A-4147-A177-3AD203B41FA5}">
                      <a16:colId xmlns:a16="http://schemas.microsoft.com/office/drawing/2014/main" val="2625093318"/>
                    </a:ext>
                  </a:extLst>
                </a:gridCol>
                <a:gridCol w="576072">
                  <a:extLst>
                    <a:ext uri="{9D8B030D-6E8A-4147-A177-3AD203B41FA5}">
                      <a16:colId xmlns:a16="http://schemas.microsoft.com/office/drawing/2014/main" val="4271860966"/>
                    </a:ext>
                  </a:extLst>
                </a:gridCol>
                <a:gridCol w="576072">
                  <a:extLst>
                    <a:ext uri="{9D8B030D-6E8A-4147-A177-3AD203B41FA5}">
                      <a16:colId xmlns:a16="http://schemas.microsoft.com/office/drawing/2014/main" val="1360034830"/>
                    </a:ext>
                  </a:extLst>
                </a:gridCol>
                <a:gridCol w="576072">
                  <a:extLst>
                    <a:ext uri="{9D8B030D-6E8A-4147-A177-3AD203B41FA5}">
                      <a16:colId xmlns:a16="http://schemas.microsoft.com/office/drawing/2014/main" val="535262088"/>
                    </a:ext>
                  </a:extLst>
                </a:gridCol>
                <a:gridCol w="576072">
                  <a:extLst>
                    <a:ext uri="{9D8B030D-6E8A-4147-A177-3AD203B41FA5}">
                      <a16:colId xmlns:a16="http://schemas.microsoft.com/office/drawing/2014/main" val="1068601498"/>
                    </a:ext>
                  </a:extLst>
                </a:gridCol>
                <a:gridCol w="576072">
                  <a:extLst>
                    <a:ext uri="{9D8B030D-6E8A-4147-A177-3AD203B41FA5}">
                      <a16:colId xmlns:a16="http://schemas.microsoft.com/office/drawing/2014/main" val="139852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8248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3505966098"/>
                  </a:ext>
                </a:extLst>
              </a:tr>
            </a:tbl>
          </a:graphicData>
        </a:graphic>
      </p:graphicFrame>
      <p:sp>
        <p:nvSpPr>
          <p:cNvPr id="4" name="Text Placeholder 3">
            <a:extLst>
              <a:ext uri="{FF2B5EF4-FFF2-40B4-BE49-F238E27FC236}">
                <a16:creationId xmlns:a16="http://schemas.microsoft.com/office/drawing/2014/main" id="{68A5720B-BBA9-4982-A51D-E09202B366E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46055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D906-F017-4F69-BD95-C6D01121AC53}"/>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287ECD8C-0E7A-4A4C-9DDB-27E391ED2DC1}"/>
              </a:ext>
            </a:extLst>
          </p:cNvPr>
          <p:cNvGraphicFramePr>
            <a:graphicFrameLocks noGrp="1"/>
          </p:cNvGraphicFramePr>
          <p:nvPr>
            <p:ph type="tbl" sz="quarter" idx="13"/>
            <p:extLst>
              <p:ext uri="{D42A27DB-BD31-4B8C-83A1-F6EECF244321}">
                <p14:modId xmlns:p14="http://schemas.microsoft.com/office/powerpoint/2010/main" val="385055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2061660"/>
                    </a:ext>
                  </a:extLst>
                </a:gridCol>
                <a:gridCol w="1152143">
                  <a:extLst>
                    <a:ext uri="{9D8B030D-6E8A-4147-A177-3AD203B41FA5}">
                      <a16:colId xmlns:a16="http://schemas.microsoft.com/office/drawing/2014/main" val="571065885"/>
                    </a:ext>
                  </a:extLst>
                </a:gridCol>
                <a:gridCol w="576072">
                  <a:extLst>
                    <a:ext uri="{9D8B030D-6E8A-4147-A177-3AD203B41FA5}">
                      <a16:colId xmlns:a16="http://schemas.microsoft.com/office/drawing/2014/main" val="3209928920"/>
                    </a:ext>
                  </a:extLst>
                </a:gridCol>
                <a:gridCol w="576072">
                  <a:extLst>
                    <a:ext uri="{9D8B030D-6E8A-4147-A177-3AD203B41FA5}">
                      <a16:colId xmlns:a16="http://schemas.microsoft.com/office/drawing/2014/main" val="748986633"/>
                    </a:ext>
                  </a:extLst>
                </a:gridCol>
                <a:gridCol w="576072">
                  <a:extLst>
                    <a:ext uri="{9D8B030D-6E8A-4147-A177-3AD203B41FA5}">
                      <a16:colId xmlns:a16="http://schemas.microsoft.com/office/drawing/2014/main" val="1368797870"/>
                    </a:ext>
                  </a:extLst>
                </a:gridCol>
                <a:gridCol w="576072">
                  <a:extLst>
                    <a:ext uri="{9D8B030D-6E8A-4147-A177-3AD203B41FA5}">
                      <a16:colId xmlns:a16="http://schemas.microsoft.com/office/drawing/2014/main" val="3389684426"/>
                    </a:ext>
                  </a:extLst>
                </a:gridCol>
                <a:gridCol w="576072">
                  <a:extLst>
                    <a:ext uri="{9D8B030D-6E8A-4147-A177-3AD203B41FA5}">
                      <a16:colId xmlns:a16="http://schemas.microsoft.com/office/drawing/2014/main" val="1508454282"/>
                    </a:ext>
                  </a:extLst>
                </a:gridCol>
                <a:gridCol w="576072">
                  <a:extLst>
                    <a:ext uri="{9D8B030D-6E8A-4147-A177-3AD203B41FA5}">
                      <a16:colId xmlns:a16="http://schemas.microsoft.com/office/drawing/2014/main" val="283259566"/>
                    </a:ext>
                  </a:extLst>
                </a:gridCol>
                <a:gridCol w="576072">
                  <a:extLst>
                    <a:ext uri="{9D8B030D-6E8A-4147-A177-3AD203B41FA5}">
                      <a16:colId xmlns:a16="http://schemas.microsoft.com/office/drawing/2014/main" val="777683500"/>
                    </a:ext>
                  </a:extLst>
                </a:gridCol>
                <a:gridCol w="576072">
                  <a:extLst>
                    <a:ext uri="{9D8B030D-6E8A-4147-A177-3AD203B41FA5}">
                      <a16:colId xmlns:a16="http://schemas.microsoft.com/office/drawing/2014/main" val="4214290287"/>
                    </a:ext>
                  </a:extLst>
                </a:gridCol>
                <a:gridCol w="576072">
                  <a:extLst>
                    <a:ext uri="{9D8B030D-6E8A-4147-A177-3AD203B41FA5}">
                      <a16:colId xmlns:a16="http://schemas.microsoft.com/office/drawing/2014/main" val="18045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4067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3150020226"/>
                  </a:ext>
                </a:extLst>
              </a:tr>
            </a:tbl>
          </a:graphicData>
        </a:graphic>
      </p:graphicFrame>
      <p:sp>
        <p:nvSpPr>
          <p:cNvPr id="4" name="Text Placeholder 3">
            <a:extLst>
              <a:ext uri="{FF2B5EF4-FFF2-40B4-BE49-F238E27FC236}">
                <a16:creationId xmlns:a16="http://schemas.microsoft.com/office/drawing/2014/main" id="{34C721E9-FE4B-4E9A-A267-7B04B7C7F8C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95507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8E57F-90EB-4C76-9DFE-201D8F6244E6}"/>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EA81330E-03D6-48F5-A071-0C00C5BAB5C6}"/>
              </a:ext>
            </a:extLst>
          </p:cNvPr>
          <p:cNvGraphicFramePr>
            <a:graphicFrameLocks noGrp="1"/>
          </p:cNvGraphicFramePr>
          <p:nvPr>
            <p:ph type="tbl" sz="quarter" idx="13"/>
            <p:extLst>
              <p:ext uri="{D42A27DB-BD31-4B8C-83A1-F6EECF244321}">
                <p14:modId xmlns:p14="http://schemas.microsoft.com/office/powerpoint/2010/main" val="143194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1634859"/>
                    </a:ext>
                  </a:extLst>
                </a:gridCol>
                <a:gridCol w="1152143">
                  <a:extLst>
                    <a:ext uri="{9D8B030D-6E8A-4147-A177-3AD203B41FA5}">
                      <a16:colId xmlns:a16="http://schemas.microsoft.com/office/drawing/2014/main" val="3440176089"/>
                    </a:ext>
                  </a:extLst>
                </a:gridCol>
                <a:gridCol w="576072">
                  <a:extLst>
                    <a:ext uri="{9D8B030D-6E8A-4147-A177-3AD203B41FA5}">
                      <a16:colId xmlns:a16="http://schemas.microsoft.com/office/drawing/2014/main" val="2139806885"/>
                    </a:ext>
                  </a:extLst>
                </a:gridCol>
                <a:gridCol w="576072">
                  <a:extLst>
                    <a:ext uri="{9D8B030D-6E8A-4147-A177-3AD203B41FA5}">
                      <a16:colId xmlns:a16="http://schemas.microsoft.com/office/drawing/2014/main" val="3095656928"/>
                    </a:ext>
                  </a:extLst>
                </a:gridCol>
                <a:gridCol w="576072">
                  <a:extLst>
                    <a:ext uri="{9D8B030D-6E8A-4147-A177-3AD203B41FA5}">
                      <a16:colId xmlns:a16="http://schemas.microsoft.com/office/drawing/2014/main" val="3873709379"/>
                    </a:ext>
                  </a:extLst>
                </a:gridCol>
                <a:gridCol w="576072">
                  <a:extLst>
                    <a:ext uri="{9D8B030D-6E8A-4147-A177-3AD203B41FA5}">
                      <a16:colId xmlns:a16="http://schemas.microsoft.com/office/drawing/2014/main" val="328920773"/>
                    </a:ext>
                  </a:extLst>
                </a:gridCol>
                <a:gridCol w="576072">
                  <a:extLst>
                    <a:ext uri="{9D8B030D-6E8A-4147-A177-3AD203B41FA5}">
                      <a16:colId xmlns:a16="http://schemas.microsoft.com/office/drawing/2014/main" val="1538317384"/>
                    </a:ext>
                  </a:extLst>
                </a:gridCol>
                <a:gridCol w="576072">
                  <a:extLst>
                    <a:ext uri="{9D8B030D-6E8A-4147-A177-3AD203B41FA5}">
                      <a16:colId xmlns:a16="http://schemas.microsoft.com/office/drawing/2014/main" val="2535910264"/>
                    </a:ext>
                  </a:extLst>
                </a:gridCol>
                <a:gridCol w="576072">
                  <a:extLst>
                    <a:ext uri="{9D8B030D-6E8A-4147-A177-3AD203B41FA5}">
                      <a16:colId xmlns:a16="http://schemas.microsoft.com/office/drawing/2014/main" val="2007129926"/>
                    </a:ext>
                  </a:extLst>
                </a:gridCol>
                <a:gridCol w="576072">
                  <a:extLst>
                    <a:ext uri="{9D8B030D-6E8A-4147-A177-3AD203B41FA5}">
                      <a16:colId xmlns:a16="http://schemas.microsoft.com/office/drawing/2014/main" val="3696782461"/>
                    </a:ext>
                  </a:extLst>
                </a:gridCol>
                <a:gridCol w="576072">
                  <a:extLst>
                    <a:ext uri="{9D8B030D-6E8A-4147-A177-3AD203B41FA5}">
                      <a16:colId xmlns:a16="http://schemas.microsoft.com/office/drawing/2014/main" val="357662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1453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4185104397"/>
                  </a:ext>
                </a:extLst>
              </a:tr>
            </a:tbl>
          </a:graphicData>
        </a:graphic>
      </p:graphicFrame>
      <p:sp>
        <p:nvSpPr>
          <p:cNvPr id="4" name="Text Placeholder 3">
            <a:extLst>
              <a:ext uri="{FF2B5EF4-FFF2-40B4-BE49-F238E27FC236}">
                <a16:creationId xmlns:a16="http://schemas.microsoft.com/office/drawing/2014/main" id="{FE7F86D0-6F33-459D-BF5F-1659BE91BCE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33907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E38CD-0ECE-473B-ABED-BFFFD3B36A22}"/>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755EFD9A-EF6B-45D4-A184-C033E7D89B64}"/>
              </a:ext>
            </a:extLst>
          </p:cNvPr>
          <p:cNvGraphicFramePr>
            <a:graphicFrameLocks noGrp="1"/>
          </p:cNvGraphicFramePr>
          <p:nvPr>
            <p:ph type="tbl" sz="quarter" idx="13"/>
            <p:extLst>
              <p:ext uri="{D42A27DB-BD31-4B8C-83A1-F6EECF244321}">
                <p14:modId xmlns:p14="http://schemas.microsoft.com/office/powerpoint/2010/main" val="201009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3803240"/>
                    </a:ext>
                  </a:extLst>
                </a:gridCol>
                <a:gridCol w="1152143">
                  <a:extLst>
                    <a:ext uri="{9D8B030D-6E8A-4147-A177-3AD203B41FA5}">
                      <a16:colId xmlns:a16="http://schemas.microsoft.com/office/drawing/2014/main" val="1664511402"/>
                    </a:ext>
                  </a:extLst>
                </a:gridCol>
                <a:gridCol w="576072">
                  <a:extLst>
                    <a:ext uri="{9D8B030D-6E8A-4147-A177-3AD203B41FA5}">
                      <a16:colId xmlns:a16="http://schemas.microsoft.com/office/drawing/2014/main" val="1181408868"/>
                    </a:ext>
                  </a:extLst>
                </a:gridCol>
                <a:gridCol w="576072">
                  <a:extLst>
                    <a:ext uri="{9D8B030D-6E8A-4147-A177-3AD203B41FA5}">
                      <a16:colId xmlns:a16="http://schemas.microsoft.com/office/drawing/2014/main" val="1117595843"/>
                    </a:ext>
                  </a:extLst>
                </a:gridCol>
                <a:gridCol w="576072">
                  <a:extLst>
                    <a:ext uri="{9D8B030D-6E8A-4147-A177-3AD203B41FA5}">
                      <a16:colId xmlns:a16="http://schemas.microsoft.com/office/drawing/2014/main" val="4051912516"/>
                    </a:ext>
                  </a:extLst>
                </a:gridCol>
                <a:gridCol w="576072">
                  <a:extLst>
                    <a:ext uri="{9D8B030D-6E8A-4147-A177-3AD203B41FA5}">
                      <a16:colId xmlns:a16="http://schemas.microsoft.com/office/drawing/2014/main" val="1940911907"/>
                    </a:ext>
                  </a:extLst>
                </a:gridCol>
                <a:gridCol w="576072">
                  <a:extLst>
                    <a:ext uri="{9D8B030D-6E8A-4147-A177-3AD203B41FA5}">
                      <a16:colId xmlns:a16="http://schemas.microsoft.com/office/drawing/2014/main" val="1852722573"/>
                    </a:ext>
                  </a:extLst>
                </a:gridCol>
                <a:gridCol w="576072">
                  <a:extLst>
                    <a:ext uri="{9D8B030D-6E8A-4147-A177-3AD203B41FA5}">
                      <a16:colId xmlns:a16="http://schemas.microsoft.com/office/drawing/2014/main" val="3646813720"/>
                    </a:ext>
                  </a:extLst>
                </a:gridCol>
                <a:gridCol w="576072">
                  <a:extLst>
                    <a:ext uri="{9D8B030D-6E8A-4147-A177-3AD203B41FA5}">
                      <a16:colId xmlns:a16="http://schemas.microsoft.com/office/drawing/2014/main" val="2657269402"/>
                    </a:ext>
                  </a:extLst>
                </a:gridCol>
                <a:gridCol w="576072">
                  <a:extLst>
                    <a:ext uri="{9D8B030D-6E8A-4147-A177-3AD203B41FA5}">
                      <a16:colId xmlns:a16="http://schemas.microsoft.com/office/drawing/2014/main" val="3525497640"/>
                    </a:ext>
                  </a:extLst>
                </a:gridCol>
                <a:gridCol w="576072">
                  <a:extLst>
                    <a:ext uri="{9D8B030D-6E8A-4147-A177-3AD203B41FA5}">
                      <a16:colId xmlns:a16="http://schemas.microsoft.com/office/drawing/2014/main" val="322258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763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extLst>
                  <a:ext uri="{0D108BD9-81ED-4DB2-BD59-A6C34878D82A}">
                    <a16:rowId xmlns:a16="http://schemas.microsoft.com/office/drawing/2014/main" val="2273858337"/>
                  </a:ext>
                </a:extLst>
              </a:tr>
            </a:tbl>
          </a:graphicData>
        </a:graphic>
      </p:graphicFrame>
      <p:sp>
        <p:nvSpPr>
          <p:cNvPr id="4" name="Text Placeholder 3">
            <a:extLst>
              <a:ext uri="{FF2B5EF4-FFF2-40B4-BE49-F238E27FC236}">
                <a16:creationId xmlns:a16="http://schemas.microsoft.com/office/drawing/2014/main" id="{EDEBAECB-E1A0-4BA5-9E4C-5C8E412002A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74638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D7195-2504-4D2A-BF95-CAACD4D75EF3}"/>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FB5DB550-38FC-45BF-AA11-1B116FB4B5D2}"/>
              </a:ext>
            </a:extLst>
          </p:cNvPr>
          <p:cNvGraphicFramePr>
            <a:graphicFrameLocks noGrp="1"/>
          </p:cNvGraphicFramePr>
          <p:nvPr>
            <p:ph type="tbl" sz="quarter" idx="13"/>
            <p:extLst>
              <p:ext uri="{D42A27DB-BD31-4B8C-83A1-F6EECF244321}">
                <p14:modId xmlns:p14="http://schemas.microsoft.com/office/powerpoint/2010/main" val="69610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08457452"/>
                    </a:ext>
                  </a:extLst>
                </a:gridCol>
                <a:gridCol w="1152143">
                  <a:extLst>
                    <a:ext uri="{9D8B030D-6E8A-4147-A177-3AD203B41FA5}">
                      <a16:colId xmlns:a16="http://schemas.microsoft.com/office/drawing/2014/main" val="3384403992"/>
                    </a:ext>
                  </a:extLst>
                </a:gridCol>
                <a:gridCol w="576072">
                  <a:extLst>
                    <a:ext uri="{9D8B030D-6E8A-4147-A177-3AD203B41FA5}">
                      <a16:colId xmlns:a16="http://schemas.microsoft.com/office/drawing/2014/main" val="3306070536"/>
                    </a:ext>
                  </a:extLst>
                </a:gridCol>
                <a:gridCol w="576072">
                  <a:extLst>
                    <a:ext uri="{9D8B030D-6E8A-4147-A177-3AD203B41FA5}">
                      <a16:colId xmlns:a16="http://schemas.microsoft.com/office/drawing/2014/main" val="2100542428"/>
                    </a:ext>
                  </a:extLst>
                </a:gridCol>
                <a:gridCol w="576072">
                  <a:extLst>
                    <a:ext uri="{9D8B030D-6E8A-4147-A177-3AD203B41FA5}">
                      <a16:colId xmlns:a16="http://schemas.microsoft.com/office/drawing/2014/main" val="2508460600"/>
                    </a:ext>
                  </a:extLst>
                </a:gridCol>
                <a:gridCol w="576072">
                  <a:extLst>
                    <a:ext uri="{9D8B030D-6E8A-4147-A177-3AD203B41FA5}">
                      <a16:colId xmlns:a16="http://schemas.microsoft.com/office/drawing/2014/main" val="4017759468"/>
                    </a:ext>
                  </a:extLst>
                </a:gridCol>
                <a:gridCol w="576072">
                  <a:extLst>
                    <a:ext uri="{9D8B030D-6E8A-4147-A177-3AD203B41FA5}">
                      <a16:colId xmlns:a16="http://schemas.microsoft.com/office/drawing/2014/main" val="155642700"/>
                    </a:ext>
                  </a:extLst>
                </a:gridCol>
                <a:gridCol w="576072">
                  <a:extLst>
                    <a:ext uri="{9D8B030D-6E8A-4147-A177-3AD203B41FA5}">
                      <a16:colId xmlns:a16="http://schemas.microsoft.com/office/drawing/2014/main" val="649161156"/>
                    </a:ext>
                  </a:extLst>
                </a:gridCol>
                <a:gridCol w="576072">
                  <a:extLst>
                    <a:ext uri="{9D8B030D-6E8A-4147-A177-3AD203B41FA5}">
                      <a16:colId xmlns:a16="http://schemas.microsoft.com/office/drawing/2014/main" val="526953592"/>
                    </a:ext>
                  </a:extLst>
                </a:gridCol>
                <a:gridCol w="576072">
                  <a:extLst>
                    <a:ext uri="{9D8B030D-6E8A-4147-A177-3AD203B41FA5}">
                      <a16:colId xmlns:a16="http://schemas.microsoft.com/office/drawing/2014/main" val="284485841"/>
                    </a:ext>
                  </a:extLst>
                </a:gridCol>
                <a:gridCol w="576072">
                  <a:extLst>
                    <a:ext uri="{9D8B030D-6E8A-4147-A177-3AD203B41FA5}">
                      <a16:colId xmlns:a16="http://schemas.microsoft.com/office/drawing/2014/main" val="288555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0551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2801902021"/>
                  </a:ext>
                </a:extLst>
              </a:tr>
            </a:tbl>
          </a:graphicData>
        </a:graphic>
      </p:graphicFrame>
      <p:sp>
        <p:nvSpPr>
          <p:cNvPr id="4" name="Text Placeholder 3">
            <a:extLst>
              <a:ext uri="{FF2B5EF4-FFF2-40B4-BE49-F238E27FC236}">
                <a16:creationId xmlns:a16="http://schemas.microsoft.com/office/drawing/2014/main" id="{7DA0AE97-0C80-41F8-A841-C74CE8BBE73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5637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83CF-46EA-43A7-AC48-54352EA330EE}"/>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B04726C6-745D-4799-9462-24F3B0CFFBDD}"/>
              </a:ext>
            </a:extLst>
          </p:cNvPr>
          <p:cNvGraphicFramePr>
            <a:graphicFrameLocks noGrp="1"/>
          </p:cNvGraphicFramePr>
          <p:nvPr>
            <p:ph type="tbl" sz="quarter" idx="13"/>
            <p:extLst>
              <p:ext uri="{D42A27DB-BD31-4B8C-83A1-F6EECF244321}">
                <p14:modId xmlns:p14="http://schemas.microsoft.com/office/powerpoint/2010/main" val="405058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63428597"/>
                    </a:ext>
                  </a:extLst>
                </a:gridCol>
                <a:gridCol w="1152143">
                  <a:extLst>
                    <a:ext uri="{9D8B030D-6E8A-4147-A177-3AD203B41FA5}">
                      <a16:colId xmlns:a16="http://schemas.microsoft.com/office/drawing/2014/main" val="383841767"/>
                    </a:ext>
                  </a:extLst>
                </a:gridCol>
                <a:gridCol w="576072">
                  <a:extLst>
                    <a:ext uri="{9D8B030D-6E8A-4147-A177-3AD203B41FA5}">
                      <a16:colId xmlns:a16="http://schemas.microsoft.com/office/drawing/2014/main" val="1162249248"/>
                    </a:ext>
                  </a:extLst>
                </a:gridCol>
                <a:gridCol w="576072">
                  <a:extLst>
                    <a:ext uri="{9D8B030D-6E8A-4147-A177-3AD203B41FA5}">
                      <a16:colId xmlns:a16="http://schemas.microsoft.com/office/drawing/2014/main" val="2494740951"/>
                    </a:ext>
                  </a:extLst>
                </a:gridCol>
                <a:gridCol w="576072">
                  <a:extLst>
                    <a:ext uri="{9D8B030D-6E8A-4147-A177-3AD203B41FA5}">
                      <a16:colId xmlns:a16="http://schemas.microsoft.com/office/drawing/2014/main" val="495902687"/>
                    </a:ext>
                  </a:extLst>
                </a:gridCol>
                <a:gridCol w="576072">
                  <a:extLst>
                    <a:ext uri="{9D8B030D-6E8A-4147-A177-3AD203B41FA5}">
                      <a16:colId xmlns:a16="http://schemas.microsoft.com/office/drawing/2014/main" val="2255946782"/>
                    </a:ext>
                  </a:extLst>
                </a:gridCol>
                <a:gridCol w="576072">
                  <a:extLst>
                    <a:ext uri="{9D8B030D-6E8A-4147-A177-3AD203B41FA5}">
                      <a16:colId xmlns:a16="http://schemas.microsoft.com/office/drawing/2014/main" val="4282282345"/>
                    </a:ext>
                  </a:extLst>
                </a:gridCol>
                <a:gridCol w="576072">
                  <a:extLst>
                    <a:ext uri="{9D8B030D-6E8A-4147-A177-3AD203B41FA5}">
                      <a16:colId xmlns:a16="http://schemas.microsoft.com/office/drawing/2014/main" val="3551640634"/>
                    </a:ext>
                  </a:extLst>
                </a:gridCol>
                <a:gridCol w="576072">
                  <a:extLst>
                    <a:ext uri="{9D8B030D-6E8A-4147-A177-3AD203B41FA5}">
                      <a16:colId xmlns:a16="http://schemas.microsoft.com/office/drawing/2014/main" val="2435722079"/>
                    </a:ext>
                  </a:extLst>
                </a:gridCol>
                <a:gridCol w="576072">
                  <a:extLst>
                    <a:ext uri="{9D8B030D-6E8A-4147-A177-3AD203B41FA5}">
                      <a16:colId xmlns:a16="http://schemas.microsoft.com/office/drawing/2014/main" val="861809531"/>
                    </a:ext>
                  </a:extLst>
                </a:gridCol>
                <a:gridCol w="576072">
                  <a:extLst>
                    <a:ext uri="{9D8B030D-6E8A-4147-A177-3AD203B41FA5}">
                      <a16:colId xmlns:a16="http://schemas.microsoft.com/office/drawing/2014/main" val="3066868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5506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3204399748"/>
                  </a:ext>
                </a:extLst>
              </a:tr>
            </a:tbl>
          </a:graphicData>
        </a:graphic>
      </p:graphicFrame>
      <p:sp>
        <p:nvSpPr>
          <p:cNvPr id="4" name="Text Placeholder 3">
            <a:extLst>
              <a:ext uri="{FF2B5EF4-FFF2-40B4-BE49-F238E27FC236}">
                <a16:creationId xmlns:a16="http://schemas.microsoft.com/office/drawing/2014/main" id="{3BA6F665-C9EF-471F-8576-7BE6D975036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89547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772C5-8097-4AC9-9E2D-ABBB9850B0BD}"/>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D9DA33FF-37B1-431F-8EB3-D52EB76E1042}"/>
              </a:ext>
            </a:extLst>
          </p:cNvPr>
          <p:cNvGraphicFramePr>
            <a:graphicFrameLocks noGrp="1"/>
          </p:cNvGraphicFramePr>
          <p:nvPr>
            <p:ph type="tbl" sz="quarter" idx="13"/>
            <p:extLst>
              <p:ext uri="{D42A27DB-BD31-4B8C-83A1-F6EECF244321}">
                <p14:modId xmlns:p14="http://schemas.microsoft.com/office/powerpoint/2010/main" val="31449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2324044"/>
                    </a:ext>
                  </a:extLst>
                </a:gridCol>
                <a:gridCol w="1152143">
                  <a:extLst>
                    <a:ext uri="{9D8B030D-6E8A-4147-A177-3AD203B41FA5}">
                      <a16:colId xmlns:a16="http://schemas.microsoft.com/office/drawing/2014/main" val="2040062856"/>
                    </a:ext>
                  </a:extLst>
                </a:gridCol>
                <a:gridCol w="576072">
                  <a:extLst>
                    <a:ext uri="{9D8B030D-6E8A-4147-A177-3AD203B41FA5}">
                      <a16:colId xmlns:a16="http://schemas.microsoft.com/office/drawing/2014/main" val="3461224716"/>
                    </a:ext>
                  </a:extLst>
                </a:gridCol>
                <a:gridCol w="576072">
                  <a:extLst>
                    <a:ext uri="{9D8B030D-6E8A-4147-A177-3AD203B41FA5}">
                      <a16:colId xmlns:a16="http://schemas.microsoft.com/office/drawing/2014/main" val="1867837635"/>
                    </a:ext>
                  </a:extLst>
                </a:gridCol>
                <a:gridCol w="576072">
                  <a:extLst>
                    <a:ext uri="{9D8B030D-6E8A-4147-A177-3AD203B41FA5}">
                      <a16:colId xmlns:a16="http://schemas.microsoft.com/office/drawing/2014/main" val="1929976290"/>
                    </a:ext>
                  </a:extLst>
                </a:gridCol>
                <a:gridCol w="576072">
                  <a:extLst>
                    <a:ext uri="{9D8B030D-6E8A-4147-A177-3AD203B41FA5}">
                      <a16:colId xmlns:a16="http://schemas.microsoft.com/office/drawing/2014/main" val="3420558032"/>
                    </a:ext>
                  </a:extLst>
                </a:gridCol>
                <a:gridCol w="576072">
                  <a:extLst>
                    <a:ext uri="{9D8B030D-6E8A-4147-A177-3AD203B41FA5}">
                      <a16:colId xmlns:a16="http://schemas.microsoft.com/office/drawing/2014/main" val="3456228767"/>
                    </a:ext>
                  </a:extLst>
                </a:gridCol>
                <a:gridCol w="576072">
                  <a:extLst>
                    <a:ext uri="{9D8B030D-6E8A-4147-A177-3AD203B41FA5}">
                      <a16:colId xmlns:a16="http://schemas.microsoft.com/office/drawing/2014/main" val="2490703130"/>
                    </a:ext>
                  </a:extLst>
                </a:gridCol>
                <a:gridCol w="576072">
                  <a:extLst>
                    <a:ext uri="{9D8B030D-6E8A-4147-A177-3AD203B41FA5}">
                      <a16:colId xmlns:a16="http://schemas.microsoft.com/office/drawing/2014/main" val="3855181606"/>
                    </a:ext>
                  </a:extLst>
                </a:gridCol>
                <a:gridCol w="576072">
                  <a:extLst>
                    <a:ext uri="{9D8B030D-6E8A-4147-A177-3AD203B41FA5}">
                      <a16:colId xmlns:a16="http://schemas.microsoft.com/office/drawing/2014/main" val="73189987"/>
                    </a:ext>
                  </a:extLst>
                </a:gridCol>
                <a:gridCol w="576072">
                  <a:extLst>
                    <a:ext uri="{9D8B030D-6E8A-4147-A177-3AD203B41FA5}">
                      <a16:colId xmlns:a16="http://schemas.microsoft.com/office/drawing/2014/main" val="45466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3118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1822430442"/>
                  </a:ext>
                </a:extLst>
              </a:tr>
            </a:tbl>
          </a:graphicData>
        </a:graphic>
      </p:graphicFrame>
      <p:sp>
        <p:nvSpPr>
          <p:cNvPr id="4" name="Text Placeholder 3">
            <a:extLst>
              <a:ext uri="{FF2B5EF4-FFF2-40B4-BE49-F238E27FC236}">
                <a16:creationId xmlns:a16="http://schemas.microsoft.com/office/drawing/2014/main" id="{2560C6F5-C547-40A6-A1CF-9954FBE28B5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70972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A5B8-90D0-4A39-AF70-3B60AAE438B1}"/>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64D50A47-1566-446C-A2DB-3E9AB043C045}"/>
              </a:ext>
            </a:extLst>
          </p:cNvPr>
          <p:cNvGraphicFramePr>
            <a:graphicFrameLocks noGrp="1"/>
          </p:cNvGraphicFramePr>
          <p:nvPr>
            <p:ph type="tbl" sz="quarter" idx="13"/>
            <p:extLst>
              <p:ext uri="{D42A27DB-BD31-4B8C-83A1-F6EECF244321}">
                <p14:modId xmlns:p14="http://schemas.microsoft.com/office/powerpoint/2010/main" val="186626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93419253"/>
                    </a:ext>
                  </a:extLst>
                </a:gridCol>
                <a:gridCol w="1152143">
                  <a:extLst>
                    <a:ext uri="{9D8B030D-6E8A-4147-A177-3AD203B41FA5}">
                      <a16:colId xmlns:a16="http://schemas.microsoft.com/office/drawing/2014/main" val="278696142"/>
                    </a:ext>
                  </a:extLst>
                </a:gridCol>
                <a:gridCol w="576072">
                  <a:extLst>
                    <a:ext uri="{9D8B030D-6E8A-4147-A177-3AD203B41FA5}">
                      <a16:colId xmlns:a16="http://schemas.microsoft.com/office/drawing/2014/main" val="1820921437"/>
                    </a:ext>
                  </a:extLst>
                </a:gridCol>
                <a:gridCol w="576072">
                  <a:extLst>
                    <a:ext uri="{9D8B030D-6E8A-4147-A177-3AD203B41FA5}">
                      <a16:colId xmlns:a16="http://schemas.microsoft.com/office/drawing/2014/main" val="3629776469"/>
                    </a:ext>
                  </a:extLst>
                </a:gridCol>
                <a:gridCol w="576072">
                  <a:extLst>
                    <a:ext uri="{9D8B030D-6E8A-4147-A177-3AD203B41FA5}">
                      <a16:colId xmlns:a16="http://schemas.microsoft.com/office/drawing/2014/main" val="3200176360"/>
                    </a:ext>
                  </a:extLst>
                </a:gridCol>
                <a:gridCol w="576072">
                  <a:extLst>
                    <a:ext uri="{9D8B030D-6E8A-4147-A177-3AD203B41FA5}">
                      <a16:colId xmlns:a16="http://schemas.microsoft.com/office/drawing/2014/main" val="4014195421"/>
                    </a:ext>
                  </a:extLst>
                </a:gridCol>
                <a:gridCol w="576072">
                  <a:extLst>
                    <a:ext uri="{9D8B030D-6E8A-4147-A177-3AD203B41FA5}">
                      <a16:colId xmlns:a16="http://schemas.microsoft.com/office/drawing/2014/main" val="3389516068"/>
                    </a:ext>
                  </a:extLst>
                </a:gridCol>
                <a:gridCol w="576072">
                  <a:extLst>
                    <a:ext uri="{9D8B030D-6E8A-4147-A177-3AD203B41FA5}">
                      <a16:colId xmlns:a16="http://schemas.microsoft.com/office/drawing/2014/main" val="4042989642"/>
                    </a:ext>
                  </a:extLst>
                </a:gridCol>
                <a:gridCol w="576072">
                  <a:extLst>
                    <a:ext uri="{9D8B030D-6E8A-4147-A177-3AD203B41FA5}">
                      <a16:colId xmlns:a16="http://schemas.microsoft.com/office/drawing/2014/main" val="1141660518"/>
                    </a:ext>
                  </a:extLst>
                </a:gridCol>
                <a:gridCol w="576072">
                  <a:extLst>
                    <a:ext uri="{9D8B030D-6E8A-4147-A177-3AD203B41FA5}">
                      <a16:colId xmlns:a16="http://schemas.microsoft.com/office/drawing/2014/main" val="324665473"/>
                    </a:ext>
                  </a:extLst>
                </a:gridCol>
                <a:gridCol w="576072">
                  <a:extLst>
                    <a:ext uri="{9D8B030D-6E8A-4147-A177-3AD203B41FA5}">
                      <a16:colId xmlns:a16="http://schemas.microsoft.com/office/drawing/2014/main" val="2348881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033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2661123518"/>
                  </a:ext>
                </a:extLst>
              </a:tr>
            </a:tbl>
          </a:graphicData>
        </a:graphic>
      </p:graphicFrame>
      <p:sp>
        <p:nvSpPr>
          <p:cNvPr id="4" name="Text Placeholder 3">
            <a:extLst>
              <a:ext uri="{FF2B5EF4-FFF2-40B4-BE49-F238E27FC236}">
                <a16:creationId xmlns:a16="http://schemas.microsoft.com/office/drawing/2014/main" id="{E41CC236-1B7B-4545-8B99-9DEEFB0C1AC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3526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612A-31B2-4989-9790-42AFABDE3215}"/>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D99E6AD1-CDC7-443D-A628-D4874F30D427}"/>
              </a:ext>
            </a:extLst>
          </p:cNvPr>
          <p:cNvGraphicFramePr>
            <a:graphicFrameLocks noGrp="1"/>
          </p:cNvGraphicFramePr>
          <p:nvPr>
            <p:ph type="tbl" sz="quarter" idx="13"/>
            <p:extLst>
              <p:ext uri="{D42A27DB-BD31-4B8C-83A1-F6EECF244321}">
                <p14:modId xmlns:p14="http://schemas.microsoft.com/office/powerpoint/2010/main" val="129084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18715076"/>
                    </a:ext>
                  </a:extLst>
                </a:gridCol>
                <a:gridCol w="1152143">
                  <a:extLst>
                    <a:ext uri="{9D8B030D-6E8A-4147-A177-3AD203B41FA5}">
                      <a16:colId xmlns:a16="http://schemas.microsoft.com/office/drawing/2014/main" val="538963617"/>
                    </a:ext>
                  </a:extLst>
                </a:gridCol>
                <a:gridCol w="576072">
                  <a:extLst>
                    <a:ext uri="{9D8B030D-6E8A-4147-A177-3AD203B41FA5}">
                      <a16:colId xmlns:a16="http://schemas.microsoft.com/office/drawing/2014/main" val="3591867316"/>
                    </a:ext>
                  </a:extLst>
                </a:gridCol>
                <a:gridCol w="576072">
                  <a:extLst>
                    <a:ext uri="{9D8B030D-6E8A-4147-A177-3AD203B41FA5}">
                      <a16:colId xmlns:a16="http://schemas.microsoft.com/office/drawing/2014/main" val="3508758531"/>
                    </a:ext>
                  </a:extLst>
                </a:gridCol>
                <a:gridCol w="576072">
                  <a:extLst>
                    <a:ext uri="{9D8B030D-6E8A-4147-A177-3AD203B41FA5}">
                      <a16:colId xmlns:a16="http://schemas.microsoft.com/office/drawing/2014/main" val="1461262293"/>
                    </a:ext>
                  </a:extLst>
                </a:gridCol>
                <a:gridCol w="576072">
                  <a:extLst>
                    <a:ext uri="{9D8B030D-6E8A-4147-A177-3AD203B41FA5}">
                      <a16:colId xmlns:a16="http://schemas.microsoft.com/office/drawing/2014/main" val="2640589054"/>
                    </a:ext>
                  </a:extLst>
                </a:gridCol>
                <a:gridCol w="576072">
                  <a:extLst>
                    <a:ext uri="{9D8B030D-6E8A-4147-A177-3AD203B41FA5}">
                      <a16:colId xmlns:a16="http://schemas.microsoft.com/office/drawing/2014/main" val="892971456"/>
                    </a:ext>
                  </a:extLst>
                </a:gridCol>
                <a:gridCol w="576072">
                  <a:extLst>
                    <a:ext uri="{9D8B030D-6E8A-4147-A177-3AD203B41FA5}">
                      <a16:colId xmlns:a16="http://schemas.microsoft.com/office/drawing/2014/main" val="4118256964"/>
                    </a:ext>
                  </a:extLst>
                </a:gridCol>
                <a:gridCol w="576072">
                  <a:extLst>
                    <a:ext uri="{9D8B030D-6E8A-4147-A177-3AD203B41FA5}">
                      <a16:colId xmlns:a16="http://schemas.microsoft.com/office/drawing/2014/main" val="2291038698"/>
                    </a:ext>
                  </a:extLst>
                </a:gridCol>
                <a:gridCol w="576072">
                  <a:extLst>
                    <a:ext uri="{9D8B030D-6E8A-4147-A177-3AD203B41FA5}">
                      <a16:colId xmlns:a16="http://schemas.microsoft.com/office/drawing/2014/main" val="3594106892"/>
                    </a:ext>
                  </a:extLst>
                </a:gridCol>
                <a:gridCol w="576072">
                  <a:extLst>
                    <a:ext uri="{9D8B030D-6E8A-4147-A177-3AD203B41FA5}">
                      <a16:colId xmlns:a16="http://schemas.microsoft.com/office/drawing/2014/main" val="3341641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073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1041436980"/>
                  </a:ext>
                </a:extLst>
              </a:tr>
            </a:tbl>
          </a:graphicData>
        </a:graphic>
      </p:graphicFrame>
      <p:sp>
        <p:nvSpPr>
          <p:cNvPr id="4" name="Text Placeholder 3">
            <a:extLst>
              <a:ext uri="{FF2B5EF4-FFF2-40B4-BE49-F238E27FC236}">
                <a16:creationId xmlns:a16="http://schemas.microsoft.com/office/drawing/2014/main" id="{4F190705-E53F-49D1-9463-8340304D7B8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83615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4437-FE67-42DD-A188-253784C77FDE}"/>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64522486-826F-4782-8A46-89DD13F8D995}"/>
              </a:ext>
            </a:extLst>
          </p:cNvPr>
          <p:cNvGraphicFramePr>
            <a:graphicFrameLocks noGrp="1"/>
          </p:cNvGraphicFramePr>
          <p:nvPr>
            <p:ph type="tbl" sz="quarter" idx="13"/>
            <p:extLst>
              <p:ext uri="{D42A27DB-BD31-4B8C-83A1-F6EECF244321}">
                <p14:modId xmlns:p14="http://schemas.microsoft.com/office/powerpoint/2010/main" val="72356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86694101"/>
                    </a:ext>
                  </a:extLst>
                </a:gridCol>
                <a:gridCol w="1152143">
                  <a:extLst>
                    <a:ext uri="{9D8B030D-6E8A-4147-A177-3AD203B41FA5}">
                      <a16:colId xmlns:a16="http://schemas.microsoft.com/office/drawing/2014/main" val="2568337089"/>
                    </a:ext>
                  </a:extLst>
                </a:gridCol>
                <a:gridCol w="576072">
                  <a:extLst>
                    <a:ext uri="{9D8B030D-6E8A-4147-A177-3AD203B41FA5}">
                      <a16:colId xmlns:a16="http://schemas.microsoft.com/office/drawing/2014/main" val="977018501"/>
                    </a:ext>
                  </a:extLst>
                </a:gridCol>
                <a:gridCol w="576072">
                  <a:extLst>
                    <a:ext uri="{9D8B030D-6E8A-4147-A177-3AD203B41FA5}">
                      <a16:colId xmlns:a16="http://schemas.microsoft.com/office/drawing/2014/main" val="2332123862"/>
                    </a:ext>
                  </a:extLst>
                </a:gridCol>
                <a:gridCol w="576072">
                  <a:extLst>
                    <a:ext uri="{9D8B030D-6E8A-4147-A177-3AD203B41FA5}">
                      <a16:colId xmlns:a16="http://schemas.microsoft.com/office/drawing/2014/main" val="470503185"/>
                    </a:ext>
                  </a:extLst>
                </a:gridCol>
                <a:gridCol w="576072">
                  <a:extLst>
                    <a:ext uri="{9D8B030D-6E8A-4147-A177-3AD203B41FA5}">
                      <a16:colId xmlns:a16="http://schemas.microsoft.com/office/drawing/2014/main" val="1411146502"/>
                    </a:ext>
                  </a:extLst>
                </a:gridCol>
                <a:gridCol w="576072">
                  <a:extLst>
                    <a:ext uri="{9D8B030D-6E8A-4147-A177-3AD203B41FA5}">
                      <a16:colId xmlns:a16="http://schemas.microsoft.com/office/drawing/2014/main" val="2040535668"/>
                    </a:ext>
                  </a:extLst>
                </a:gridCol>
                <a:gridCol w="576072">
                  <a:extLst>
                    <a:ext uri="{9D8B030D-6E8A-4147-A177-3AD203B41FA5}">
                      <a16:colId xmlns:a16="http://schemas.microsoft.com/office/drawing/2014/main" val="403080150"/>
                    </a:ext>
                  </a:extLst>
                </a:gridCol>
                <a:gridCol w="576072">
                  <a:extLst>
                    <a:ext uri="{9D8B030D-6E8A-4147-A177-3AD203B41FA5}">
                      <a16:colId xmlns:a16="http://schemas.microsoft.com/office/drawing/2014/main" val="3312586495"/>
                    </a:ext>
                  </a:extLst>
                </a:gridCol>
                <a:gridCol w="576072">
                  <a:extLst>
                    <a:ext uri="{9D8B030D-6E8A-4147-A177-3AD203B41FA5}">
                      <a16:colId xmlns:a16="http://schemas.microsoft.com/office/drawing/2014/main" val="3236723523"/>
                    </a:ext>
                  </a:extLst>
                </a:gridCol>
                <a:gridCol w="576072">
                  <a:extLst>
                    <a:ext uri="{9D8B030D-6E8A-4147-A177-3AD203B41FA5}">
                      <a16:colId xmlns:a16="http://schemas.microsoft.com/office/drawing/2014/main" val="95678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2286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1428813691"/>
                  </a:ext>
                </a:extLst>
              </a:tr>
            </a:tbl>
          </a:graphicData>
        </a:graphic>
      </p:graphicFrame>
      <p:sp>
        <p:nvSpPr>
          <p:cNvPr id="4" name="Text Placeholder 3">
            <a:extLst>
              <a:ext uri="{FF2B5EF4-FFF2-40B4-BE49-F238E27FC236}">
                <a16:creationId xmlns:a16="http://schemas.microsoft.com/office/drawing/2014/main" id="{94D8F1D6-8518-4A40-8888-178FC337B0B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50370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6445C-B97A-4699-9B2B-2D186152FBDF}"/>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07209396-BB04-40F7-A3C4-4D7D2A1AA687}"/>
              </a:ext>
            </a:extLst>
          </p:cNvPr>
          <p:cNvGraphicFramePr>
            <a:graphicFrameLocks noGrp="1"/>
          </p:cNvGraphicFramePr>
          <p:nvPr>
            <p:ph type="tbl" sz="quarter" idx="13"/>
            <p:extLst>
              <p:ext uri="{D42A27DB-BD31-4B8C-83A1-F6EECF244321}">
                <p14:modId xmlns:p14="http://schemas.microsoft.com/office/powerpoint/2010/main" val="143893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96695980"/>
                    </a:ext>
                  </a:extLst>
                </a:gridCol>
                <a:gridCol w="1152143">
                  <a:extLst>
                    <a:ext uri="{9D8B030D-6E8A-4147-A177-3AD203B41FA5}">
                      <a16:colId xmlns:a16="http://schemas.microsoft.com/office/drawing/2014/main" val="1059751664"/>
                    </a:ext>
                  </a:extLst>
                </a:gridCol>
                <a:gridCol w="576072">
                  <a:extLst>
                    <a:ext uri="{9D8B030D-6E8A-4147-A177-3AD203B41FA5}">
                      <a16:colId xmlns:a16="http://schemas.microsoft.com/office/drawing/2014/main" val="256957155"/>
                    </a:ext>
                  </a:extLst>
                </a:gridCol>
                <a:gridCol w="576072">
                  <a:extLst>
                    <a:ext uri="{9D8B030D-6E8A-4147-A177-3AD203B41FA5}">
                      <a16:colId xmlns:a16="http://schemas.microsoft.com/office/drawing/2014/main" val="662994544"/>
                    </a:ext>
                  </a:extLst>
                </a:gridCol>
                <a:gridCol w="576072">
                  <a:extLst>
                    <a:ext uri="{9D8B030D-6E8A-4147-A177-3AD203B41FA5}">
                      <a16:colId xmlns:a16="http://schemas.microsoft.com/office/drawing/2014/main" val="2240533189"/>
                    </a:ext>
                  </a:extLst>
                </a:gridCol>
                <a:gridCol w="576072">
                  <a:extLst>
                    <a:ext uri="{9D8B030D-6E8A-4147-A177-3AD203B41FA5}">
                      <a16:colId xmlns:a16="http://schemas.microsoft.com/office/drawing/2014/main" val="3489174754"/>
                    </a:ext>
                  </a:extLst>
                </a:gridCol>
                <a:gridCol w="576072">
                  <a:extLst>
                    <a:ext uri="{9D8B030D-6E8A-4147-A177-3AD203B41FA5}">
                      <a16:colId xmlns:a16="http://schemas.microsoft.com/office/drawing/2014/main" val="561996013"/>
                    </a:ext>
                  </a:extLst>
                </a:gridCol>
                <a:gridCol w="576072">
                  <a:extLst>
                    <a:ext uri="{9D8B030D-6E8A-4147-A177-3AD203B41FA5}">
                      <a16:colId xmlns:a16="http://schemas.microsoft.com/office/drawing/2014/main" val="2994881248"/>
                    </a:ext>
                  </a:extLst>
                </a:gridCol>
                <a:gridCol w="576072">
                  <a:extLst>
                    <a:ext uri="{9D8B030D-6E8A-4147-A177-3AD203B41FA5}">
                      <a16:colId xmlns:a16="http://schemas.microsoft.com/office/drawing/2014/main" val="342597267"/>
                    </a:ext>
                  </a:extLst>
                </a:gridCol>
                <a:gridCol w="576072">
                  <a:extLst>
                    <a:ext uri="{9D8B030D-6E8A-4147-A177-3AD203B41FA5}">
                      <a16:colId xmlns:a16="http://schemas.microsoft.com/office/drawing/2014/main" val="900130416"/>
                    </a:ext>
                  </a:extLst>
                </a:gridCol>
                <a:gridCol w="576072">
                  <a:extLst>
                    <a:ext uri="{9D8B030D-6E8A-4147-A177-3AD203B41FA5}">
                      <a16:colId xmlns:a16="http://schemas.microsoft.com/office/drawing/2014/main" val="300972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6642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3689470673"/>
                  </a:ext>
                </a:extLst>
              </a:tr>
            </a:tbl>
          </a:graphicData>
        </a:graphic>
      </p:graphicFrame>
      <p:sp>
        <p:nvSpPr>
          <p:cNvPr id="4" name="Text Placeholder 3">
            <a:extLst>
              <a:ext uri="{FF2B5EF4-FFF2-40B4-BE49-F238E27FC236}">
                <a16:creationId xmlns:a16="http://schemas.microsoft.com/office/drawing/2014/main" id="{AE8A4DC7-4EEE-485A-8F4D-3F1E914B282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47286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6BB95-F61B-4367-A8FE-37E8B0053A14}"/>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04C4473B-3B57-41D6-B67F-900776BDEA7E}"/>
              </a:ext>
            </a:extLst>
          </p:cNvPr>
          <p:cNvGraphicFramePr>
            <a:graphicFrameLocks noGrp="1"/>
          </p:cNvGraphicFramePr>
          <p:nvPr>
            <p:ph type="tbl" sz="quarter" idx="13"/>
            <p:extLst>
              <p:ext uri="{D42A27DB-BD31-4B8C-83A1-F6EECF244321}">
                <p14:modId xmlns:p14="http://schemas.microsoft.com/office/powerpoint/2010/main" val="133723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49705610"/>
                    </a:ext>
                  </a:extLst>
                </a:gridCol>
                <a:gridCol w="1152143">
                  <a:extLst>
                    <a:ext uri="{9D8B030D-6E8A-4147-A177-3AD203B41FA5}">
                      <a16:colId xmlns:a16="http://schemas.microsoft.com/office/drawing/2014/main" val="343885284"/>
                    </a:ext>
                  </a:extLst>
                </a:gridCol>
                <a:gridCol w="576072">
                  <a:extLst>
                    <a:ext uri="{9D8B030D-6E8A-4147-A177-3AD203B41FA5}">
                      <a16:colId xmlns:a16="http://schemas.microsoft.com/office/drawing/2014/main" val="1312477405"/>
                    </a:ext>
                  </a:extLst>
                </a:gridCol>
                <a:gridCol w="576072">
                  <a:extLst>
                    <a:ext uri="{9D8B030D-6E8A-4147-A177-3AD203B41FA5}">
                      <a16:colId xmlns:a16="http://schemas.microsoft.com/office/drawing/2014/main" val="394505735"/>
                    </a:ext>
                  </a:extLst>
                </a:gridCol>
                <a:gridCol w="576072">
                  <a:extLst>
                    <a:ext uri="{9D8B030D-6E8A-4147-A177-3AD203B41FA5}">
                      <a16:colId xmlns:a16="http://schemas.microsoft.com/office/drawing/2014/main" val="413341088"/>
                    </a:ext>
                  </a:extLst>
                </a:gridCol>
                <a:gridCol w="576072">
                  <a:extLst>
                    <a:ext uri="{9D8B030D-6E8A-4147-A177-3AD203B41FA5}">
                      <a16:colId xmlns:a16="http://schemas.microsoft.com/office/drawing/2014/main" val="295811339"/>
                    </a:ext>
                  </a:extLst>
                </a:gridCol>
                <a:gridCol w="576072">
                  <a:extLst>
                    <a:ext uri="{9D8B030D-6E8A-4147-A177-3AD203B41FA5}">
                      <a16:colId xmlns:a16="http://schemas.microsoft.com/office/drawing/2014/main" val="2639217484"/>
                    </a:ext>
                  </a:extLst>
                </a:gridCol>
                <a:gridCol w="576072">
                  <a:extLst>
                    <a:ext uri="{9D8B030D-6E8A-4147-A177-3AD203B41FA5}">
                      <a16:colId xmlns:a16="http://schemas.microsoft.com/office/drawing/2014/main" val="3043854483"/>
                    </a:ext>
                  </a:extLst>
                </a:gridCol>
                <a:gridCol w="576072">
                  <a:extLst>
                    <a:ext uri="{9D8B030D-6E8A-4147-A177-3AD203B41FA5}">
                      <a16:colId xmlns:a16="http://schemas.microsoft.com/office/drawing/2014/main" val="3963865997"/>
                    </a:ext>
                  </a:extLst>
                </a:gridCol>
                <a:gridCol w="576072">
                  <a:extLst>
                    <a:ext uri="{9D8B030D-6E8A-4147-A177-3AD203B41FA5}">
                      <a16:colId xmlns:a16="http://schemas.microsoft.com/office/drawing/2014/main" val="2881613145"/>
                    </a:ext>
                  </a:extLst>
                </a:gridCol>
                <a:gridCol w="576072">
                  <a:extLst>
                    <a:ext uri="{9D8B030D-6E8A-4147-A177-3AD203B41FA5}">
                      <a16:colId xmlns:a16="http://schemas.microsoft.com/office/drawing/2014/main" val="292797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7161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3496606761"/>
                  </a:ext>
                </a:extLst>
              </a:tr>
            </a:tbl>
          </a:graphicData>
        </a:graphic>
      </p:graphicFrame>
      <p:sp>
        <p:nvSpPr>
          <p:cNvPr id="4" name="Text Placeholder 3">
            <a:extLst>
              <a:ext uri="{FF2B5EF4-FFF2-40B4-BE49-F238E27FC236}">
                <a16:creationId xmlns:a16="http://schemas.microsoft.com/office/drawing/2014/main" id="{D5810B52-7BF3-4567-ADA0-6CEE296B2C6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96131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5DE8C-58CE-4827-8B6D-D550DBB10B08}"/>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75AB976D-0B7F-47D7-BEC1-31E8E7591B45}"/>
              </a:ext>
            </a:extLst>
          </p:cNvPr>
          <p:cNvGraphicFramePr>
            <a:graphicFrameLocks noGrp="1"/>
          </p:cNvGraphicFramePr>
          <p:nvPr>
            <p:ph type="tbl" sz="quarter" idx="13"/>
            <p:extLst>
              <p:ext uri="{D42A27DB-BD31-4B8C-83A1-F6EECF244321}">
                <p14:modId xmlns:p14="http://schemas.microsoft.com/office/powerpoint/2010/main" val="4116128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08432671"/>
                    </a:ext>
                  </a:extLst>
                </a:gridCol>
                <a:gridCol w="658368">
                  <a:extLst>
                    <a:ext uri="{9D8B030D-6E8A-4147-A177-3AD203B41FA5}">
                      <a16:colId xmlns:a16="http://schemas.microsoft.com/office/drawing/2014/main" val="3633568795"/>
                    </a:ext>
                  </a:extLst>
                </a:gridCol>
                <a:gridCol w="658368">
                  <a:extLst>
                    <a:ext uri="{9D8B030D-6E8A-4147-A177-3AD203B41FA5}">
                      <a16:colId xmlns:a16="http://schemas.microsoft.com/office/drawing/2014/main" val="1803739000"/>
                    </a:ext>
                  </a:extLst>
                </a:gridCol>
                <a:gridCol w="329184">
                  <a:extLst>
                    <a:ext uri="{9D8B030D-6E8A-4147-A177-3AD203B41FA5}">
                      <a16:colId xmlns:a16="http://schemas.microsoft.com/office/drawing/2014/main" val="3157334058"/>
                    </a:ext>
                  </a:extLst>
                </a:gridCol>
                <a:gridCol w="329184">
                  <a:extLst>
                    <a:ext uri="{9D8B030D-6E8A-4147-A177-3AD203B41FA5}">
                      <a16:colId xmlns:a16="http://schemas.microsoft.com/office/drawing/2014/main" val="2344762634"/>
                    </a:ext>
                  </a:extLst>
                </a:gridCol>
                <a:gridCol w="658368">
                  <a:extLst>
                    <a:ext uri="{9D8B030D-6E8A-4147-A177-3AD203B41FA5}">
                      <a16:colId xmlns:a16="http://schemas.microsoft.com/office/drawing/2014/main" val="514608701"/>
                    </a:ext>
                  </a:extLst>
                </a:gridCol>
                <a:gridCol w="658368">
                  <a:extLst>
                    <a:ext uri="{9D8B030D-6E8A-4147-A177-3AD203B41FA5}">
                      <a16:colId xmlns:a16="http://schemas.microsoft.com/office/drawing/2014/main" val="2991108970"/>
                    </a:ext>
                  </a:extLst>
                </a:gridCol>
                <a:gridCol w="658368">
                  <a:extLst>
                    <a:ext uri="{9D8B030D-6E8A-4147-A177-3AD203B41FA5}">
                      <a16:colId xmlns:a16="http://schemas.microsoft.com/office/drawing/2014/main" val="100667264"/>
                    </a:ext>
                  </a:extLst>
                </a:gridCol>
                <a:gridCol w="658368">
                  <a:extLst>
                    <a:ext uri="{9D8B030D-6E8A-4147-A177-3AD203B41FA5}">
                      <a16:colId xmlns:a16="http://schemas.microsoft.com/office/drawing/2014/main" val="4141167573"/>
                    </a:ext>
                  </a:extLst>
                </a:gridCol>
                <a:gridCol w="658368">
                  <a:extLst>
                    <a:ext uri="{9D8B030D-6E8A-4147-A177-3AD203B41FA5}">
                      <a16:colId xmlns:a16="http://schemas.microsoft.com/office/drawing/2014/main" val="2938110498"/>
                    </a:ext>
                  </a:extLst>
                </a:gridCol>
                <a:gridCol w="658368">
                  <a:extLst>
                    <a:ext uri="{9D8B030D-6E8A-4147-A177-3AD203B41FA5}">
                      <a16:colId xmlns:a16="http://schemas.microsoft.com/office/drawing/2014/main" val="2970576739"/>
                    </a:ext>
                  </a:extLst>
                </a:gridCol>
                <a:gridCol w="658368">
                  <a:extLst>
                    <a:ext uri="{9D8B030D-6E8A-4147-A177-3AD203B41FA5}">
                      <a16:colId xmlns:a16="http://schemas.microsoft.com/office/drawing/2014/main" val="201028751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4946540"/>
                  </a:ext>
                </a:extLst>
              </a:tr>
              <a:tr h="370840">
                <a:tc>
                  <a:txBody>
                    <a:bodyPr/>
                    <a:lstStyle/>
                    <a:p>
                      <a:r>
                        <a:rPr lang="en-US" sz="1000"/>
                        <a:t>trendset.muenchen</a:t>
                      </a:r>
                    </a:p>
                  </a:txBody>
                  <a:tcPr/>
                </a:tc>
                <a:tc>
                  <a:txBody>
                    <a:bodyPr/>
                    <a:lstStyle/>
                    <a:p>
                      <a:r>
                        <a:rPr lang="en-US" sz="1000"/>
                        <a:t>112</a:t>
                      </a:r>
                    </a:p>
                  </a:txBody>
                  <a:tcPr/>
                </a:tc>
                <a:tc>
                  <a:txBody>
                    <a:bodyPr/>
                    <a:lstStyle/>
                    <a:p>
                      <a:r>
                        <a:rPr lang="en-US" sz="1000"/>
                        <a:t>0.7959</a:t>
                      </a:r>
                    </a:p>
                  </a:txBody>
                  <a:tcPr/>
                </a:tc>
                <a:tc>
                  <a:txBody>
                    <a:bodyPr/>
                    <a:lstStyle/>
                    <a:p>
                      <a:r>
                        <a:rPr lang="en-US" sz="1000"/>
                        <a:t>34.26</a:t>
                      </a:r>
                    </a:p>
                  </a:txBody>
                  <a:tcPr/>
                </a:tc>
                <a:tc>
                  <a:txBody>
                    <a:bodyPr/>
                    <a:lstStyle/>
                    <a:p>
                      <a:r>
                        <a:rPr lang="en-US" sz="1000"/>
                        <a:t>0.68</a:t>
                      </a:r>
                    </a:p>
                  </a:txBody>
                  <a:tcPr/>
                </a:tc>
                <a:tc>
                  <a:txBody>
                    <a:bodyPr/>
                    <a:lstStyle/>
                    <a:p>
                      <a:r>
                        <a:rPr lang="en-US" sz="1000"/>
                        <a:t>734.42</a:t>
                      </a:r>
                    </a:p>
                  </a:txBody>
                  <a:tcPr/>
                </a:tc>
                <a:tc>
                  <a:txBody>
                    <a:bodyPr/>
                    <a:lstStyle/>
                    <a:p>
                      <a:r>
                        <a:rPr lang="en-US" sz="1000"/>
                        <a:t>630.82</a:t>
                      </a:r>
                    </a:p>
                  </a:txBody>
                  <a:tcPr/>
                </a:tc>
                <a:tc>
                  <a:txBody>
                    <a:bodyPr/>
                    <a:lstStyle/>
                    <a:p>
                      <a:r>
                        <a:rPr lang="en-US" sz="1000"/>
                        <a:t>552.64</a:t>
                      </a:r>
                    </a:p>
                  </a:txBody>
                  <a:tcPr/>
                </a:tc>
                <a:tc>
                  <a:txBody>
                    <a:bodyPr/>
                    <a:lstStyle/>
                    <a:p>
                      <a:r>
                        <a:rPr lang="en-US" sz="1000"/>
                        <a:t>551.95</a:t>
                      </a:r>
                    </a:p>
                  </a:txBody>
                  <a:tcPr/>
                </a:tc>
                <a:tc>
                  <a:txBody>
                    <a:bodyPr/>
                    <a:lstStyle/>
                    <a:p>
                      <a:r>
                        <a:rPr lang="en-US" sz="1000"/>
                        <a:t>81521</a:t>
                      </a:r>
                    </a:p>
                  </a:txBody>
                  <a:tcPr/>
                </a:tc>
                <a:tc>
                  <a:txBody>
                    <a:bodyPr/>
                    <a:lstStyle/>
                    <a:p>
                      <a:r>
                        <a:rPr lang="en-US" sz="1000"/>
                        <a:t>3803</a:t>
                      </a:r>
                    </a:p>
                  </a:txBody>
                  <a:tcPr/>
                </a:tc>
                <a:tc>
                  <a:txBody>
                    <a:bodyPr/>
                    <a:lstStyle/>
                    <a:p>
                      <a:r>
                        <a:rPr lang="en-US" sz="1000"/>
                        <a:t>61343</a:t>
                      </a:r>
                    </a:p>
                  </a:txBody>
                  <a:tcPr/>
                </a:tc>
                <a:extLst>
                  <a:ext uri="{0D108BD9-81ED-4DB2-BD59-A6C34878D82A}">
                    <a16:rowId xmlns:a16="http://schemas.microsoft.com/office/drawing/2014/main" val="2771097496"/>
                  </a:ext>
                </a:extLst>
              </a:tr>
            </a:tbl>
          </a:graphicData>
        </a:graphic>
      </p:graphicFrame>
      <p:sp>
        <p:nvSpPr>
          <p:cNvPr id="4" name="Text Placeholder 3">
            <a:extLst>
              <a:ext uri="{FF2B5EF4-FFF2-40B4-BE49-F238E27FC236}">
                <a16:creationId xmlns:a16="http://schemas.microsoft.com/office/drawing/2014/main" id="{F18B69CA-2F22-4485-AB02-8F5A0A4F509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95693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DCDAD-977A-4426-92E7-8C78E6AB67F8}"/>
              </a:ext>
            </a:extLst>
          </p:cNvPr>
          <p:cNvSpPr>
            <a:spLocks noGrp="1"/>
          </p:cNvSpPr>
          <p:nvPr>
            <p:ph type="title"/>
          </p:nvPr>
        </p:nvSpPr>
        <p:spPr/>
        <p:txBody>
          <a:bodyPr/>
          <a:lstStyle/>
          <a:p>
            <a:r>
              <a:rPr lang="en-US"/>
              <a:t>Instagram Stories Table  | TrendSet - 1 of 25</a:t>
            </a:r>
          </a:p>
        </p:txBody>
      </p:sp>
      <p:graphicFrame>
        <p:nvGraphicFramePr>
          <p:cNvPr id="5" name="Table Placeholder 4">
            <a:extLst>
              <a:ext uri="{FF2B5EF4-FFF2-40B4-BE49-F238E27FC236}">
                <a16:creationId xmlns:a16="http://schemas.microsoft.com/office/drawing/2014/main" id="{936E1639-FE1E-451B-9BCF-BEE8BA13CB7D}"/>
              </a:ext>
            </a:extLst>
          </p:cNvPr>
          <p:cNvGraphicFramePr>
            <a:graphicFrameLocks noGrp="1"/>
          </p:cNvGraphicFramePr>
          <p:nvPr>
            <p:ph type="tbl" sz="quarter" idx="13"/>
            <p:extLst>
              <p:ext uri="{D42A27DB-BD31-4B8C-83A1-F6EECF244321}">
                <p14:modId xmlns:p14="http://schemas.microsoft.com/office/powerpoint/2010/main" val="2848036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4756771"/>
                    </a:ext>
                  </a:extLst>
                </a:gridCol>
                <a:gridCol w="1316736">
                  <a:extLst>
                    <a:ext uri="{9D8B030D-6E8A-4147-A177-3AD203B41FA5}">
                      <a16:colId xmlns:a16="http://schemas.microsoft.com/office/drawing/2014/main" val="3937627912"/>
                    </a:ext>
                  </a:extLst>
                </a:gridCol>
                <a:gridCol w="658368">
                  <a:extLst>
                    <a:ext uri="{9D8B030D-6E8A-4147-A177-3AD203B41FA5}">
                      <a16:colId xmlns:a16="http://schemas.microsoft.com/office/drawing/2014/main" val="843010857"/>
                    </a:ext>
                  </a:extLst>
                </a:gridCol>
                <a:gridCol w="658368">
                  <a:extLst>
                    <a:ext uri="{9D8B030D-6E8A-4147-A177-3AD203B41FA5}">
                      <a16:colId xmlns:a16="http://schemas.microsoft.com/office/drawing/2014/main" val="2539964185"/>
                    </a:ext>
                  </a:extLst>
                </a:gridCol>
                <a:gridCol w="658368">
                  <a:extLst>
                    <a:ext uri="{9D8B030D-6E8A-4147-A177-3AD203B41FA5}">
                      <a16:colId xmlns:a16="http://schemas.microsoft.com/office/drawing/2014/main" val="3161121153"/>
                    </a:ext>
                  </a:extLst>
                </a:gridCol>
                <a:gridCol w="658368">
                  <a:extLst>
                    <a:ext uri="{9D8B030D-6E8A-4147-A177-3AD203B41FA5}">
                      <a16:colId xmlns:a16="http://schemas.microsoft.com/office/drawing/2014/main" val="2192581121"/>
                    </a:ext>
                  </a:extLst>
                </a:gridCol>
                <a:gridCol w="658368">
                  <a:extLst>
                    <a:ext uri="{9D8B030D-6E8A-4147-A177-3AD203B41FA5}">
                      <a16:colId xmlns:a16="http://schemas.microsoft.com/office/drawing/2014/main" val="1347758524"/>
                    </a:ext>
                  </a:extLst>
                </a:gridCol>
                <a:gridCol w="658368">
                  <a:extLst>
                    <a:ext uri="{9D8B030D-6E8A-4147-A177-3AD203B41FA5}">
                      <a16:colId xmlns:a16="http://schemas.microsoft.com/office/drawing/2014/main" val="2645110776"/>
                    </a:ext>
                  </a:extLst>
                </a:gridCol>
                <a:gridCol w="658368">
                  <a:extLst>
                    <a:ext uri="{9D8B030D-6E8A-4147-A177-3AD203B41FA5}">
                      <a16:colId xmlns:a16="http://schemas.microsoft.com/office/drawing/2014/main" val="261662807"/>
                    </a:ext>
                  </a:extLst>
                </a:gridCol>
                <a:gridCol w="658368">
                  <a:extLst>
                    <a:ext uri="{9D8B030D-6E8A-4147-A177-3AD203B41FA5}">
                      <a16:colId xmlns:a16="http://schemas.microsoft.com/office/drawing/2014/main" val="349300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7447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11:38:47</a:t>
                      </a:r>
                      <a:r>
                        <a:rPr kumimoji="0" lang="en-US" sz="1000" b="0" i="0" u="none" strike="noStrike" kern="1200" cap="none" spc="0" normalizeH="0" baseline="0" noProof="0">
                          <a:ln>
                            <a:noFill/>
                          </a:ln>
                          <a:solidFill>
                            <a:prstClr val="black"/>
                          </a:solidFill>
                          <a:effectLst/>
                          <a:uLnTx/>
                          <a:uFillTx/>
                          <a:latin typeface="+mn-lt"/>
                          <a:ea typeface="+mn-ea"/>
                          <a:cs typeface="+mn-cs"/>
                        </a:rPr>
                        <a:t>
 NEW POST ... SOME INSPIRATION FROM THE LAST TRENDSET FAIR.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https://scontent.xx.fbcdn.net/v/t51.12442-15/82695416_2977807545564963_5000061525747741234_n.jpg?_nc_cat=102&amp;_nc_ohc=Q1et9J7gBXcAX85wvJA&amp;_nc_ht=scontent.xx&amp;oh=f4ce38b36fd571ca00b6a05470bdd5b4&amp;oe=5E959E7F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52955897"/>
                  </a:ext>
                </a:extLst>
              </a:tr>
            </a:tbl>
          </a:graphicData>
        </a:graphic>
      </p:graphicFrame>
      <p:sp>
        <p:nvSpPr>
          <p:cNvPr id="4" name="Text Placeholder 3">
            <a:extLst>
              <a:ext uri="{FF2B5EF4-FFF2-40B4-BE49-F238E27FC236}">
                <a16:creationId xmlns:a16="http://schemas.microsoft.com/office/drawing/2014/main" id="{1C7AF447-83C8-4CD8-BAC8-B18AAF1533E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04732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F90D-C822-410A-8016-E65845A9666E}"/>
              </a:ext>
            </a:extLst>
          </p:cNvPr>
          <p:cNvSpPr>
            <a:spLocks noGrp="1"/>
          </p:cNvSpPr>
          <p:nvPr>
            <p:ph type="title"/>
          </p:nvPr>
        </p:nvSpPr>
        <p:spPr/>
        <p:txBody>
          <a:bodyPr/>
          <a:lstStyle/>
          <a:p>
            <a:r>
              <a:rPr lang="en-US"/>
              <a:t>Instagram Stories Table  | TrendSet - 2 of 25</a:t>
            </a:r>
          </a:p>
        </p:txBody>
      </p:sp>
      <p:graphicFrame>
        <p:nvGraphicFramePr>
          <p:cNvPr id="5" name="Table Placeholder 4">
            <a:extLst>
              <a:ext uri="{FF2B5EF4-FFF2-40B4-BE49-F238E27FC236}">
                <a16:creationId xmlns:a16="http://schemas.microsoft.com/office/drawing/2014/main" id="{2AC95967-CF8A-4462-99F3-5993B73D49BE}"/>
              </a:ext>
            </a:extLst>
          </p:cNvPr>
          <p:cNvGraphicFramePr>
            <a:graphicFrameLocks noGrp="1"/>
          </p:cNvGraphicFramePr>
          <p:nvPr>
            <p:ph type="tbl" sz="quarter" idx="13"/>
            <p:extLst>
              <p:ext uri="{D42A27DB-BD31-4B8C-83A1-F6EECF244321}">
                <p14:modId xmlns:p14="http://schemas.microsoft.com/office/powerpoint/2010/main" val="22565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1580839"/>
                    </a:ext>
                  </a:extLst>
                </a:gridCol>
                <a:gridCol w="1316736">
                  <a:extLst>
                    <a:ext uri="{9D8B030D-6E8A-4147-A177-3AD203B41FA5}">
                      <a16:colId xmlns:a16="http://schemas.microsoft.com/office/drawing/2014/main" val="798091350"/>
                    </a:ext>
                  </a:extLst>
                </a:gridCol>
                <a:gridCol w="658368">
                  <a:extLst>
                    <a:ext uri="{9D8B030D-6E8A-4147-A177-3AD203B41FA5}">
                      <a16:colId xmlns:a16="http://schemas.microsoft.com/office/drawing/2014/main" val="924639607"/>
                    </a:ext>
                  </a:extLst>
                </a:gridCol>
                <a:gridCol w="658368">
                  <a:extLst>
                    <a:ext uri="{9D8B030D-6E8A-4147-A177-3AD203B41FA5}">
                      <a16:colId xmlns:a16="http://schemas.microsoft.com/office/drawing/2014/main" val="888439214"/>
                    </a:ext>
                  </a:extLst>
                </a:gridCol>
                <a:gridCol w="658368">
                  <a:extLst>
                    <a:ext uri="{9D8B030D-6E8A-4147-A177-3AD203B41FA5}">
                      <a16:colId xmlns:a16="http://schemas.microsoft.com/office/drawing/2014/main" val="4205993946"/>
                    </a:ext>
                  </a:extLst>
                </a:gridCol>
                <a:gridCol w="658368">
                  <a:extLst>
                    <a:ext uri="{9D8B030D-6E8A-4147-A177-3AD203B41FA5}">
                      <a16:colId xmlns:a16="http://schemas.microsoft.com/office/drawing/2014/main" val="3952158442"/>
                    </a:ext>
                  </a:extLst>
                </a:gridCol>
                <a:gridCol w="658368">
                  <a:extLst>
                    <a:ext uri="{9D8B030D-6E8A-4147-A177-3AD203B41FA5}">
                      <a16:colId xmlns:a16="http://schemas.microsoft.com/office/drawing/2014/main" val="1631548194"/>
                    </a:ext>
                  </a:extLst>
                </a:gridCol>
                <a:gridCol w="658368">
                  <a:extLst>
                    <a:ext uri="{9D8B030D-6E8A-4147-A177-3AD203B41FA5}">
                      <a16:colId xmlns:a16="http://schemas.microsoft.com/office/drawing/2014/main" val="3494440612"/>
                    </a:ext>
                  </a:extLst>
                </a:gridCol>
                <a:gridCol w="658368">
                  <a:extLst>
                    <a:ext uri="{9D8B030D-6E8A-4147-A177-3AD203B41FA5}">
                      <a16:colId xmlns:a16="http://schemas.microsoft.com/office/drawing/2014/main" val="220530164"/>
                    </a:ext>
                  </a:extLst>
                </a:gridCol>
                <a:gridCol w="658368">
                  <a:extLst>
                    <a:ext uri="{9D8B030D-6E8A-4147-A177-3AD203B41FA5}">
                      <a16:colId xmlns:a16="http://schemas.microsoft.com/office/drawing/2014/main" val="364752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2727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13:13:37</a:t>
                      </a:r>
                      <a:r>
                        <a:rPr kumimoji="0" lang="en-US" sz="1000" b="0" i="0" u="none" strike="noStrike" kern="1200" cap="none" spc="0" normalizeH="0" baseline="0" noProof="0">
                          <a:ln>
                            <a:noFill/>
                          </a:ln>
                          <a:solidFill>
                            <a:prstClr val="black"/>
                          </a:solidFill>
                          <a:effectLst/>
                          <a:uLnTx/>
                          <a:uFillTx/>
                          <a:latin typeface="+mn-lt"/>
                          <a:ea typeface="+mn-ea"/>
                          <a:cs typeface="+mn-cs"/>
                        </a:rPr>
                        <a:t>
 ALL THREE TREND MOTIVES OF #TRENDSETWINTER2020
 IN ONE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https://scontent.xx.fbcdn.net/v/t51.12442-15/80475385_105405510912817_6213506553854293624_n.jpg?_nc_cat=110&amp;_nc_ohc=nXkGhxZBq1EAQntpceBxeTcxCl78KRBS7YW-NYB3oU5Lc1_JkMKfGzicg&amp;_nc_ht=scontent.xx&amp;oh=809e3ba4aea37121d789c41bf5a327c3&amp;oe=5EAD4D3C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12:30:54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73622102"/>
                  </a:ext>
                </a:extLst>
              </a:tr>
            </a:tbl>
          </a:graphicData>
        </a:graphic>
      </p:graphicFrame>
      <p:sp>
        <p:nvSpPr>
          <p:cNvPr id="4" name="Text Placeholder 3">
            <a:extLst>
              <a:ext uri="{FF2B5EF4-FFF2-40B4-BE49-F238E27FC236}">
                <a16:creationId xmlns:a16="http://schemas.microsoft.com/office/drawing/2014/main" id="{F5EAA7CE-939A-48C4-B28B-05C0819B2B8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74445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EC08-1C30-4216-BC72-C7FF59360D18}"/>
              </a:ext>
            </a:extLst>
          </p:cNvPr>
          <p:cNvSpPr>
            <a:spLocks noGrp="1"/>
          </p:cNvSpPr>
          <p:nvPr>
            <p:ph type="title"/>
          </p:nvPr>
        </p:nvSpPr>
        <p:spPr/>
        <p:txBody>
          <a:bodyPr/>
          <a:lstStyle/>
          <a:p>
            <a:r>
              <a:rPr lang="en-US"/>
              <a:t>Instagram Stories Table  | TrendSet - 3 of 25</a:t>
            </a:r>
          </a:p>
        </p:txBody>
      </p:sp>
      <p:graphicFrame>
        <p:nvGraphicFramePr>
          <p:cNvPr id="5" name="Table Placeholder 4">
            <a:extLst>
              <a:ext uri="{FF2B5EF4-FFF2-40B4-BE49-F238E27FC236}">
                <a16:creationId xmlns:a16="http://schemas.microsoft.com/office/drawing/2014/main" id="{80839AE0-4988-4EC8-B943-C2CDF8A2E2D0}"/>
              </a:ext>
            </a:extLst>
          </p:cNvPr>
          <p:cNvGraphicFramePr>
            <a:graphicFrameLocks noGrp="1"/>
          </p:cNvGraphicFramePr>
          <p:nvPr>
            <p:ph type="tbl" sz="quarter" idx="13"/>
            <p:extLst>
              <p:ext uri="{D42A27DB-BD31-4B8C-83A1-F6EECF244321}">
                <p14:modId xmlns:p14="http://schemas.microsoft.com/office/powerpoint/2010/main" val="187772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350340"/>
                    </a:ext>
                  </a:extLst>
                </a:gridCol>
                <a:gridCol w="1316736">
                  <a:extLst>
                    <a:ext uri="{9D8B030D-6E8A-4147-A177-3AD203B41FA5}">
                      <a16:colId xmlns:a16="http://schemas.microsoft.com/office/drawing/2014/main" val="3290637612"/>
                    </a:ext>
                  </a:extLst>
                </a:gridCol>
                <a:gridCol w="658368">
                  <a:extLst>
                    <a:ext uri="{9D8B030D-6E8A-4147-A177-3AD203B41FA5}">
                      <a16:colId xmlns:a16="http://schemas.microsoft.com/office/drawing/2014/main" val="1826431338"/>
                    </a:ext>
                  </a:extLst>
                </a:gridCol>
                <a:gridCol w="658368">
                  <a:extLst>
                    <a:ext uri="{9D8B030D-6E8A-4147-A177-3AD203B41FA5}">
                      <a16:colId xmlns:a16="http://schemas.microsoft.com/office/drawing/2014/main" val="2158644234"/>
                    </a:ext>
                  </a:extLst>
                </a:gridCol>
                <a:gridCol w="658368">
                  <a:extLst>
                    <a:ext uri="{9D8B030D-6E8A-4147-A177-3AD203B41FA5}">
                      <a16:colId xmlns:a16="http://schemas.microsoft.com/office/drawing/2014/main" val="2211700782"/>
                    </a:ext>
                  </a:extLst>
                </a:gridCol>
                <a:gridCol w="658368">
                  <a:extLst>
                    <a:ext uri="{9D8B030D-6E8A-4147-A177-3AD203B41FA5}">
                      <a16:colId xmlns:a16="http://schemas.microsoft.com/office/drawing/2014/main" val="2564295273"/>
                    </a:ext>
                  </a:extLst>
                </a:gridCol>
                <a:gridCol w="658368">
                  <a:extLst>
                    <a:ext uri="{9D8B030D-6E8A-4147-A177-3AD203B41FA5}">
                      <a16:colId xmlns:a16="http://schemas.microsoft.com/office/drawing/2014/main" val="4262778240"/>
                    </a:ext>
                  </a:extLst>
                </a:gridCol>
                <a:gridCol w="658368">
                  <a:extLst>
                    <a:ext uri="{9D8B030D-6E8A-4147-A177-3AD203B41FA5}">
                      <a16:colId xmlns:a16="http://schemas.microsoft.com/office/drawing/2014/main" val="355397864"/>
                    </a:ext>
                  </a:extLst>
                </a:gridCol>
                <a:gridCol w="658368">
                  <a:extLst>
                    <a:ext uri="{9D8B030D-6E8A-4147-A177-3AD203B41FA5}">
                      <a16:colId xmlns:a16="http://schemas.microsoft.com/office/drawing/2014/main" val="3858784252"/>
                    </a:ext>
                  </a:extLst>
                </a:gridCol>
                <a:gridCol w="658368">
                  <a:extLst>
                    <a:ext uri="{9D8B030D-6E8A-4147-A177-3AD203B41FA5}">
                      <a16:colId xmlns:a16="http://schemas.microsoft.com/office/drawing/2014/main" val="67193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826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- 2020-01-10 10:17:43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https://scontent.xx.fbcdn.net/v/t51.12442-15/80024827_648971432508700_5938439528706310223_n.jpg?_nc_cat=109&amp;_nc_ohc=d0xnp_cYxBEAQm9nIObfuULervocyfc742UxQ5rijkpRTVImW5rcWlDJQ&amp;_nc_ht=scontent.xx&amp;oh=a378dbcf65e99e31e8ebdd74678287c7&amp;oe=5E9CB39D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264669024"/>
                  </a:ext>
                </a:extLst>
              </a:tr>
            </a:tbl>
          </a:graphicData>
        </a:graphic>
      </p:graphicFrame>
      <p:sp>
        <p:nvSpPr>
          <p:cNvPr id="4" name="Text Placeholder 3">
            <a:extLst>
              <a:ext uri="{FF2B5EF4-FFF2-40B4-BE49-F238E27FC236}">
                <a16:creationId xmlns:a16="http://schemas.microsoft.com/office/drawing/2014/main" id="{55233C99-D127-4F37-BC8F-D4FE8701134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64461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89E5-9EAB-4F99-B49F-A6768EF9C361}"/>
              </a:ext>
            </a:extLst>
          </p:cNvPr>
          <p:cNvSpPr>
            <a:spLocks noGrp="1"/>
          </p:cNvSpPr>
          <p:nvPr>
            <p:ph type="title"/>
          </p:nvPr>
        </p:nvSpPr>
        <p:spPr/>
        <p:txBody>
          <a:bodyPr/>
          <a:lstStyle/>
          <a:p>
            <a:r>
              <a:rPr lang="en-US"/>
              <a:t>Instagram Stories Table  | TrendSet - 4 of 25</a:t>
            </a:r>
          </a:p>
        </p:txBody>
      </p:sp>
      <p:graphicFrame>
        <p:nvGraphicFramePr>
          <p:cNvPr id="5" name="Table Placeholder 4">
            <a:extLst>
              <a:ext uri="{FF2B5EF4-FFF2-40B4-BE49-F238E27FC236}">
                <a16:creationId xmlns:a16="http://schemas.microsoft.com/office/drawing/2014/main" id="{9CD16F83-1DCC-40A5-BDBE-233D88F7A135}"/>
              </a:ext>
            </a:extLst>
          </p:cNvPr>
          <p:cNvGraphicFramePr>
            <a:graphicFrameLocks noGrp="1"/>
          </p:cNvGraphicFramePr>
          <p:nvPr>
            <p:ph type="tbl" sz="quarter" idx="13"/>
            <p:extLst>
              <p:ext uri="{D42A27DB-BD31-4B8C-83A1-F6EECF244321}">
                <p14:modId xmlns:p14="http://schemas.microsoft.com/office/powerpoint/2010/main" val="404225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4173349"/>
                    </a:ext>
                  </a:extLst>
                </a:gridCol>
                <a:gridCol w="1316736">
                  <a:extLst>
                    <a:ext uri="{9D8B030D-6E8A-4147-A177-3AD203B41FA5}">
                      <a16:colId xmlns:a16="http://schemas.microsoft.com/office/drawing/2014/main" val="1974601266"/>
                    </a:ext>
                  </a:extLst>
                </a:gridCol>
                <a:gridCol w="658368">
                  <a:extLst>
                    <a:ext uri="{9D8B030D-6E8A-4147-A177-3AD203B41FA5}">
                      <a16:colId xmlns:a16="http://schemas.microsoft.com/office/drawing/2014/main" val="3120976976"/>
                    </a:ext>
                  </a:extLst>
                </a:gridCol>
                <a:gridCol w="658368">
                  <a:extLst>
                    <a:ext uri="{9D8B030D-6E8A-4147-A177-3AD203B41FA5}">
                      <a16:colId xmlns:a16="http://schemas.microsoft.com/office/drawing/2014/main" val="2513258849"/>
                    </a:ext>
                  </a:extLst>
                </a:gridCol>
                <a:gridCol w="658368">
                  <a:extLst>
                    <a:ext uri="{9D8B030D-6E8A-4147-A177-3AD203B41FA5}">
                      <a16:colId xmlns:a16="http://schemas.microsoft.com/office/drawing/2014/main" val="1261751451"/>
                    </a:ext>
                  </a:extLst>
                </a:gridCol>
                <a:gridCol w="658368">
                  <a:extLst>
                    <a:ext uri="{9D8B030D-6E8A-4147-A177-3AD203B41FA5}">
                      <a16:colId xmlns:a16="http://schemas.microsoft.com/office/drawing/2014/main" val="575552915"/>
                    </a:ext>
                  </a:extLst>
                </a:gridCol>
                <a:gridCol w="658368">
                  <a:extLst>
                    <a:ext uri="{9D8B030D-6E8A-4147-A177-3AD203B41FA5}">
                      <a16:colId xmlns:a16="http://schemas.microsoft.com/office/drawing/2014/main" val="224531268"/>
                    </a:ext>
                  </a:extLst>
                </a:gridCol>
                <a:gridCol w="658368">
                  <a:extLst>
                    <a:ext uri="{9D8B030D-6E8A-4147-A177-3AD203B41FA5}">
                      <a16:colId xmlns:a16="http://schemas.microsoft.com/office/drawing/2014/main" val="4078496805"/>
                    </a:ext>
                  </a:extLst>
                </a:gridCol>
                <a:gridCol w="658368">
                  <a:extLst>
                    <a:ext uri="{9D8B030D-6E8A-4147-A177-3AD203B41FA5}">
                      <a16:colId xmlns:a16="http://schemas.microsoft.com/office/drawing/2014/main" val="2642511314"/>
                    </a:ext>
                  </a:extLst>
                </a:gridCol>
                <a:gridCol w="658368">
                  <a:extLst>
                    <a:ext uri="{9D8B030D-6E8A-4147-A177-3AD203B41FA5}">
                      <a16:colId xmlns:a16="http://schemas.microsoft.com/office/drawing/2014/main" val="516732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1086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09:55:04</a:t>
                      </a:r>
                      <a:r>
                        <a:rPr kumimoji="0" lang="en-US" sz="1000" b="0" i="0" u="none" strike="noStrike" kern="1200" cap="none" spc="0" normalizeH="0" baseline="0" noProof="0">
                          <a:ln>
                            <a:noFill/>
                          </a:ln>
                          <a:solidFill>
                            <a:prstClr val="black"/>
                          </a:solidFill>
                          <a:effectLst/>
                          <a:uLnTx/>
                          <a:uFillTx/>
                          <a:latin typeface="+mn-lt"/>
                          <a:ea typeface="+mn-ea"/>
                          <a:cs typeface="+mn-cs"/>
                        </a:rPr>
                        <a:t>
 What a great TrendSet Winter 2020... It still really digs us! 💙 The post-fair report of the TrendSet Winter 2020 is already online on our website.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https://scontent.xx.fbcdn.net/v/t51.12442-15/79753393_447804099458605_6681531928550941159_n.jpg?_nc_cat=105&amp;_nc_ohc=Ao_P-rIUpK4AQnqW40jMYxSTJqCLftENAj7RNdESHljoAJZVPrIDxPDBw&amp;_nc_ht=scontent.xx&amp;oh=c51acb84479999403c9d543bfb783886&amp;oe=5EAB9FCE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99722635"/>
                  </a:ext>
                </a:extLst>
              </a:tr>
            </a:tbl>
          </a:graphicData>
        </a:graphic>
      </p:graphicFrame>
      <p:sp>
        <p:nvSpPr>
          <p:cNvPr id="4" name="Text Placeholder 3">
            <a:extLst>
              <a:ext uri="{FF2B5EF4-FFF2-40B4-BE49-F238E27FC236}">
                <a16:creationId xmlns:a16="http://schemas.microsoft.com/office/drawing/2014/main" id="{A46AEA76-5340-49AB-B893-CA1797C76B3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71146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F371-934B-4B12-9093-F5B14852D247}"/>
              </a:ext>
            </a:extLst>
          </p:cNvPr>
          <p:cNvSpPr>
            <a:spLocks noGrp="1"/>
          </p:cNvSpPr>
          <p:nvPr>
            <p:ph type="title"/>
          </p:nvPr>
        </p:nvSpPr>
        <p:spPr/>
        <p:txBody>
          <a:bodyPr/>
          <a:lstStyle/>
          <a:p>
            <a:r>
              <a:rPr lang="en-US"/>
              <a:t>Instagram Stories Table  | TrendSet - 5 of 25</a:t>
            </a:r>
          </a:p>
        </p:txBody>
      </p:sp>
      <p:graphicFrame>
        <p:nvGraphicFramePr>
          <p:cNvPr id="5" name="Table Placeholder 4">
            <a:extLst>
              <a:ext uri="{FF2B5EF4-FFF2-40B4-BE49-F238E27FC236}">
                <a16:creationId xmlns:a16="http://schemas.microsoft.com/office/drawing/2014/main" id="{525A2AA8-1087-41A7-B5CB-78892E10B67C}"/>
              </a:ext>
            </a:extLst>
          </p:cNvPr>
          <p:cNvGraphicFramePr>
            <a:graphicFrameLocks noGrp="1"/>
          </p:cNvGraphicFramePr>
          <p:nvPr>
            <p:ph type="tbl" sz="quarter" idx="13"/>
            <p:extLst>
              <p:ext uri="{D42A27DB-BD31-4B8C-83A1-F6EECF244321}">
                <p14:modId xmlns:p14="http://schemas.microsoft.com/office/powerpoint/2010/main" val="407342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05075799"/>
                    </a:ext>
                  </a:extLst>
                </a:gridCol>
                <a:gridCol w="1316736">
                  <a:extLst>
                    <a:ext uri="{9D8B030D-6E8A-4147-A177-3AD203B41FA5}">
                      <a16:colId xmlns:a16="http://schemas.microsoft.com/office/drawing/2014/main" val="3332536168"/>
                    </a:ext>
                  </a:extLst>
                </a:gridCol>
                <a:gridCol w="658368">
                  <a:extLst>
                    <a:ext uri="{9D8B030D-6E8A-4147-A177-3AD203B41FA5}">
                      <a16:colId xmlns:a16="http://schemas.microsoft.com/office/drawing/2014/main" val="2600750165"/>
                    </a:ext>
                  </a:extLst>
                </a:gridCol>
                <a:gridCol w="658368">
                  <a:extLst>
                    <a:ext uri="{9D8B030D-6E8A-4147-A177-3AD203B41FA5}">
                      <a16:colId xmlns:a16="http://schemas.microsoft.com/office/drawing/2014/main" val="986734843"/>
                    </a:ext>
                  </a:extLst>
                </a:gridCol>
                <a:gridCol w="658368">
                  <a:extLst>
                    <a:ext uri="{9D8B030D-6E8A-4147-A177-3AD203B41FA5}">
                      <a16:colId xmlns:a16="http://schemas.microsoft.com/office/drawing/2014/main" val="2639707861"/>
                    </a:ext>
                  </a:extLst>
                </a:gridCol>
                <a:gridCol w="658368">
                  <a:extLst>
                    <a:ext uri="{9D8B030D-6E8A-4147-A177-3AD203B41FA5}">
                      <a16:colId xmlns:a16="http://schemas.microsoft.com/office/drawing/2014/main" val="669907736"/>
                    </a:ext>
                  </a:extLst>
                </a:gridCol>
                <a:gridCol w="658368">
                  <a:extLst>
                    <a:ext uri="{9D8B030D-6E8A-4147-A177-3AD203B41FA5}">
                      <a16:colId xmlns:a16="http://schemas.microsoft.com/office/drawing/2014/main" val="4022094458"/>
                    </a:ext>
                  </a:extLst>
                </a:gridCol>
                <a:gridCol w="658368">
                  <a:extLst>
                    <a:ext uri="{9D8B030D-6E8A-4147-A177-3AD203B41FA5}">
                      <a16:colId xmlns:a16="http://schemas.microsoft.com/office/drawing/2014/main" val="2683503295"/>
                    </a:ext>
                  </a:extLst>
                </a:gridCol>
                <a:gridCol w="658368">
                  <a:extLst>
                    <a:ext uri="{9D8B030D-6E8A-4147-A177-3AD203B41FA5}">
                      <a16:colId xmlns:a16="http://schemas.microsoft.com/office/drawing/2014/main" val="2880772932"/>
                    </a:ext>
                  </a:extLst>
                </a:gridCol>
                <a:gridCol w="658368">
                  <a:extLst>
                    <a:ext uri="{9D8B030D-6E8A-4147-A177-3AD203B41FA5}">
                      <a16:colId xmlns:a16="http://schemas.microsoft.com/office/drawing/2014/main" val="2760391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5736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17:03:21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https://scontent.xx.fbcdn.net/v/t51.12442-15/79585429_168541914360533_1644275637131368461_n.jpg?_nc_cat=110&amp;_nc_ohc=otqiS5nULOQAQkCUX6XyWdKf64fS7zl6gHXMV01AQvURPjFuAwVCnC6ww&amp;_nc_ht=scontent.xx&amp;oh=370399246d682c4e53709c1a8a0def9e&amp;oe=5EA07F2B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17:01:09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867491425"/>
                  </a:ext>
                </a:extLst>
              </a:tr>
            </a:tbl>
          </a:graphicData>
        </a:graphic>
      </p:graphicFrame>
      <p:sp>
        <p:nvSpPr>
          <p:cNvPr id="4" name="Text Placeholder 3">
            <a:extLst>
              <a:ext uri="{FF2B5EF4-FFF2-40B4-BE49-F238E27FC236}">
                <a16:creationId xmlns:a16="http://schemas.microsoft.com/office/drawing/2014/main" id="{2706E6E0-1233-460E-9637-2563947EA24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89519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B8E8A-12F3-4F1D-8A4B-0A9B5B0FB01F}"/>
              </a:ext>
            </a:extLst>
          </p:cNvPr>
          <p:cNvSpPr>
            <a:spLocks noGrp="1"/>
          </p:cNvSpPr>
          <p:nvPr>
            <p:ph type="title"/>
          </p:nvPr>
        </p:nvSpPr>
        <p:spPr/>
        <p:txBody>
          <a:bodyPr/>
          <a:lstStyle/>
          <a:p>
            <a:r>
              <a:rPr lang="en-US"/>
              <a:t>Instagram Stories Table  | TrendSet - 6 of 25</a:t>
            </a:r>
          </a:p>
        </p:txBody>
      </p:sp>
      <p:graphicFrame>
        <p:nvGraphicFramePr>
          <p:cNvPr id="5" name="Table Placeholder 4">
            <a:extLst>
              <a:ext uri="{FF2B5EF4-FFF2-40B4-BE49-F238E27FC236}">
                <a16:creationId xmlns:a16="http://schemas.microsoft.com/office/drawing/2014/main" id="{0063CA3F-4F0C-407F-976D-054CED6201B5}"/>
              </a:ext>
            </a:extLst>
          </p:cNvPr>
          <p:cNvGraphicFramePr>
            <a:graphicFrameLocks noGrp="1"/>
          </p:cNvGraphicFramePr>
          <p:nvPr>
            <p:ph type="tbl" sz="quarter" idx="13"/>
            <p:extLst>
              <p:ext uri="{D42A27DB-BD31-4B8C-83A1-F6EECF244321}">
                <p14:modId xmlns:p14="http://schemas.microsoft.com/office/powerpoint/2010/main" val="460042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2007760"/>
                    </a:ext>
                  </a:extLst>
                </a:gridCol>
                <a:gridCol w="1316736">
                  <a:extLst>
                    <a:ext uri="{9D8B030D-6E8A-4147-A177-3AD203B41FA5}">
                      <a16:colId xmlns:a16="http://schemas.microsoft.com/office/drawing/2014/main" val="1601303627"/>
                    </a:ext>
                  </a:extLst>
                </a:gridCol>
                <a:gridCol w="658368">
                  <a:extLst>
                    <a:ext uri="{9D8B030D-6E8A-4147-A177-3AD203B41FA5}">
                      <a16:colId xmlns:a16="http://schemas.microsoft.com/office/drawing/2014/main" val="3364323368"/>
                    </a:ext>
                  </a:extLst>
                </a:gridCol>
                <a:gridCol w="658368">
                  <a:extLst>
                    <a:ext uri="{9D8B030D-6E8A-4147-A177-3AD203B41FA5}">
                      <a16:colId xmlns:a16="http://schemas.microsoft.com/office/drawing/2014/main" val="2497749458"/>
                    </a:ext>
                  </a:extLst>
                </a:gridCol>
                <a:gridCol w="658368">
                  <a:extLst>
                    <a:ext uri="{9D8B030D-6E8A-4147-A177-3AD203B41FA5}">
                      <a16:colId xmlns:a16="http://schemas.microsoft.com/office/drawing/2014/main" val="255923523"/>
                    </a:ext>
                  </a:extLst>
                </a:gridCol>
                <a:gridCol w="658368">
                  <a:extLst>
                    <a:ext uri="{9D8B030D-6E8A-4147-A177-3AD203B41FA5}">
                      <a16:colId xmlns:a16="http://schemas.microsoft.com/office/drawing/2014/main" val="3710441607"/>
                    </a:ext>
                  </a:extLst>
                </a:gridCol>
                <a:gridCol w="658368">
                  <a:extLst>
                    <a:ext uri="{9D8B030D-6E8A-4147-A177-3AD203B41FA5}">
                      <a16:colId xmlns:a16="http://schemas.microsoft.com/office/drawing/2014/main" val="2924350345"/>
                    </a:ext>
                  </a:extLst>
                </a:gridCol>
                <a:gridCol w="658368">
                  <a:extLst>
                    <a:ext uri="{9D8B030D-6E8A-4147-A177-3AD203B41FA5}">
                      <a16:colId xmlns:a16="http://schemas.microsoft.com/office/drawing/2014/main" val="3107245215"/>
                    </a:ext>
                  </a:extLst>
                </a:gridCol>
                <a:gridCol w="658368">
                  <a:extLst>
                    <a:ext uri="{9D8B030D-6E8A-4147-A177-3AD203B41FA5}">
                      <a16:colId xmlns:a16="http://schemas.microsoft.com/office/drawing/2014/main" val="1993028812"/>
                    </a:ext>
                  </a:extLst>
                </a:gridCol>
                <a:gridCol w="658368">
                  <a:extLst>
                    <a:ext uri="{9D8B030D-6E8A-4147-A177-3AD203B41FA5}">
                      <a16:colId xmlns:a16="http://schemas.microsoft.com/office/drawing/2014/main" val="127816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9307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14:54:45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https://scontent.xx.fbcdn.net/v/t51.12442-15/80627250_466155954324925_1775510658690350101_n.jpg?_nc_cat=105&amp;_nc_ohc=9kVOdJRxfJ8AQmvQy52uop3K4xfv-bV6TyROOkWJ9TBtNZtbHHk2hFV0Q&amp;_nc_ht=scontent.xx&amp;oh=c1bb879453b3deab6984a953567b0ef2&amp;oe=5E9A0310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873399531"/>
                  </a:ext>
                </a:extLst>
              </a:tr>
            </a:tbl>
          </a:graphicData>
        </a:graphic>
      </p:graphicFrame>
      <p:sp>
        <p:nvSpPr>
          <p:cNvPr id="4" name="Text Placeholder 3">
            <a:extLst>
              <a:ext uri="{FF2B5EF4-FFF2-40B4-BE49-F238E27FC236}">
                <a16:creationId xmlns:a16="http://schemas.microsoft.com/office/drawing/2014/main" id="{0164F1F7-80C0-4F7B-BF65-5AFF08FD274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25452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ED32-C4AA-4FA0-8348-D6201DB53C27}"/>
              </a:ext>
            </a:extLst>
          </p:cNvPr>
          <p:cNvSpPr>
            <a:spLocks noGrp="1"/>
          </p:cNvSpPr>
          <p:nvPr>
            <p:ph type="title"/>
          </p:nvPr>
        </p:nvSpPr>
        <p:spPr/>
        <p:txBody>
          <a:bodyPr/>
          <a:lstStyle/>
          <a:p>
            <a:r>
              <a:rPr lang="en-US"/>
              <a:t>Instagram Stories Table  | TrendSet - 7 of 25</a:t>
            </a:r>
          </a:p>
        </p:txBody>
      </p:sp>
      <p:graphicFrame>
        <p:nvGraphicFramePr>
          <p:cNvPr id="5" name="Table Placeholder 4">
            <a:extLst>
              <a:ext uri="{FF2B5EF4-FFF2-40B4-BE49-F238E27FC236}">
                <a16:creationId xmlns:a16="http://schemas.microsoft.com/office/drawing/2014/main" id="{1352159D-BD67-4D2F-A4AC-69DB443C908B}"/>
              </a:ext>
            </a:extLst>
          </p:cNvPr>
          <p:cNvGraphicFramePr>
            <a:graphicFrameLocks noGrp="1"/>
          </p:cNvGraphicFramePr>
          <p:nvPr>
            <p:ph type="tbl" sz="quarter" idx="13"/>
            <p:extLst>
              <p:ext uri="{D42A27DB-BD31-4B8C-83A1-F6EECF244321}">
                <p14:modId xmlns:p14="http://schemas.microsoft.com/office/powerpoint/2010/main" val="2519683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9934578"/>
                    </a:ext>
                  </a:extLst>
                </a:gridCol>
                <a:gridCol w="1316736">
                  <a:extLst>
                    <a:ext uri="{9D8B030D-6E8A-4147-A177-3AD203B41FA5}">
                      <a16:colId xmlns:a16="http://schemas.microsoft.com/office/drawing/2014/main" val="1977262684"/>
                    </a:ext>
                  </a:extLst>
                </a:gridCol>
                <a:gridCol w="658368">
                  <a:extLst>
                    <a:ext uri="{9D8B030D-6E8A-4147-A177-3AD203B41FA5}">
                      <a16:colId xmlns:a16="http://schemas.microsoft.com/office/drawing/2014/main" val="1079964791"/>
                    </a:ext>
                  </a:extLst>
                </a:gridCol>
                <a:gridCol w="658368">
                  <a:extLst>
                    <a:ext uri="{9D8B030D-6E8A-4147-A177-3AD203B41FA5}">
                      <a16:colId xmlns:a16="http://schemas.microsoft.com/office/drawing/2014/main" val="108052647"/>
                    </a:ext>
                  </a:extLst>
                </a:gridCol>
                <a:gridCol w="658368">
                  <a:extLst>
                    <a:ext uri="{9D8B030D-6E8A-4147-A177-3AD203B41FA5}">
                      <a16:colId xmlns:a16="http://schemas.microsoft.com/office/drawing/2014/main" val="3986458096"/>
                    </a:ext>
                  </a:extLst>
                </a:gridCol>
                <a:gridCol w="658368">
                  <a:extLst>
                    <a:ext uri="{9D8B030D-6E8A-4147-A177-3AD203B41FA5}">
                      <a16:colId xmlns:a16="http://schemas.microsoft.com/office/drawing/2014/main" val="4206860284"/>
                    </a:ext>
                  </a:extLst>
                </a:gridCol>
                <a:gridCol w="658368">
                  <a:extLst>
                    <a:ext uri="{9D8B030D-6E8A-4147-A177-3AD203B41FA5}">
                      <a16:colId xmlns:a16="http://schemas.microsoft.com/office/drawing/2014/main" val="173980608"/>
                    </a:ext>
                  </a:extLst>
                </a:gridCol>
                <a:gridCol w="658368">
                  <a:extLst>
                    <a:ext uri="{9D8B030D-6E8A-4147-A177-3AD203B41FA5}">
                      <a16:colId xmlns:a16="http://schemas.microsoft.com/office/drawing/2014/main" val="3674878684"/>
                    </a:ext>
                  </a:extLst>
                </a:gridCol>
                <a:gridCol w="658368">
                  <a:extLst>
                    <a:ext uri="{9D8B030D-6E8A-4147-A177-3AD203B41FA5}">
                      <a16:colId xmlns:a16="http://schemas.microsoft.com/office/drawing/2014/main" val="4012862730"/>
                    </a:ext>
                  </a:extLst>
                </a:gridCol>
                <a:gridCol w="658368">
                  <a:extLst>
                    <a:ext uri="{9D8B030D-6E8A-4147-A177-3AD203B41FA5}">
                      <a16:colId xmlns:a16="http://schemas.microsoft.com/office/drawing/2014/main" val="292237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6161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14:13:59</a:t>
                      </a:r>
                      <a:r>
                        <a:rPr kumimoji="0" lang="en-US" sz="1000" b="0" i="0" u="none" strike="noStrike" kern="1200" cap="none" spc="0" normalizeH="0" baseline="0" noProof="0">
                          <a:ln>
                            <a:noFill/>
                          </a:ln>
                          <a:solidFill>
                            <a:prstClr val="black"/>
                          </a:solidFill>
                          <a:effectLst/>
                          <a:uLnTx/>
                          <a:uFillTx/>
                          <a:latin typeface="+mn-lt"/>
                          <a:ea typeface="+mn-ea"/>
                          <a:cs typeface="+mn-cs"/>
                        </a:rPr>
                        <a:t>
 IN HALL B3 AT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https://scontent.xx.fbcdn.net/v/t51.12442-15/80669587_601124593998784_7322750407238977327_n.jpg?_nc_cat=108&amp;_nc_ohc=cHyjI_xSG5kAQmE3Uzigf4t4O2g80LYXKYPJ24scLXJJwtWEAXT0sylYg&amp;_nc_ht=scontent.xx&amp;oh=88ead1eb6f14c46e37fe76ce05d9f39e&amp;oe=5EA735C8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925608938"/>
                  </a:ext>
                </a:extLst>
              </a:tr>
            </a:tbl>
          </a:graphicData>
        </a:graphic>
      </p:graphicFrame>
      <p:sp>
        <p:nvSpPr>
          <p:cNvPr id="4" name="Text Placeholder 3">
            <a:extLst>
              <a:ext uri="{FF2B5EF4-FFF2-40B4-BE49-F238E27FC236}">
                <a16:creationId xmlns:a16="http://schemas.microsoft.com/office/drawing/2014/main" id="{95D5D60E-9638-4BC2-9649-169E1BBC8AB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2331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DE7F-EC09-4991-9B7B-9FBC4B0C2D7D}"/>
              </a:ext>
            </a:extLst>
          </p:cNvPr>
          <p:cNvSpPr>
            <a:spLocks noGrp="1"/>
          </p:cNvSpPr>
          <p:nvPr>
            <p:ph type="title"/>
          </p:nvPr>
        </p:nvSpPr>
        <p:spPr/>
        <p:txBody>
          <a:bodyPr/>
          <a:lstStyle/>
          <a:p>
            <a:r>
              <a:rPr lang="en-US"/>
              <a:t>Instagram Stories Table  | TrendSet - 8 of 25</a:t>
            </a:r>
          </a:p>
        </p:txBody>
      </p:sp>
      <p:graphicFrame>
        <p:nvGraphicFramePr>
          <p:cNvPr id="5" name="Table Placeholder 4">
            <a:extLst>
              <a:ext uri="{FF2B5EF4-FFF2-40B4-BE49-F238E27FC236}">
                <a16:creationId xmlns:a16="http://schemas.microsoft.com/office/drawing/2014/main" id="{604E00B8-8F40-43AC-990D-C1E00D630269}"/>
              </a:ext>
            </a:extLst>
          </p:cNvPr>
          <p:cNvGraphicFramePr>
            <a:graphicFrameLocks noGrp="1"/>
          </p:cNvGraphicFramePr>
          <p:nvPr>
            <p:ph type="tbl" sz="quarter" idx="13"/>
            <p:extLst>
              <p:ext uri="{D42A27DB-BD31-4B8C-83A1-F6EECF244321}">
                <p14:modId xmlns:p14="http://schemas.microsoft.com/office/powerpoint/2010/main" val="218508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7689519"/>
                    </a:ext>
                  </a:extLst>
                </a:gridCol>
                <a:gridCol w="1316736">
                  <a:extLst>
                    <a:ext uri="{9D8B030D-6E8A-4147-A177-3AD203B41FA5}">
                      <a16:colId xmlns:a16="http://schemas.microsoft.com/office/drawing/2014/main" val="3660036326"/>
                    </a:ext>
                  </a:extLst>
                </a:gridCol>
                <a:gridCol w="658368">
                  <a:extLst>
                    <a:ext uri="{9D8B030D-6E8A-4147-A177-3AD203B41FA5}">
                      <a16:colId xmlns:a16="http://schemas.microsoft.com/office/drawing/2014/main" val="1818271682"/>
                    </a:ext>
                  </a:extLst>
                </a:gridCol>
                <a:gridCol w="658368">
                  <a:extLst>
                    <a:ext uri="{9D8B030D-6E8A-4147-A177-3AD203B41FA5}">
                      <a16:colId xmlns:a16="http://schemas.microsoft.com/office/drawing/2014/main" val="3648062581"/>
                    </a:ext>
                  </a:extLst>
                </a:gridCol>
                <a:gridCol w="658368">
                  <a:extLst>
                    <a:ext uri="{9D8B030D-6E8A-4147-A177-3AD203B41FA5}">
                      <a16:colId xmlns:a16="http://schemas.microsoft.com/office/drawing/2014/main" val="991591072"/>
                    </a:ext>
                  </a:extLst>
                </a:gridCol>
                <a:gridCol w="658368">
                  <a:extLst>
                    <a:ext uri="{9D8B030D-6E8A-4147-A177-3AD203B41FA5}">
                      <a16:colId xmlns:a16="http://schemas.microsoft.com/office/drawing/2014/main" val="1598750096"/>
                    </a:ext>
                  </a:extLst>
                </a:gridCol>
                <a:gridCol w="658368">
                  <a:extLst>
                    <a:ext uri="{9D8B030D-6E8A-4147-A177-3AD203B41FA5}">
                      <a16:colId xmlns:a16="http://schemas.microsoft.com/office/drawing/2014/main" val="565032033"/>
                    </a:ext>
                  </a:extLst>
                </a:gridCol>
                <a:gridCol w="658368">
                  <a:extLst>
                    <a:ext uri="{9D8B030D-6E8A-4147-A177-3AD203B41FA5}">
                      <a16:colId xmlns:a16="http://schemas.microsoft.com/office/drawing/2014/main" val="1491585226"/>
                    </a:ext>
                  </a:extLst>
                </a:gridCol>
                <a:gridCol w="658368">
                  <a:extLst>
                    <a:ext uri="{9D8B030D-6E8A-4147-A177-3AD203B41FA5}">
                      <a16:colId xmlns:a16="http://schemas.microsoft.com/office/drawing/2014/main" val="3621968733"/>
                    </a:ext>
                  </a:extLst>
                </a:gridCol>
                <a:gridCol w="658368">
                  <a:extLst>
                    <a:ext uri="{9D8B030D-6E8A-4147-A177-3AD203B41FA5}">
                      <a16:colId xmlns:a16="http://schemas.microsoft.com/office/drawing/2014/main" val="81760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4343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12:34:39</a:t>
                      </a:r>
                      <a:r>
                        <a:rPr kumimoji="0" lang="en-US" sz="1000" b="0" i="0" u="none" strike="noStrike" kern="1200" cap="none" spc="0" normalizeH="0" baseline="0" noProof="0">
                          <a:ln>
                            <a:noFill/>
                          </a:ln>
                          <a:solidFill>
                            <a:prstClr val="black"/>
                          </a:solidFill>
                          <a:effectLst/>
                          <a:uLnTx/>
                          <a:uFillTx/>
                          <a:latin typeface="+mn-lt"/>
                          <a:ea typeface="+mn-ea"/>
                          <a:cs typeface="+mn-cs"/>
                        </a:rPr>
                        <a:t>
 Turtles and hedge-hogs with backs out of amber. 🐢🦔 Ambera (B4/F24)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https://scontent.xx.fbcdn.net/v/t51.12442-15/80842787_757211371439765_8561994492140610368_n.jpg?_nc_cat=102&amp;_nc_ohc=4prVdXscrvAAQnPV1p_CAyNVb5Dml9hBvrZe4BTsh2loPJL2IDEouI49w&amp;_nc_ht=scontent.xx&amp;oh=fd711b35e4641fe627ceca2b45a81e32&amp;oe=5E9A3635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195777967"/>
                  </a:ext>
                </a:extLst>
              </a:tr>
            </a:tbl>
          </a:graphicData>
        </a:graphic>
      </p:graphicFrame>
      <p:sp>
        <p:nvSpPr>
          <p:cNvPr id="4" name="Text Placeholder 3">
            <a:extLst>
              <a:ext uri="{FF2B5EF4-FFF2-40B4-BE49-F238E27FC236}">
                <a16:creationId xmlns:a16="http://schemas.microsoft.com/office/drawing/2014/main" id="{956DFFC8-713B-4EFF-B4C6-89E6F94B100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25333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9493-F9FE-4716-A151-3DEC9AFA995B}"/>
              </a:ext>
            </a:extLst>
          </p:cNvPr>
          <p:cNvSpPr>
            <a:spLocks noGrp="1"/>
          </p:cNvSpPr>
          <p:nvPr>
            <p:ph type="title"/>
          </p:nvPr>
        </p:nvSpPr>
        <p:spPr/>
        <p:txBody>
          <a:bodyPr/>
          <a:lstStyle/>
          <a:p>
            <a:r>
              <a:rPr lang="en-US"/>
              <a:t>Instagram Stories Table  | TrendSet - 9 of 25</a:t>
            </a:r>
          </a:p>
        </p:txBody>
      </p:sp>
      <p:graphicFrame>
        <p:nvGraphicFramePr>
          <p:cNvPr id="5" name="Table Placeholder 4">
            <a:extLst>
              <a:ext uri="{FF2B5EF4-FFF2-40B4-BE49-F238E27FC236}">
                <a16:creationId xmlns:a16="http://schemas.microsoft.com/office/drawing/2014/main" id="{675B0297-2BBC-4150-9F0C-A9BDFA874001}"/>
              </a:ext>
            </a:extLst>
          </p:cNvPr>
          <p:cNvGraphicFramePr>
            <a:graphicFrameLocks noGrp="1"/>
          </p:cNvGraphicFramePr>
          <p:nvPr>
            <p:ph type="tbl" sz="quarter" idx="13"/>
            <p:extLst>
              <p:ext uri="{D42A27DB-BD31-4B8C-83A1-F6EECF244321}">
                <p14:modId xmlns:p14="http://schemas.microsoft.com/office/powerpoint/2010/main" val="71427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1032301"/>
                    </a:ext>
                  </a:extLst>
                </a:gridCol>
                <a:gridCol w="1316736">
                  <a:extLst>
                    <a:ext uri="{9D8B030D-6E8A-4147-A177-3AD203B41FA5}">
                      <a16:colId xmlns:a16="http://schemas.microsoft.com/office/drawing/2014/main" val="1142134136"/>
                    </a:ext>
                  </a:extLst>
                </a:gridCol>
                <a:gridCol w="658368">
                  <a:extLst>
                    <a:ext uri="{9D8B030D-6E8A-4147-A177-3AD203B41FA5}">
                      <a16:colId xmlns:a16="http://schemas.microsoft.com/office/drawing/2014/main" val="3134402071"/>
                    </a:ext>
                  </a:extLst>
                </a:gridCol>
                <a:gridCol w="658368">
                  <a:extLst>
                    <a:ext uri="{9D8B030D-6E8A-4147-A177-3AD203B41FA5}">
                      <a16:colId xmlns:a16="http://schemas.microsoft.com/office/drawing/2014/main" val="922495827"/>
                    </a:ext>
                  </a:extLst>
                </a:gridCol>
                <a:gridCol w="658368">
                  <a:extLst>
                    <a:ext uri="{9D8B030D-6E8A-4147-A177-3AD203B41FA5}">
                      <a16:colId xmlns:a16="http://schemas.microsoft.com/office/drawing/2014/main" val="1118531057"/>
                    </a:ext>
                  </a:extLst>
                </a:gridCol>
                <a:gridCol w="658368">
                  <a:extLst>
                    <a:ext uri="{9D8B030D-6E8A-4147-A177-3AD203B41FA5}">
                      <a16:colId xmlns:a16="http://schemas.microsoft.com/office/drawing/2014/main" val="3485657703"/>
                    </a:ext>
                  </a:extLst>
                </a:gridCol>
                <a:gridCol w="658368">
                  <a:extLst>
                    <a:ext uri="{9D8B030D-6E8A-4147-A177-3AD203B41FA5}">
                      <a16:colId xmlns:a16="http://schemas.microsoft.com/office/drawing/2014/main" val="1183971970"/>
                    </a:ext>
                  </a:extLst>
                </a:gridCol>
                <a:gridCol w="658368">
                  <a:extLst>
                    <a:ext uri="{9D8B030D-6E8A-4147-A177-3AD203B41FA5}">
                      <a16:colId xmlns:a16="http://schemas.microsoft.com/office/drawing/2014/main" val="3501720843"/>
                    </a:ext>
                  </a:extLst>
                </a:gridCol>
                <a:gridCol w="658368">
                  <a:extLst>
                    <a:ext uri="{9D8B030D-6E8A-4147-A177-3AD203B41FA5}">
                      <a16:colId xmlns:a16="http://schemas.microsoft.com/office/drawing/2014/main" val="637337971"/>
                    </a:ext>
                  </a:extLst>
                </a:gridCol>
                <a:gridCol w="658368">
                  <a:extLst>
                    <a:ext uri="{9D8B030D-6E8A-4147-A177-3AD203B41FA5}">
                      <a16:colId xmlns:a16="http://schemas.microsoft.com/office/drawing/2014/main" val="1566554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3783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12:23:49</a:t>
                      </a:r>
                      <a:r>
                        <a:rPr kumimoji="0" lang="en-US" sz="1000" b="0" i="0" u="none" strike="noStrike" kern="1200" cap="none" spc="0" normalizeH="0" baseline="0" noProof="0">
                          <a:ln>
                            <a:noFill/>
                          </a:ln>
                          <a:solidFill>
                            <a:prstClr val="black"/>
                          </a:solidFill>
                          <a:effectLst/>
                          <a:uLnTx/>
                          <a:uFillTx/>
                          <a:latin typeface="+mn-lt"/>
                          <a:ea typeface="+mn-ea"/>
                          <a:cs typeface="+mn-cs"/>
                        </a:rPr>
                        <a:t>
 At the Bijoutex: 
Hall 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https://scontent.xx.fbcdn.net/v/t51.12442-15/81236936_789008651568374_5151883979185510089_n.jpg?_nc_cat=104&amp;_nc_ohc=IWpLnHSAnXUAQluOkKI6CvHqWjRaaMrldQsRE20_hberluFYUJ9wgMPQg&amp;_nc_ht=scontent.xx&amp;oh=a656c8e4002c4f48d5768e29217178e0&amp;oe=5EA195F1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978081414"/>
                  </a:ext>
                </a:extLst>
              </a:tr>
            </a:tbl>
          </a:graphicData>
        </a:graphic>
      </p:graphicFrame>
      <p:sp>
        <p:nvSpPr>
          <p:cNvPr id="4" name="Text Placeholder 3">
            <a:extLst>
              <a:ext uri="{FF2B5EF4-FFF2-40B4-BE49-F238E27FC236}">
                <a16:creationId xmlns:a16="http://schemas.microsoft.com/office/drawing/2014/main" id="{E412883A-FF25-4A14-96E5-1C5D8D2DDB3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45554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3E84-C4DB-402B-8F18-03DFFF6E6990}"/>
              </a:ext>
            </a:extLst>
          </p:cNvPr>
          <p:cNvSpPr>
            <a:spLocks noGrp="1"/>
          </p:cNvSpPr>
          <p:nvPr>
            <p:ph type="title"/>
          </p:nvPr>
        </p:nvSpPr>
        <p:spPr/>
        <p:txBody>
          <a:bodyPr/>
          <a:lstStyle/>
          <a:p>
            <a:r>
              <a:rPr lang="en-US"/>
              <a:t>Instagram Stories Table  | TrendSet - 10 of 25</a:t>
            </a:r>
          </a:p>
        </p:txBody>
      </p:sp>
      <p:graphicFrame>
        <p:nvGraphicFramePr>
          <p:cNvPr id="5" name="Table Placeholder 4">
            <a:extLst>
              <a:ext uri="{FF2B5EF4-FFF2-40B4-BE49-F238E27FC236}">
                <a16:creationId xmlns:a16="http://schemas.microsoft.com/office/drawing/2014/main" id="{544550D8-6F31-4439-939F-9FD0274343D5}"/>
              </a:ext>
            </a:extLst>
          </p:cNvPr>
          <p:cNvGraphicFramePr>
            <a:graphicFrameLocks noGrp="1"/>
          </p:cNvGraphicFramePr>
          <p:nvPr>
            <p:ph type="tbl" sz="quarter" idx="13"/>
            <p:extLst>
              <p:ext uri="{D42A27DB-BD31-4B8C-83A1-F6EECF244321}">
                <p14:modId xmlns:p14="http://schemas.microsoft.com/office/powerpoint/2010/main" val="79374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0218486"/>
                    </a:ext>
                  </a:extLst>
                </a:gridCol>
                <a:gridCol w="1316736">
                  <a:extLst>
                    <a:ext uri="{9D8B030D-6E8A-4147-A177-3AD203B41FA5}">
                      <a16:colId xmlns:a16="http://schemas.microsoft.com/office/drawing/2014/main" val="2326337256"/>
                    </a:ext>
                  </a:extLst>
                </a:gridCol>
                <a:gridCol w="658368">
                  <a:extLst>
                    <a:ext uri="{9D8B030D-6E8A-4147-A177-3AD203B41FA5}">
                      <a16:colId xmlns:a16="http://schemas.microsoft.com/office/drawing/2014/main" val="3372730294"/>
                    </a:ext>
                  </a:extLst>
                </a:gridCol>
                <a:gridCol w="658368">
                  <a:extLst>
                    <a:ext uri="{9D8B030D-6E8A-4147-A177-3AD203B41FA5}">
                      <a16:colId xmlns:a16="http://schemas.microsoft.com/office/drawing/2014/main" val="4252601231"/>
                    </a:ext>
                  </a:extLst>
                </a:gridCol>
                <a:gridCol w="658368">
                  <a:extLst>
                    <a:ext uri="{9D8B030D-6E8A-4147-A177-3AD203B41FA5}">
                      <a16:colId xmlns:a16="http://schemas.microsoft.com/office/drawing/2014/main" val="838796695"/>
                    </a:ext>
                  </a:extLst>
                </a:gridCol>
                <a:gridCol w="658368">
                  <a:extLst>
                    <a:ext uri="{9D8B030D-6E8A-4147-A177-3AD203B41FA5}">
                      <a16:colId xmlns:a16="http://schemas.microsoft.com/office/drawing/2014/main" val="3749626090"/>
                    </a:ext>
                  </a:extLst>
                </a:gridCol>
                <a:gridCol w="658368">
                  <a:extLst>
                    <a:ext uri="{9D8B030D-6E8A-4147-A177-3AD203B41FA5}">
                      <a16:colId xmlns:a16="http://schemas.microsoft.com/office/drawing/2014/main" val="1377282871"/>
                    </a:ext>
                  </a:extLst>
                </a:gridCol>
                <a:gridCol w="658368">
                  <a:extLst>
                    <a:ext uri="{9D8B030D-6E8A-4147-A177-3AD203B41FA5}">
                      <a16:colId xmlns:a16="http://schemas.microsoft.com/office/drawing/2014/main" val="3706001360"/>
                    </a:ext>
                  </a:extLst>
                </a:gridCol>
                <a:gridCol w="658368">
                  <a:extLst>
                    <a:ext uri="{9D8B030D-6E8A-4147-A177-3AD203B41FA5}">
                      <a16:colId xmlns:a16="http://schemas.microsoft.com/office/drawing/2014/main" val="1382242085"/>
                    </a:ext>
                  </a:extLst>
                </a:gridCol>
                <a:gridCol w="658368">
                  <a:extLst>
                    <a:ext uri="{9D8B030D-6E8A-4147-A177-3AD203B41FA5}">
                      <a16:colId xmlns:a16="http://schemas.microsoft.com/office/drawing/2014/main" val="293666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851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trendset.muenchen - 2020-01-07 11:27:10</a:t>
                      </a:r>
                      <a:r>
                        <a:rPr kumimoji="0" lang="fr-FR" sz="1000" b="0" i="0" u="none" strike="noStrike" kern="1200" cap="none" spc="0" normalizeH="0" baseline="0" noProof="0">
                          <a:ln>
                            <a:noFill/>
                          </a:ln>
                          <a:solidFill>
                            <a:prstClr val="black"/>
                          </a:solidFill>
                          <a:effectLst/>
                          <a:uLnTx/>
                          <a:uFillTx/>
                          <a:latin typeface="+mn-lt"/>
                          <a:ea typeface="+mn-ea"/>
                          <a:cs typeface="+mn-cs"/>
                        </a:rPr>
                        <a:t>
 ARTE WOHNACCESSOIRES (A1/E21)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https://scontent.xx.fbcdn.net/v/t51.12442-15/81617015_174401396974385_3296674793551747125_n.jpg?_nc_cat=108&amp;_nc_ohc=TrttnMGR-ZgAQl7Op5xp6UMHz8qhZm1VsPOvSoajiBzc8ZTjfJlhpW-mw&amp;_nc_ht=scontent.xx&amp;oh=acece15de01dc057f1d577deee074128&amp;oe=5EA1B3E9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11:00:48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57353400"/>
                  </a:ext>
                </a:extLst>
              </a:tr>
            </a:tbl>
          </a:graphicData>
        </a:graphic>
      </p:graphicFrame>
      <p:sp>
        <p:nvSpPr>
          <p:cNvPr id="4" name="Text Placeholder 3">
            <a:extLst>
              <a:ext uri="{FF2B5EF4-FFF2-40B4-BE49-F238E27FC236}">
                <a16:creationId xmlns:a16="http://schemas.microsoft.com/office/drawing/2014/main" id="{99250EFE-A3F6-434F-B4E8-23111951EAD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768717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B75B-8E58-42B0-8AC6-94B266246287}"/>
              </a:ext>
            </a:extLst>
          </p:cNvPr>
          <p:cNvSpPr>
            <a:spLocks noGrp="1"/>
          </p:cNvSpPr>
          <p:nvPr>
            <p:ph type="title"/>
          </p:nvPr>
        </p:nvSpPr>
        <p:spPr/>
        <p:txBody>
          <a:bodyPr/>
          <a:lstStyle/>
          <a:p>
            <a:r>
              <a:rPr lang="en-US"/>
              <a:t>Instagram Stories Table  | TrendSet - 11 of 25</a:t>
            </a:r>
          </a:p>
        </p:txBody>
      </p:sp>
      <p:graphicFrame>
        <p:nvGraphicFramePr>
          <p:cNvPr id="5" name="Table Placeholder 4">
            <a:extLst>
              <a:ext uri="{FF2B5EF4-FFF2-40B4-BE49-F238E27FC236}">
                <a16:creationId xmlns:a16="http://schemas.microsoft.com/office/drawing/2014/main" id="{2C632211-37E0-4DDA-86CE-C255D7625C2F}"/>
              </a:ext>
            </a:extLst>
          </p:cNvPr>
          <p:cNvGraphicFramePr>
            <a:graphicFrameLocks noGrp="1"/>
          </p:cNvGraphicFramePr>
          <p:nvPr>
            <p:ph type="tbl" sz="quarter" idx="13"/>
            <p:extLst>
              <p:ext uri="{D42A27DB-BD31-4B8C-83A1-F6EECF244321}">
                <p14:modId xmlns:p14="http://schemas.microsoft.com/office/powerpoint/2010/main" val="4164445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5800367"/>
                    </a:ext>
                  </a:extLst>
                </a:gridCol>
                <a:gridCol w="1316736">
                  <a:extLst>
                    <a:ext uri="{9D8B030D-6E8A-4147-A177-3AD203B41FA5}">
                      <a16:colId xmlns:a16="http://schemas.microsoft.com/office/drawing/2014/main" val="820791962"/>
                    </a:ext>
                  </a:extLst>
                </a:gridCol>
                <a:gridCol w="658368">
                  <a:extLst>
                    <a:ext uri="{9D8B030D-6E8A-4147-A177-3AD203B41FA5}">
                      <a16:colId xmlns:a16="http://schemas.microsoft.com/office/drawing/2014/main" val="2045817849"/>
                    </a:ext>
                  </a:extLst>
                </a:gridCol>
                <a:gridCol w="658368">
                  <a:extLst>
                    <a:ext uri="{9D8B030D-6E8A-4147-A177-3AD203B41FA5}">
                      <a16:colId xmlns:a16="http://schemas.microsoft.com/office/drawing/2014/main" val="2502557646"/>
                    </a:ext>
                  </a:extLst>
                </a:gridCol>
                <a:gridCol w="658368">
                  <a:extLst>
                    <a:ext uri="{9D8B030D-6E8A-4147-A177-3AD203B41FA5}">
                      <a16:colId xmlns:a16="http://schemas.microsoft.com/office/drawing/2014/main" val="1238030171"/>
                    </a:ext>
                  </a:extLst>
                </a:gridCol>
                <a:gridCol w="658368">
                  <a:extLst>
                    <a:ext uri="{9D8B030D-6E8A-4147-A177-3AD203B41FA5}">
                      <a16:colId xmlns:a16="http://schemas.microsoft.com/office/drawing/2014/main" val="2885109973"/>
                    </a:ext>
                  </a:extLst>
                </a:gridCol>
                <a:gridCol w="658368">
                  <a:extLst>
                    <a:ext uri="{9D8B030D-6E8A-4147-A177-3AD203B41FA5}">
                      <a16:colId xmlns:a16="http://schemas.microsoft.com/office/drawing/2014/main" val="334994520"/>
                    </a:ext>
                  </a:extLst>
                </a:gridCol>
                <a:gridCol w="658368">
                  <a:extLst>
                    <a:ext uri="{9D8B030D-6E8A-4147-A177-3AD203B41FA5}">
                      <a16:colId xmlns:a16="http://schemas.microsoft.com/office/drawing/2014/main" val="3169097629"/>
                    </a:ext>
                  </a:extLst>
                </a:gridCol>
                <a:gridCol w="658368">
                  <a:extLst>
                    <a:ext uri="{9D8B030D-6E8A-4147-A177-3AD203B41FA5}">
                      <a16:colId xmlns:a16="http://schemas.microsoft.com/office/drawing/2014/main" val="1889188929"/>
                    </a:ext>
                  </a:extLst>
                </a:gridCol>
                <a:gridCol w="658368">
                  <a:extLst>
                    <a:ext uri="{9D8B030D-6E8A-4147-A177-3AD203B41FA5}">
                      <a16:colId xmlns:a16="http://schemas.microsoft.com/office/drawing/2014/main" val="164857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2836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10:22:05</a:t>
                      </a:r>
                      <a:r>
                        <a:rPr kumimoji="0" lang="en-US" sz="1000" b="0" i="0" u="none" strike="noStrike" kern="1200" cap="none" spc="0" normalizeH="0" baseline="0" noProof="0">
                          <a:ln>
                            <a:noFill/>
                          </a:ln>
                          <a:solidFill>
                            <a:prstClr val="black"/>
                          </a:solidFill>
                          <a:effectLst/>
                          <a:uLnTx/>
                          <a:uFillTx/>
                          <a:latin typeface="+mn-lt"/>
                          <a:ea typeface="+mn-ea"/>
                          <a:cs typeface="+mn-cs"/>
                        </a:rPr>
                        <a:t>
 #INVINITEPOWER GOES #NATURALEVOLUTION 💐 A2/E39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https://scontent.xx.fbcdn.net/v/t51.12442-15/82266501_775252196304430_5876163226203299525_n.jpg?_nc_cat=106&amp;_nc_ohc=xzqxPoM9RLIAQmkHnLPmiiuX1tqovdytbP_T9ptlo3-E5srr7wDgGxcKQ&amp;_nc_ht=scontent.xx&amp;oh=2fbbc41b10b967ca2f05ce8c1db1f7f9&amp;oe=5EA827F8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79238435"/>
                  </a:ext>
                </a:extLst>
              </a:tr>
            </a:tbl>
          </a:graphicData>
        </a:graphic>
      </p:graphicFrame>
      <p:sp>
        <p:nvSpPr>
          <p:cNvPr id="4" name="Text Placeholder 3">
            <a:extLst>
              <a:ext uri="{FF2B5EF4-FFF2-40B4-BE49-F238E27FC236}">
                <a16:creationId xmlns:a16="http://schemas.microsoft.com/office/drawing/2014/main" id="{6C95CD00-87BF-401F-B762-73A5E9C0713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6789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DC3D-1881-48A9-8596-C52C8D66EEBE}"/>
              </a:ext>
            </a:extLst>
          </p:cNvPr>
          <p:cNvSpPr>
            <a:spLocks noGrp="1"/>
          </p:cNvSpPr>
          <p:nvPr>
            <p:ph type="title"/>
          </p:nvPr>
        </p:nvSpPr>
        <p:spPr/>
        <p:txBody>
          <a:bodyPr/>
          <a:lstStyle/>
          <a:p>
            <a:r>
              <a:rPr lang="en-US"/>
              <a:t>Instagram Stories Table  | TrendSet - 12 of 25</a:t>
            </a:r>
          </a:p>
        </p:txBody>
      </p:sp>
      <p:graphicFrame>
        <p:nvGraphicFramePr>
          <p:cNvPr id="5" name="Table Placeholder 4">
            <a:extLst>
              <a:ext uri="{FF2B5EF4-FFF2-40B4-BE49-F238E27FC236}">
                <a16:creationId xmlns:a16="http://schemas.microsoft.com/office/drawing/2014/main" id="{A61AB913-293E-44C3-811F-A14E9F54BF49}"/>
              </a:ext>
            </a:extLst>
          </p:cNvPr>
          <p:cNvGraphicFramePr>
            <a:graphicFrameLocks noGrp="1"/>
          </p:cNvGraphicFramePr>
          <p:nvPr>
            <p:ph type="tbl" sz="quarter" idx="13"/>
            <p:extLst>
              <p:ext uri="{D42A27DB-BD31-4B8C-83A1-F6EECF244321}">
                <p14:modId xmlns:p14="http://schemas.microsoft.com/office/powerpoint/2010/main" val="373471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9520375"/>
                    </a:ext>
                  </a:extLst>
                </a:gridCol>
                <a:gridCol w="1316736">
                  <a:extLst>
                    <a:ext uri="{9D8B030D-6E8A-4147-A177-3AD203B41FA5}">
                      <a16:colId xmlns:a16="http://schemas.microsoft.com/office/drawing/2014/main" val="2670363935"/>
                    </a:ext>
                  </a:extLst>
                </a:gridCol>
                <a:gridCol w="658368">
                  <a:extLst>
                    <a:ext uri="{9D8B030D-6E8A-4147-A177-3AD203B41FA5}">
                      <a16:colId xmlns:a16="http://schemas.microsoft.com/office/drawing/2014/main" val="2271107533"/>
                    </a:ext>
                  </a:extLst>
                </a:gridCol>
                <a:gridCol w="658368">
                  <a:extLst>
                    <a:ext uri="{9D8B030D-6E8A-4147-A177-3AD203B41FA5}">
                      <a16:colId xmlns:a16="http://schemas.microsoft.com/office/drawing/2014/main" val="4059467049"/>
                    </a:ext>
                  </a:extLst>
                </a:gridCol>
                <a:gridCol w="658368">
                  <a:extLst>
                    <a:ext uri="{9D8B030D-6E8A-4147-A177-3AD203B41FA5}">
                      <a16:colId xmlns:a16="http://schemas.microsoft.com/office/drawing/2014/main" val="1887792838"/>
                    </a:ext>
                  </a:extLst>
                </a:gridCol>
                <a:gridCol w="658368">
                  <a:extLst>
                    <a:ext uri="{9D8B030D-6E8A-4147-A177-3AD203B41FA5}">
                      <a16:colId xmlns:a16="http://schemas.microsoft.com/office/drawing/2014/main" val="1367336521"/>
                    </a:ext>
                  </a:extLst>
                </a:gridCol>
                <a:gridCol w="658368">
                  <a:extLst>
                    <a:ext uri="{9D8B030D-6E8A-4147-A177-3AD203B41FA5}">
                      <a16:colId xmlns:a16="http://schemas.microsoft.com/office/drawing/2014/main" val="2344588760"/>
                    </a:ext>
                  </a:extLst>
                </a:gridCol>
                <a:gridCol w="658368">
                  <a:extLst>
                    <a:ext uri="{9D8B030D-6E8A-4147-A177-3AD203B41FA5}">
                      <a16:colId xmlns:a16="http://schemas.microsoft.com/office/drawing/2014/main" val="571341620"/>
                    </a:ext>
                  </a:extLst>
                </a:gridCol>
                <a:gridCol w="658368">
                  <a:extLst>
                    <a:ext uri="{9D8B030D-6E8A-4147-A177-3AD203B41FA5}">
                      <a16:colId xmlns:a16="http://schemas.microsoft.com/office/drawing/2014/main" val="2655161037"/>
                    </a:ext>
                  </a:extLst>
                </a:gridCol>
                <a:gridCol w="658368">
                  <a:extLst>
                    <a:ext uri="{9D8B030D-6E8A-4147-A177-3AD203B41FA5}">
                      <a16:colId xmlns:a16="http://schemas.microsoft.com/office/drawing/2014/main" val="114610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3185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10:14:09</a:t>
                      </a:r>
                      <a:r>
                        <a:rPr kumimoji="0" lang="en-US" sz="1000" b="0" i="0" u="none" strike="noStrike" kern="1200" cap="none" spc="0" normalizeH="0" baseline="0" noProof="0">
                          <a:ln>
                            <a:noFill/>
                          </a:ln>
                          <a:solidFill>
                            <a:prstClr val="black"/>
                          </a:solidFill>
                          <a:effectLst/>
                          <a:uLnTx/>
                          <a:uFillTx/>
                          <a:latin typeface="+mn-lt"/>
                          <a:ea typeface="+mn-ea"/>
                          <a:cs typeface="+mn-cs"/>
                        </a:rPr>
                        <a:t>
 MR. NICE SHEEP HANSEN OVIS -  SCHAFMILCHSEIFE (A2/E29)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https://scontent.xx.fbcdn.net/v/t51.12442-15/79514445_510348252945503_8208012484819589330_n.jpg?_nc_cat=100&amp;_nc_ohc=apSt7FoizugAQlaQg21FwwkJ0IB3U2e5yJW_6zGhpx-X9XZJq4I0yPdCQ&amp;_nc_ht=scontent.xx&amp;oh=7889e201624d8d11e08d44bd56a663fb&amp;oe=5E9FAFB3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14453742"/>
                  </a:ext>
                </a:extLst>
              </a:tr>
            </a:tbl>
          </a:graphicData>
        </a:graphic>
      </p:graphicFrame>
      <p:sp>
        <p:nvSpPr>
          <p:cNvPr id="4" name="Text Placeholder 3">
            <a:extLst>
              <a:ext uri="{FF2B5EF4-FFF2-40B4-BE49-F238E27FC236}">
                <a16:creationId xmlns:a16="http://schemas.microsoft.com/office/drawing/2014/main" id="{1816F936-1F8D-4791-AD9B-7FA890E39BE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1377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85BE8-0BC7-4E22-A425-2CF75A7EF52C}"/>
              </a:ext>
            </a:extLst>
          </p:cNvPr>
          <p:cNvSpPr>
            <a:spLocks noGrp="1"/>
          </p:cNvSpPr>
          <p:nvPr>
            <p:ph type="title"/>
          </p:nvPr>
        </p:nvSpPr>
        <p:spPr/>
        <p:txBody>
          <a:bodyPr/>
          <a:lstStyle/>
          <a:p>
            <a:r>
              <a:rPr lang="en-US"/>
              <a:t>Instagram Stories Table  | TrendSet - 13 of 25</a:t>
            </a:r>
          </a:p>
        </p:txBody>
      </p:sp>
      <p:graphicFrame>
        <p:nvGraphicFramePr>
          <p:cNvPr id="5" name="Table Placeholder 4">
            <a:extLst>
              <a:ext uri="{FF2B5EF4-FFF2-40B4-BE49-F238E27FC236}">
                <a16:creationId xmlns:a16="http://schemas.microsoft.com/office/drawing/2014/main" id="{50179CD5-9A89-410C-B2C7-20560C618FCA}"/>
              </a:ext>
            </a:extLst>
          </p:cNvPr>
          <p:cNvGraphicFramePr>
            <a:graphicFrameLocks noGrp="1"/>
          </p:cNvGraphicFramePr>
          <p:nvPr>
            <p:ph type="tbl" sz="quarter" idx="13"/>
            <p:extLst>
              <p:ext uri="{D42A27DB-BD31-4B8C-83A1-F6EECF244321}">
                <p14:modId xmlns:p14="http://schemas.microsoft.com/office/powerpoint/2010/main" val="306001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8609726"/>
                    </a:ext>
                  </a:extLst>
                </a:gridCol>
                <a:gridCol w="1316736">
                  <a:extLst>
                    <a:ext uri="{9D8B030D-6E8A-4147-A177-3AD203B41FA5}">
                      <a16:colId xmlns:a16="http://schemas.microsoft.com/office/drawing/2014/main" val="1136434141"/>
                    </a:ext>
                  </a:extLst>
                </a:gridCol>
                <a:gridCol w="658368">
                  <a:extLst>
                    <a:ext uri="{9D8B030D-6E8A-4147-A177-3AD203B41FA5}">
                      <a16:colId xmlns:a16="http://schemas.microsoft.com/office/drawing/2014/main" val="3009932618"/>
                    </a:ext>
                  </a:extLst>
                </a:gridCol>
                <a:gridCol w="658368">
                  <a:extLst>
                    <a:ext uri="{9D8B030D-6E8A-4147-A177-3AD203B41FA5}">
                      <a16:colId xmlns:a16="http://schemas.microsoft.com/office/drawing/2014/main" val="4276302545"/>
                    </a:ext>
                  </a:extLst>
                </a:gridCol>
                <a:gridCol w="658368">
                  <a:extLst>
                    <a:ext uri="{9D8B030D-6E8A-4147-A177-3AD203B41FA5}">
                      <a16:colId xmlns:a16="http://schemas.microsoft.com/office/drawing/2014/main" val="1412174057"/>
                    </a:ext>
                  </a:extLst>
                </a:gridCol>
                <a:gridCol w="658368">
                  <a:extLst>
                    <a:ext uri="{9D8B030D-6E8A-4147-A177-3AD203B41FA5}">
                      <a16:colId xmlns:a16="http://schemas.microsoft.com/office/drawing/2014/main" val="257457241"/>
                    </a:ext>
                  </a:extLst>
                </a:gridCol>
                <a:gridCol w="658368">
                  <a:extLst>
                    <a:ext uri="{9D8B030D-6E8A-4147-A177-3AD203B41FA5}">
                      <a16:colId xmlns:a16="http://schemas.microsoft.com/office/drawing/2014/main" val="700053116"/>
                    </a:ext>
                  </a:extLst>
                </a:gridCol>
                <a:gridCol w="658368">
                  <a:extLst>
                    <a:ext uri="{9D8B030D-6E8A-4147-A177-3AD203B41FA5}">
                      <a16:colId xmlns:a16="http://schemas.microsoft.com/office/drawing/2014/main" val="582731218"/>
                    </a:ext>
                  </a:extLst>
                </a:gridCol>
                <a:gridCol w="658368">
                  <a:extLst>
                    <a:ext uri="{9D8B030D-6E8A-4147-A177-3AD203B41FA5}">
                      <a16:colId xmlns:a16="http://schemas.microsoft.com/office/drawing/2014/main" val="1483470062"/>
                    </a:ext>
                  </a:extLst>
                </a:gridCol>
                <a:gridCol w="658368">
                  <a:extLst>
                    <a:ext uri="{9D8B030D-6E8A-4147-A177-3AD203B41FA5}">
                      <a16:colId xmlns:a16="http://schemas.microsoft.com/office/drawing/2014/main" val="233826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0643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10:04:05</a:t>
                      </a:r>
                      <a:r>
                        <a:rPr kumimoji="0" lang="en-US" sz="1000" b="0" i="0" u="none" strike="noStrike" kern="1200" cap="none" spc="0" normalizeH="0" baseline="0" noProof="0">
                          <a:ln>
                            <a:noFill/>
                          </a:ln>
                          <a:solidFill>
                            <a:prstClr val="black"/>
                          </a:solidFill>
                          <a:effectLst/>
                          <a:uLnTx/>
                          <a:uFillTx/>
                          <a:latin typeface="+mn-lt"/>
                          <a:ea typeface="+mn-ea"/>
                          <a:cs typeface="+mn-cs"/>
                        </a:rPr>
                        <a:t>
 #FLOWERPOWER AND #NATURALEVOLUTION VIBES AT @JASACO_PUREROYAL (A2/A31)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https://scontent.xx.fbcdn.net/v/t51.12442-15/79644802_398194830975760_6772978943062203030_n.jpg?_nc_cat=102&amp;_nc_ohc=l78w1N1LhF8AQk-IpYO8gW1K2cj0tuBmI_C_4Xa65qKpuk4t75xrtwmKg&amp;_nc_ht=scontent.xx&amp;oh=88af39f48ed4a10abfc6359bc486afe1&amp;oe=5EAEFA5B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335011586"/>
                  </a:ext>
                </a:extLst>
              </a:tr>
            </a:tbl>
          </a:graphicData>
        </a:graphic>
      </p:graphicFrame>
      <p:sp>
        <p:nvSpPr>
          <p:cNvPr id="4" name="Text Placeholder 3">
            <a:extLst>
              <a:ext uri="{FF2B5EF4-FFF2-40B4-BE49-F238E27FC236}">
                <a16:creationId xmlns:a16="http://schemas.microsoft.com/office/drawing/2014/main" id="{EA7BC9FD-FC41-455A-BB7D-34FEFB27DE7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82163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718C-30E6-467D-B2FB-FB3D43EB4A84}"/>
              </a:ext>
            </a:extLst>
          </p:cNvPr>
          <p:cNvSpPr>
            <a:spLocks noGrp="1"/>
          </p:cNvSpPr>
          <p:nvPr>
            <p:ph type="title"/>
          </p:nvPr>
        </p:nvSpPr>
        <p:spPr/>
        <p:txBody>
          <a:bodyPr/>
          <a:lstStyle/>
          <a:p>
            <a:r>
              <a:rPr lang="en-US"/>
              <a:t>Instagram Stories Table  | TrendSet - 14 of 25</a:t>
            </a:r>
          </a:p>
        </p:txBody>
      </p:sp>
      <p:graphicFrame>
        <p:nvGraphicFramePr>
          <p:cNvPr id="5" name="Table Placeholder 4">
            <a:extLst>
              <a:ext uri="{FF2B5EF4-FFF2-40B4-BE49-F238E27FC236}">
                <a16:creationId xmlns:a16="http://schemas.microsoft.com/office/drawing/2014/main" id="{E2577B8B-6997-4A6A-937E-B4B9E0F35C24}"/>
              </a:ext>
            </a:extLst>
          </p:cNvPr>
          <p:cNvGraphicFramePr>
            <a:graphicFrameLocks noGrp="1"/>
          </p:cNvGraphicFramePr>
          <p:nvPr>
            <p:ph type="tbl" sz="quarter" idx="13"/>
            <p:extLst>
              <p:ext uri="{D42A27DB-BD31-4B8C-83A1-F6EECF244321}">
                <p14:modId xmlns:p14="http://schemas.microsoft.com/office/powerpoint/2010/main" val="123794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60800104"/>
                    </a:ext>
                  </a:extLst>
                </a:gridCol>
                <a:gridCol w="1316736">
                  <a:extLst>
                    <a:ext uri="{9D8B030D-6E8A-4147-A177-3AD203B41FA5}">
                      <a16:colId xmlns:a16="http://schemas.microsoft.com/office/drawing/2014/main" val="2364527662"/>
                    </a:ext>
                  </a:extLst>
                </a:gridCol>
                <a:gridCol w="658368">
                  <a:extLst>
                    <a:ext uri="{9D8B030D-6E8A-4147-A177-3AD203B41FA5}">
                      <a16:colId xmlns:a16="http://schemas.microsoft.com/office/drawing/2014/main" val="3162362399"/>
                    </a:ext>
                  </a:extLst>
                </a:gridCol>
                <a:gridCol w="658368">
                  <a:extLst>
                    <a:ext uri="{9D8B030D-6E8A-4147-A177-3AD203B41FA5}">
                      <a16:colId xmlns:a16="http://schemas.microsoft.com/office/drawing/2014/main" val="1275825635"/>
                    </a:ext>
                  </a:extLst>
                </a:gridCol>
                <a:gridCol w="658368">
                  <a:extLst>
                    <a:ext uri="{9D8B030D-6E8A-4147-A177-3AD203B41FA5}">
                      <a16:colId xmlns:a16="http://schemas.microsoft.com/office/drawing/2014/main" val="669877512"/>
                    </a:ext>
                  </a:extLst>
                </a:gridCol>
                <a:gridCol w="658368">
                  <a:extLst>
                    <a:ext uri="{9D8B030D-6E8A-4147-A177-3AD203B41FA5}">
                      <a16:colId xmlns:a16="http://schemas.microsoft.com/office/drawing/2014/main" val="3433560612"/>
                    </a:ext>
                  </a:extLst>
                </a:gridCol>
                <a:gridCol w="658368">
                  <a:extLst>
                    <a:ext uri="{9D8B030D-6E8A-4147-A177-3AD203B41FA5}">
                      <a16:colId xmlns:a16="http://schemas.microsoft.com/office/drawing/2014/main" val="967290794"/>
                    </a:ext>
                  </a:extLst>
                </a:gridCol>
                <a:gridCol w="658368">
                  <a:extLst>
                    <a:ext uri="{9D8B030D-6E8A-4147-A177-3AD203B41FA5}">
                      <a16:colId xmlns:a16="http://schemas.microsoft.com/office/drawing/2014/main" val="2952924055"/>
                    </a:ext>
                  </a:extLst>
                </a:gridCol>
                <a:gridCol w="658368">
                  <a:extLst>
                    <a:ext uri="{9D8B030D-6E8A-4147-A177-3AD203B41FA5}">
                      <a16:colId xmlns:a16="http://schemas.microsoft.com/office/drawing/2014/main" val="514872751"/>
                    </a:ext>
                  </a:extLst>
                </a:gridCol>
                <a:gridCol w="658368">
                  <a:extLst>
                    <a:ext uri="{9D8B030D-6E8A-4147-A177-3AD203B41FA5}">
                      <a16:colId xmlns:a16="http://schemas.microsoft.com/office/drawing/2014/main" val="44854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3369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09:48:09</a:t>
                      </a:r>
                      <a:r>
                        <a:rPr kumimoji="0" lang="en-US" sz="1000" b="0" i="0" u="none" strike="noStrike" kern="1200" cap="none" spc="0" normalizeH="0" baseline="0" noProof="0">
                          <a:ln>
                            <a:noFill/>
                          </a:ln>
                          <a:solidFill>
                            <a:prstClr val="black"/>
                          </a:solidFill>
                          <a:effectLst/>
                          <a:uLnTx/>
                          <a:uFillTx/>
                          <a:latin typeface="+mn-lt"/>
                          <a:ea typeface="+mn-ea"/>
                          <a:cs typeface="+mn-cs"/>
                        </a:rPr>
                        <a:t>
 TIK TOK TIK TOK A2/B21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https://scontent.xx.fbcdn.net/v/t51.12442-15/79385110_2654969844733640_5709668730300499582_n.jpg?_nc_cat=111&amp;_nc_ohc=vuPqWyFRlxEAQk6Z_GayUYMD3xFhT7pdaQv64ajNFB2WHJvLnKNLzI5gQ&amp;_nc_ht=scontent.xx&amp;oh=0596c46e702ab7da0d0c357ebfaec184&amp;oe=5EA2DD04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014477547"/>
                  </a:ext>
                </a:extLst>
              </a:tr>
            </a:tbl>
          </a:graphicData>
        </a:graphic>
      </p:graphicFrame>
      <p:sp>
        <p:nvSpPr>
          <p:cNvPr id="4" name="Text Placeholder 3">
            <a:extLst>
              <a:ext uri="{FF2B5EF4-FFF2-40B4-BE49-F238E27FC236}">
                <a16:creationId xmlns:a16="http://schemas.microsoft.com/office/drawing/2014/main" id="{B8C4EE01-A796-407C-BD22-3C2D230BA6B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465793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8D063-D621-45AD-812B-B802D22CFB89}"/>
              </a:ext>
            </a:extLst>
          </p:cNvPr>
          <p:cNvSpPr>
            <a:spLocks noGrp="1"/>
          </p:cNvSpPr>
          <p:nvPr>
            <p:ph type="title"/>
          </p:nvPr>
        </p:nvSpPr>
        <p:spPr/>
        <p:txBody>
          <a:bodyPr/>
          <a:lstStyle/>
          <a:p>
            <a:r>
              <a:rPr lang="en-US"/>
              <a:t>Instagram Stories Table  | TrendSet - 15 of 25</a:t>
            </a:r>
          </a:p>
        </p:txBody>
      </p:sp>
      <p:graphicFrame>
        <p:nvGraphicFramePr>
          <p:cNvPr id="5" name="Table Placeholder 4">
            <a:extLst>
              <a:ext uri="{FF2B5EF4-FFF2-40B4-BE49-F238E27FC236}">
                <a16:creationId xmlns:a16="http://schemas.microsoft.com/office/drawing/2014/main" id="{3D65418A-F44F-4D7A-B293-105597C6A005}"/>
              </a:ext>
            </a:extLst>
          </p:cNvPr>
          <p:cNvGraphicFramePr>
            <a:graphicFrameLocks noGrp="1"/>
          </p:cNvGraphicFramePr>
          <p:nvPr>
            <p:ph type="tbl" sz="quarter" idx="13"/>
            <p:extLst>
              <p:ext uri="{D42A27DB-BD31-4B8C-83A1-F6EECF244321}">
                <p14:modId xmlns:p14="http://schemas.microsoft.com/office/powerpoint/2010/main" val="218321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8831559"/>
                    </a:ext>
                  </a:extLst>
                </a:gridCol>
                <a:gridCol w="1316736">
                  <a:extLst>
                    <a:ext uri="{9D8B030D-6E8A-4147-A177-3AD203B41FA5}">
                      <a16:colId xmlns:a16="http://schemas.microsoft.com/office/drawing/2014/main" val="815297463"/>
                    </a:ext>
                  </a:extLst>
                </a:gridCol>
                <a:gridCol w="658368">
                  <a:extLst>
                    <a:ext uri="{9D8B030D-6E8A-4147-A177-3AD203B41FA5}">
                      <a16:colId xmlns:a16="http://schemas.microsoft.com/office/drawing/2014/main" val="3993397029"/>
                    </a:ext>
                  </a:extLst>
                </a:gridCol>
                <a:gridCol w="658368">
                  <a:extLst>
                    <a:ext uri="{9D8B030D-6E8A-4147-A177-3AD203B41FA5}">
                      <a16:colId xmlns:a16="http://schemas.microsoft.com/office/drawing/2014/main" val="200137403"/>
                    </a:ext>
                  </a:extLst>
                </a:gridCol>
                <a:gridCol w="658368">
                  <a:extLst>
                    <a:ext uri="{9D8B030D-6E8A-4147-A177-3AD203B41FA5}">
                      <a16:colId xmlns:a16="http://schemas.microsoft.com/office/drawing/2014/main" val="993262968"/>
                    </a:ext>
                  </a:extLst>
                </a:gridCol>
                <a:gridCol w="658368">
                  <a:extLst>
                    <a:ext uri="{9D8B030D-6E8A-4147-A177-3AD203B41FA5}">
                      <a16:colId xmlns:a16="http://schemas.microsoft.com/office/drawing/2014/main" val="875453613"/>
                    </a:ext>
                  </a:extLst>
                </a:gridCol>
                <a:gridCol w="658368">
                  <a:extLst>
                    <a:ext uri="{9D8B030D-6E8A-4147-A177-3AD203B41FA5}">
                      <a16:colId xmlns:a16="http://schemas.microsoft.com/office/drawing/2014/main" val="3140090662"/>
                    </a:ext>
                  </a:extLst>
                </a:gridCol>
                <a:gridCol w="658368">
                  <a:extLst>
                    <a:ext uri="{9D8B030D-6E8A-4147-A177-3AD203B41FA5}">
                      <a16:colId xmlns:a16="http://schemas.microsoft.com/office/drawing/2014/main" val="1731357112"/>
                    </a:ext>
                  </a:extLst>
                </a:gridCol>
                <a:gridCol w="658368">
                  <a:extLst>
                    <a:ext uri="{9D8B030D-6E8A-4147-A177-3AD203B41FA5}">
                      <a16:colId xmlns:a16="http://schemas.microsoft.com/office/drawing/2014/main" val="4271576750"/>
                    </a:ext>
                  </a:extLst>
                </a:gridCol>
                <a:gridCol w="658368">
                  <a:extLst>
                    <a:ext uri="{9D8B030D-6E8A-4147-A177-3AD203B41FA5}">
                      <a16:colId xmlns:a16="http://schemas.microsoft.com/office/drawing/2014/main" val="415935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6026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09:42:54</a:t>
                      </a:r>
                      <a:r>
                        <a:rPr kumimoji="0" lang="en-US" sz="1000" b="0" i="0" u="none" strike="noStrike" kern="1200" cap="none" spc="0" normalizeH="0" baseline="0" noProof="0">
                          <a:ln>
                            <a:noFill/>
                          </a:ln>
                          <a:solidFill>
                            <a:prstClr val="black"/>
                          </a:solidFill>
                          <a:effectLst/>
                          <a:uLnTx/>
                          <a:uFillTx/>
                          <a:latin typeface="+mn-lt"/>
                          <a:ea typeface="+mn-ea"/>
                          <a:cs typeface="+mn-cs"/>
                        </a:rPr>
                        <a:t>
 COR MULDER (A2/C11)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https://scontent.xx.fbcdn.net/v/t51.12442-15/79371959_680009119069959_2600649687628041743_n.jpg?_nc_cat=105&amp;_nc_ohc=7yarhjncFqYAQkuFIA-o9TamELKLGvVWlu4WwWzb8ZanIsVzTNbgNF3Ow&amp;_nc_ht=scontent.xx&amp;oh=1195539515020257e336c0b4adaf1d0b&amp;oe=5EB38DB2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273129461"/>
                  </a:ext>
                </a:extLst>
              </a:tr>
            </a:tbl>
          </a:graphicData>
        </a:graphic>
      </p:graphicFrame>
      <p:sp>
        <p:nvSpPr>
          <p:cNvPr id="4" name="Text Placeholder 3">
            <a:extLst>
              <a:ext uri="{FF2B5EF4-FFF2-40B4-BE49-F238E27FC236}">
                <a16:creationId xmlns:a16="http://schemas.microsoft.com/office/drawing/2014/main" id="{934EF705-84E8-4876-B57F-FF8937C0CC8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39391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CD42-8D4A-42C8-A332-2C16F5FBF732}"/>
              </a:ext>
            </a:extLst>
          </p:cNvPr>
          <p:cNvSpPr>
            <a:spLocks noGrp="1"/>
          </p:cNvSpPr>
          <p:nvPr>
            <p:ph type="title"/>
          </p:nvPr>
        </p:nvSpPr>
        <p:spPr/>
        <p:txBody>
          <a:bodyPr/>
          <a:lstStyle/>
          <a:p>
            <a:r>
              <a:rPr lang="en-US"/>
              <a:t>Instagram Stories Table  | TrendSet - 16 of 25</a:t>
            </a:r>
          </a:p>
        </p:txBody>
      </p:sp>
      <p:graphicFrame>
        <p:nvGraphicFramePr>
          <p:cNvPr id="5" name="Table Placeholder 4">
            <a:extLst>
              <a:ext uri="{FF2B5EF4-FFF2-40B4-BE49-F238E27FC236}">
                <a16:creationId xmlns:a16="http://schemas.microsoft.com/office/drawing/2014/main" id="{53A2AE4B-3AB4-4389-8CF1-4EBD56F15CE3}"/>
              </a:ext>
            </a:extLst>
          </p:cNvPr>
          <p:cNvGraphicFramePr>
            <a:graphicFrameLocks noGrp="1"/>
          </p:cNvGraphicFramePr>
          <p:nvPr>
            <p:ph type="tbl" sz="quarter" idx="13"/>
            <p:extLst>
              <p:ext uri="{D42A27DB-BD31-4B8C-83A1-F6EECF244321}">
                <p14:modId xmlns:p14="http://schemas.microsoft.com/office/powerpoint/2010/main" val="70941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48491001"/>
                    </a:ext>
                  </a:extLst>
                </a:gridCol>
                <a:gridCol w="1316736">
                  <a:extLst>
                    <a:ext uri="{9D8B030D-6E8A-4147-A177-3AD203B41FA5}">
                      <a16:colId xmlns:a16="http://schemas.microsoft.com/office/drawing/2014/main" val="1407112417"/>
                    </a:ext>
                  </a:extLst>
                </a:gridCol>
                <a:gridCol w="658368">
                  <a:extLst>
                    <a:ext uri="{9D8B030D-6E8A-4147-A177-3AD203B41FA5}">
                      <a16:colId xmlns:a16="http://schemas.microsoft.com/office/drawing/2014/main" val="2176502815"/>
                    </a:ext>
                  </a:extLst>
                </a:gridCol>
                <a:gridCol w="658368">
                  <a:extLst>
                    <a:ext uri="{9D8B030D-6E8A-4147-A177-3AD203B41FA5}">
                      <a16:colId xmlns:a16="http://schemas.microsoft.com/office/drawing/2014/main" val="1094477215"/>
                    </a:ext>
                  </a:extLst>
                </a:gridCol>
                <a:gridCol w="658368">
                  <a:extLst>
                    <a:ext uri="{9D8B030D-6E8A-4147-A177-3AD203B41FA5}">
                      <a16:colId xmlns:a16="http://schemas.microsoft.com/office/drawing/2014/main" val="277810616"/>
                    </a:ext>
                  </a:extLst>
                </a:gridCol>
                <a:gridCol w="658368">
                  <a:extLst>
                    <a:ext uri="{9D8B030D-6E8A-4147-A177-3AD203B41FA5}">
                      <a16:colId xmlns:a16="http://schemas.microsoft.com/office/drawing/2014/main" val="2317370596"/>
                    </a:ext>
                  </a:extLst>
                </a:gridCol>
                <a:gridCol w="658368">
                  <a:extLst>
                    <a:ext uri="{9D8B030D-6E8A-4147-A177-3AD203B41FA5}">
                      <a16:colId xmlns:a16="http://schemas.microsoft.com/office/drawing/2014/main" val="4020836693"/>
                    </a:ext>
                  </a:extLst>
                </a:gridCol>
                <a:gridCol w="658368">
                  <a:extLst>
                    <a:ext uri="{9D8B030D-6E8A-4147-A177-3AD203B41FA5}">
                      <a16:colId xmlns:a16="http://schemas.microsoft.com/office/drawing/2014/main" val="1579012818"/>
                    </a:ext>
                  </a:extLst>
                </a:gridCol>
                <a:gridCol w="658368">
                  <a:extLst>
                    <a:ext uri="{9D8B030D-6E8A-4147-A177-3AD203B41FA5}">
                      <a16:colId xmlns:a16="http://schemas.microsoft.com/office/drawing/2014/main" val="195230325"/>
                    </a:ext>
                  </a:extLst>
                </a:gridCol>
                <a:gridCol w="658368">
                  <a:extLst>
                    <a:ext uri="{9D8B030D-6E8A-4147-A177-3AD203B41FA5}">
                      <a16:colId xmlns:a16="http://schemas.microsoft.com/office/drawing/2014/main" val="81221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844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09:36:54</a:t>
                      </a:r>
                      <a:r>
                        <a:rPr kumimoji="0" lang="en-US" sz="1000" b="0" i="0" u="none" strike="noStrike" kern="1200" cap="none" spc="0" normalizeH="0" baseline="0" noProof="0">
                          <a:ln>
                            <a:noFill/>
                          </a:ln>
                          <a:solidFill>
                            <a:prstClr val="black"/>
                          </a:solidFill>
                          <a:effectLst/>
                          <a:uLnTx/>
                          <a:uFillTx/>
                          <a:latin typeface="+mn-lt"/>
                          <a:ea typeface="+mn-ea"/>
                          <a:cs typeface="+mn-cs"/>
                        </a:rPr>
                        <a:t>
 A2/F21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https://scontent.xx.fbcdn.net/v/t51.12442-15/80770621_181765949681598_7586858777936935365_n.jpg?_nc_cat=100&amp;_nc_ohc=JQZ0M_vo-xwAQmbu8CT8ztYwTjWVCXRmNuAaSQh4CKZ9b-YjPPeX269Zg&amp;_nc_ht=scontent.xx&amp;oh=7aa02dc19caea89048a468398c759c3b&amp;oe=5EA28827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894242732"/>
                  </a:ext>
                </a:extLst>
              </a:tr>
            </a:tbl>
          </a:graphicData>
        </a:graphic>
      </p:graphicFrame>
      <p:sp>
        <p:nvSpPr>
          <p:cNvPr id="4" name="Text Placeholder 3">
            <a:extLst>
              <a:ext uri="{FF2B5EF4-FFF2-40B4-BE49-F238E27FC236}">
                <a16:creationId xmlns:a16="http://schemas.microsoft.com/office/drawing/2014/main" id="{B934C1BE-94A9-447F-B66A-B46AFFC024A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78269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470DF-C5AF-498A-828F-5093C77AEBE9}"/>
              </a:ext>
            </a:extLst>
          </p:cNvPr>
          <p:cNvSpPr>
            <a:spLocks noGrp="1"/>
          </p:cNvSpPr>
          <p:nvPr>
            <p:ph type="title"/>
          </p:nvPr>
        </p:nvSpPr>
        <p:spPr/>
        <p:txBody>
          <a:bodyPr/>
          <a:lstStyle/>
          <a:p>
            <a:r>
              <a:rPr lang="en-US"/>
              <a:t>Instagram Stories Table  | TrendSet - 17 of 25</a:t>
            </a:r>
          </a:p>
        </p:txBody>
      </p:sp>
      <p:graphicFrame>
        <p:nvGraphicFramePr>
          <p:cNvPr id="5" name="Table Placeholder 4">
            <a:extLst>
              <a:ext uri="{FF2B5EF4-FFF2-40B4-BE49-F238E27FC236}">
                <a16:creationId xmlns:a16="http://schemas.microsoft.com/office/drawing/2014/main" id="{6087F101-1DEF-4A9F-97E1-BAD12B635A9D}"/>
              </a:ext>
            </a:extLst>
          </p:cNvPr>
          <p:cNvGraphicFramePr>
            <a:graphicFrameLocks noGrp="1"/>
          </p:cNvGraphicFramePr>
          <p:nvPr>
            <p:ph type="tbl" sz="quarter" idx="13"/>
            <p:extLst>
              <p:ext uri="{D42A27DB-BD31-4B8C-83A1-F6EECF244321}">
                <p14:modId xmlns:p14="http://schemas.microsoft.com/office/powerpoint/2010/main" val="187983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5220084"/>
                    </a:ext>
                  </a:extLst>
                </a:gridCol>
                <a:gridCol w="1316736">
                  <a:extLst>
                    <a:ext uri="{9D8B030D-6E8A-4147-A177-3AD203B41FA5}">
                      <a16:colId xmlns:a16="http://schemas.microsoft.com/office/drawing/2014/main" val="3058805716"/>
                    </a:ext>
                  </a:extLst>
                </a:gridCol>
                <a:gridCol w="658368">
                  <a:extLst>
                    <a:ext uri="{9D8B030D-6E8A-4147-A177-3AD203B41FA5}">
                      <a16:colId xmlns:a16="http://schemas.microsoft.com/office/drawing/2014/main" val="4202319553"/>
                    </a:ext>
                  </a:extLst>
                </a:gridCol>
                <a:gridCol w="658368">
                  <a:extLst>
                    <a:ext uri="{9D8B030D-6E8A-4147-A177-3AD203B41FA5}">
                      <a16:colId xmlns:a16="http://schemas.microsoft.com/office/drawing/2014/main" val="1177596889"/>
                    </a:ext>
                  </a:extLst>
                </a:gridCol>
                <a:gridCol w="658368">
                  <a:extLst>
                    <a:ext uri="{9D8B030D-6E8A-4147-A177-3AD203B41FA5}">
                      <a16:colId xmlns:a16="http://schemas.microsoft.com/office/drawing/2014/main" val="3245913341"/>
                    </a:ext>
                  </a:extLst>
                </a:gridCol>
                <a:gridCol w="658368">
                  <a:extLst>
                    <a:ext uri="{9D8B030D-6E8A-4147-A177-3AD203B41FA5}">
                      <a16:colId xmlns:a16="http://schemas.microsoft.com/office/drawing/2014/main" val="2259009186"/>
                    </a:ext>
                  </a:extLst>
                </a:gridCol>
                <a:gridCol w="658368">
                  <a:extLst>
                    <a:ext uri="{9D8B030D-6E8A-4147-A177-3AD203B41FA5}">
                      <a16:colId xmlns:a16="http://schemas.microsoft.com/office/drawing/2014/main" val="1692214377"/>
                    </a:ext>
                  </a:extLst>
                </a:gridCol>
                <a:gridCol w="658368">
                  <a:extLst>
                    <a:ext uri="{9D8B030D-6E8A-4147-A177-3AD203B41FA5}">
                      <a16:colId xmlns:a16="http://schemas.microsoft.com/office/drawing/2014/main" val="1654601486"/>
                    </a:ext>
                  </a:extLst>
                </a:gridCol>
                <a:gridCol w="658368">
                  <a:extLst>
                    <a:ext uri="{9D8B030D-6E8A-4147-A177-3AD203B41FA5}">
                      <a16:colId xmlns:a16="http://schemas.microsoft.com/office/drawing/2014/main" val="834572269"/>
                    </a:ext>
                  </a:extLst>
                </a:gridCol>
                <a:gridCol w="658368">
                  <a:extLst>
                    <a:ext uri="{9D8B030D-6E8A-4147-A177-3AD203B41FA5}">
                      <a16:colId xmlns:a16="http://schemas.microsoft.com/office/drawing/2014/main" val="294437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8992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09:08:02</a:t>
                      </a:r>
                      <a:r>
                        <a:rPr kumimoji="0" lang="en-US" sz="1000" b="0" i="0" u="none" strike="noStrike" kern="1200" cap="none" spc="0" normalizeH="0" baseline="0" noProof="0">
                          <a:ln>
                            <a:noFill/>
                          </a:ln>
                          <a:solidFill>
                            <a:prstClr val="black"/>
                          </a:solidFill>
                          <a:effectLst/>
                          <a:uLnTx/>
                          <a:uFillTx/>
                          <a:latin typeface="+mn-lt"/>
                          <a:ea typeface="+mn-ea"/>
                          <a:cs typeface="+mn-cs"/>
                        </a:rPr>
                        <a:t>
 THE HUNT FOR  #TRENDINTERIORS 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https://scontent.xx.fbcdn.net/v/t51.12442-15/80443689_2850610914983505_914365529866883860_n.jpg?_nc_cat=109&amp;_nc_ohc=IEuFjKI76QYAQluzI87JYNTEUBLZM4cwtDP444NG6XyHWzROixIaw7xrg&amp;_nc_ht=scontent.xx&amp;oh=34abd12f2060826ac2d383904b9228f2&amp;oe=5EB3B475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791978215"/>
                  </a:ext>
                </a:extLst>
              </a:tr>
            </a:tbl>
          </a:graphicData>
        </a:graphic>
      </p:graphicFrame>
      <p:sp>
        <p:nvSpPr>
          <p:cNvPr id="4" name="Text Placeholder 3">
            <a:extLst>
              <a:ext uri="{FF2B5EF4-FFF2-40B4-BE49-F238E27FC236}">
                <a16:creationId xmlns:a16="http://schemas.microsoft.com/office/drawing/2014/main" id="{6DB9378D-5261-40C6-9251-C3DBDFE2A69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18705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38CF7-0082-4CED-B267-EF12D23C595C}"/>
              </a:ext>
            </a:extLst>
          </p:cNvPr>
          <p:cNvSpPr>
            <a:spLocks noGrp="1"/>
          </p:cNvSpPr>
          <p:nvPr>
            <p:ph type="title"/>
          </p:nvPr>
        </p:nvSpPr>
        <p:spPr/>
        <p:txBody>
          <a:bodyPr/>
          <a:lstStyle/>
          <a:p>
            <a:r>
              <a:rPr lang="en-US"/>
              <a:t>Instagram Stories Table  | TrendSet - 18 of 25</a:t>
            </a:r>
          </a:p>
        </p:txBody>
      </p:sp>
      <p:graphicFrame>
        <p:nvGraphicFramePr>
          <p:cNvPr id="5" name="Table Placeholder 4">
            <a:extLst>
              <a:ext uri="{FF2B5EF4-FFF2-40B4-BE49-F238E27FC236}">
                <a16:creationId xmlns:a16="http://schemas.microsoft.com/office/drawing/2014/main" id="{92ECA6DF-53DE-44D3-9307-2BA2A821DA9E}"/>
              </a:ext>
            </a:extLst>
          </p:cNvPr>
          <p:cNvGraphicFramePr>
            <a:graphicFrameLocks noGrp="1"/>
          </p:cNvGraphicFramePr>
          <p:nvPr>
            <p:ph type="tbl" sz="quarter" idx="13"/>
            <p:extLst>
              <p:ext uri="{D42A27DB-BD31-4B8C-83A1-F6EECF244321}">
                <p14:modId xmlns:p14="http://schemas.microsoft.com/office/powerpoint/2010/main" val="34171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58277796"/>
                    </a:ext>
                  </a:extLst>
                </a:gridCol>
                <a:gridCol w="1316736">
                  <a:extLst>
                    <a:ext uri="{9D8B030D-6E8A-4147-A177-3AD203B41FA5}">
                      <a16:colId xmlns:a16="http://schemas.microsoft.com/office/drawing/2014/main" val="1215754177"/>
                    </a:ext>
                  </a:extLst>
                </a:gridCol>
                <a:gridCol w="658368">
                  <a:extLst>
                    <a:ext uri="{9D8B030D-6E8A-4147-A177-3AD203B41FA5}">
                      <a16:colId xmlns:a16="http://schemas.microsoft.com/office/drawing/2014/main" val="2697251393"/>
                    </a:ext>
                  </a:extLst>
                </a:gridCol>
                <a:gridCol w="658368">
                  <a:extLst>
                    <a:ext uri="{9D8B030D-6E8A-4147-A177-3AD203B41FA5}">
                      <a16:colId xmlns:a16="http://schemas.microsoft.com/office/drawing/2014/main" val="777973371"/>
                    </a:ext>
                  </a:extLst>
                </a:gridCol>
                <a:gridCol w="658368">
                  <a:extLst>
                    <a:ext uri="{9D8B030D-6E8A-4147-A177-3AD203B41FA5}">
                      <a16:colId xmlns:a16="http://schemas.microsoft.com/office/drawing/2014/main" val="1544955760"/>
                    </a:ext>
                  </a:extLst>
                </a:gridCol>
                <a:gridCol w="658368">
                  <a:extLst>
                    <a:ext uri="{9D8B030D-6E8A-4147-A177-3AD203B41FA5}">
                      <a16:colId xmlns:a16="http://schemas.microsoft.com/office/drawing/2014/main" val="1545451019"/>
                    </a:ext>
                  </a:extLst>
                </a:gridCol>
                <a:gridCol w="658368">
                  <a:extLst>
                    <a:ext uri="{9D8B030D-6E8A-4147-A177-3AD203B41FA5}">
                      <a16:colId xmlns:a16="http://schemas.microsoft.com/office/drawing/2014/main" val="166531644"/>
                    </a:ext>
                  </a:extLst>
                </a:gridCol>
                <a:gridCol w="658368">
                  <a:extLst>
                    <a:ext uri="{9D8B030D-6E8A-4147-A177-3AD203B41FA5}">
                      <a16:colId xmlns:a16="http://schemas.microsoft.com/office/drawing/2014/main" val="2564742095"/>
                    </a:ext>
                  </a:extLst>
                </a:gridCol>
                <a:gridCol w="658368">
                  <a:extLst>
                    <a:ext uri="{9D8B030D-6E8A-4147-A177-3AD203B41FA5}">
                      <a16:colId xmlns:a16="http://schemas.microsoft.com/office/drawing/2014/main" val="3271465828"/>
                    </a:ext>
                  </a:extLst>
                </a:gridCol>
                <a:gridCol w="658368">
                  <a:extLst>
                    <a:ext uri="{9D8B030D-6E8A-4147-A177-3AD203B41FA5}">
                      <a16:colId xmlns:a16="http://schemas.microsoft.com/office/drawing/2014/main" val="128908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799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09:05:28</a:t>
                      </a:r>
                      <a:r>
                        <a:rPr kumimoji="0" lang="en-US" sz="1000" b="0" i="0" u="none" strike="noStrike" kern="1200" cap="none" spc="0" normalizeH="0" baseline="0" noProof="0">
                          <a:ln>
                            <a:noFill/>
                          </a:ln>
                          <a:solidFill>
                            <a:prstClr val="black"/>
                          </a:solidFill>
                          <a:effectLst/>
                          <a:uLnTx/>
                          <a:uFillTx/>
                          <a:latin typeface="+mn-lt"/>
                          <a:ea typeface="+mn-ea"/>
                          <a:cs typeface="+mn-cs"/>
                        </a:rPr>
                        <a:t>
 WELCOME TO DAY 3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https://scontent.xx.fbcdn.net/v/t51.12442-15/79588041_1263910003817592_353301343647855717_n.jpg?_nc_cat=101&amp;_nc_ohc=sPgVZVkOeCUAQmoQ6gt9B9rgnlveSaP1sIu2cRXHGJveb3QBjBuRt6yPg&amp;_nc_ht=scontent.xx&amp;oh=3f418a874fddca1b7b9617254fd68633&amp;oe=5E967582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705716778"/>
                  </a:ext>
                </a:extLst>
              </a:tr>
            </a:tbl>
          </a:graphicData>
        </a:graphic>
      </p:graphicFrame>
      <p:sp>
        <p:nvSpPr>
          <p:cNvPr id="4" name="Text Placeholder 3">
            <a:extLst>
              <a:ext uri="{FF2B5EF4-FFF2-40B4-BE49-F238E27FC236}">
                <a16:creationId xmlns:a16="http://schemas.microsoft.com/office/drawing/2014/main" id="{B8CA7A8F-36CA-4697-A9EC-735111328F1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27949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C761-DF9C-4382-8491-DCE3C1FDF274}"/>
              </a:ext>
            </a:extLst>
          </p:cNvPr>
          <p:cNvSpPr>
            <a:spLocks noGrp="1"/>
          </p:cNvSpPr>
          <p:nvPr>
            <p:ph type="title"/>
          </p:nvPr>
        </p:nvSpPr>
        <p:spPr/>
        <p:txBody>
          <a:bodyPr/>
          <a:lstStyle/>
          <a:p>
            <a:r>
              <a:rPr lang="en-US"/>
              <a:t>Instagram Stories Table  | TrendSet - 19 of 25</a:t>
            </a:r>
          </a:p>
        </p:txBody>
      </p:sp>
      <p:graphicFrame>
        <p:nvGraphicFramePr>
          <p:cNvPr id="5" name="Table Placeholder 4">
            <a:extLst>
              <a:ext uri="{FF2B5EF4-FFF2-40B4-BE49-F238E27FC236}">
                <a16:creationId xmlns:a16="http://schemas.microsoft.com/office/drawing/2014/main" id="{BAE58C55-1BBD-4C11-86BC-C10EE3819DA6}"/>
              </a:ext>
            </a:extLst>
          </p:cNvPr>
          <p:cNvGraphicFramePr>
            <a:graphicFrameLocks noGrp="1"/>
          </p:cNvGraphicFramePr>
          <p:nvPr>
            <p:ph type="tbl" sz="quarter" idx="13"/>
            <p:extLst>
              <p:ext uri="{D42A27DB-BD31-4B8C-83A1-F6EECF244321}">
                <p14:modId xmlns:p14="http://schemas.microsoft.com/office/powerpoint/2010/main" val="174647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298846"/>
                    </a:ext>
                  </a:extLst>
                </a:gridCol>
                <a:gridCol w="1316736">
                  <a:extLst>
                    <a:ext uri="{9D8B030D-6E8A-4147-A177-3AD203B41FA5}">
                      <a16:colId xmlns:a16="http://schemas.microsoft.com/office/drawing/2014/main" val="3242550643"/>
                    </a:ext>
                  </a:extLst>
                </a:gridCol>
                <a:gridCol w="658368">
                  <a:extLst>
                    <a:ext uri="{9D8B030D-6E8A-4147-A177-3AD203B41FA5}">
                      <a16:colId xmlns:a16="http://schemas.microsoft.com/office/drawing/2014/main" val="1266849977"/>
                    </a:ext>
                  </a:extLst>
                </a:gridCol>
                <a:gridCol w="658368">
                  <a:extLst>
                    <a:ext uri="{9D8B030D-6E8A-4147-A177-3AD203B41FA5}">
                      <a16:colId xmlns:a16="http://schemas.microsoft.com/office/drawing/2014/main" val="735746758"/>
                    </a:ext>
                  </a:extLst>
                </a:gridCol>
                <a:gridCol w="658368">
                  <a:extLst>
                    <a:ext uri="{9D8B030D-6E8A-4147-A177-3AD203B41FA5}">
                      <a16:colId xmlns:a16="http://schemas.microsoft.com/office/drawing/2014/main" val="3921113051"/>
                    </a:ext>
                  </a:extLst>
                </a:gridCol>
                <a:gridCol w="658368">
                  <a:extLst>
                    <a:ext uri="{9D8B030D-6E8A-4147-A177-3AD203B41FA5}">
                      <a16:colId xmlns:a16="http://schemas.microsoft.com/office/drawing/2014/main" val="2026774595"/>
                    </a:ext>
                  </a:extLst>
                </a:gridCol>
                <a:gridCol w="658368">
                  <a:extLst>
                    <a:ext uri="{9D8B030D-6E8A-4147-A177-3AD203B41FA5}">
                      <a16:colId xmlns:a16="http://schemas.microsoft.com/office/drawing/2014/main" val="1628902915"/>
                    </a:ext>
                  </a:extLst>
                </a:gridCol>
                <a:gridCol w="658368">
                  <a:extLst>
                    <a:ext uri="{9D8B030D-6E8A-4147-A177-3AD203B41FA5}">
                      <a16:colId xmlns:a16="http://schemas.microsoft.com/office/drawing/2014/main" val="1383061337"/>
                    </a:ext>
                  </a:extLst>
                </a:gridCol>
                <a:gridCol w="658368">
                  <a:extLst>
                    <a:ext uri="{9D8B030D-6E8A-4147-A177-3AD203B41FA5}">
                      <a16:colId xmlns:a16="http://schemas.microsoft.com/office/drawing/2014/main" val="3329601545"/>
                    </a:ext>
                  </a:extLst>
                </a:gridCol>
                <a:gridCol w="658368">
                  <a:extLst>
                    <a:ext uri="{9D8B030D-6E8A-4147-A177-3AD203B41FA5}">
                      <a16:colId xmlns:a16="http://schemas.microsoft.com/office/drawing/2014/main" val="3189031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5822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19:38:11</a:t>
                      </a:r>
                      <a:r>
                        <a:rPr kumimoji="0" lang="en-US" sz="1000" b="0" i="0" u="none" strike="noStrike" kern="1200" cap="none" spc="0" normalizeH="0" baseline="0" noProof="0">
                          <a:ln>
                            <a:noFill/>
                          </a:ln>
                          <a:solidFill>
                            <a:prstClr val="black"/>
                          </a:solidFill>
                          <a:effectLst/>
                          <a:uLnTx/>
                          <a:uFillTx/>
                          <a:latin typeface="+mn-lt"/>
                          <a:ea typeface="+mn-ea"/>
                          <a:cs typeface="+mn-cs"/>
                        </a:rPr>
                        <a:t>
 Day 2 is over and we’re excited for the last day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https://scontent.xx.fbcdn.net/v/t51.12442-15/79170658_2628379403941995_3257267523055610637_n.jpg?_nc_cat=102&amp;_nc_ohc=WMIrWD8G2fgAQlBD804VIwiv8wgpuE1elftl_4ScAY7ERG85Qg3KFycKQ&amp;_nc_ht=scontent.xx&amp;oh=d8f44ac00d4355b16ebe93770904744f&amp;oe=5E93C744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924044575"/>
                  </a:ext>
                </a:extLst>
              </a:tr>
            </a:tbl>
          </a:graphicData>
        </a:graphic>
      </p:graphicFrame>
      <p:sp>
        <p:nvSpPr>
          <p:cNvPr id="4" name="Text Placeholder 3">
            <a:extLst>
              <a:ext uri="{FF2B5EF4-FFF2-40B4-BE49-F238E27FC236}">
                <a16:creationId xmlns:a16="http://schemas.microsoft.com/office/drawing/2014/main" id="{2E043C2F-0132-4737-B6E1-F99D98D2DC6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03064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F652-6FCB-49CA-A2AB-BCD07536CA46}"/>
              </a:ext>
            </a:extLst>
          </p:cNvPr>
          <p:cNvSpPr>
            <a:spLocks noGrp="1"/>
          </p:cNvSpPr>
          <p:nvPr>
            <p:ph type="title"/>
          </p:nvPr>
        </p:nvSpPr>
        <p:spPr/>
        <p:txBody>
          <a:bodyPr/>
          <a:lstStyle/>
          <a:p>
            <a:r>
              <a:rPr lang="en-US"/>
              <a:t>Instagram Stories Table  | TrendSet - 20 of 25</a:t>
            </a:r>
          </a:p>
        </p:txBody>
      </p:sp>
      <p:graphicFrame>
        <p:nvGraphicFramePr>
          <p:cNvPr id="5" name="Table Placeholder 4">
            <a:extLst>
              <a:ext uri="{FF2B5EF4-FFF2-40B4-BE49-F238E27FC236}">
                <a16:creationId xmlns:a16="http://schemas.microsoft.com/office/drawing/2014/main" id="{A0CD0565-7028-4734-83D8-CB4ECDAD5D79}"/>
              </a:ext>
            </a:extLst>
          </p:cNvPr>
          <p:cNvGraphicFramePr>
            <a:graphicFrameLocks noGrp="1"/>
          </p:cNvGraphicFramePr>
          <p:nvPr>
            <p:ph type="tbl" sz="quarter" idx="13"/>
            <p:extLst>
              <p:ext uri="{D42A27DB-BD31-4B8C-83A1-F6EECF244321}">
                <p14:modId xmlns:p14="http://schemas.microsoft.com/office/powerpoint/2010/main" val="808498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1487223"/>
                    </a:ext>
                  </a:extLst>
                </a:gridCol>
                <a:gridCol w="1316736">
                  <a:extLst>
                    <a:ext uri="{9D8B030D-6E8A-4147-A177-3AD203B41FA5}">
                      <a16:colId xmlns:a16="http://schemas.microsoft.com/office/drawing/2014/main" val="2231140159"/>
                    </a:ext>
                  </a:extLst>
                </a:gridCol>
                <a:gridCol w="658368">
                  <a:extLst>
                    <a:ext uri="{9D8B030D-6E8A-4147-A177-3AD203B41FA5}">
                      <a16:colId xmlns:a16="http://schemas.microsoft.com/office/drawing/2014/main" val="1339302286"/>
                    </a:ext>
                  </a:extLst>
                </a:gridCol>
                <a:gridCol w="658368">
                  <a:extLst>
                    <a:ext uri="{9D8B030D-6E8A-4147-A177-3AD203B41FA5}">
                      <a16:colId xmlns:a16="http://schemas.microsoft.com/office/drawing/2014/main" val="3388191152"/>
                    </a:ext>
                  </a:extLst>
                </a:gridCol>
                <a:gridCol w="658368">
                  <a:extLst>
                    <a:ext uri="{9D8B030D-6E8A-4147-A177-3AD203B41FA5}">
                      <a16:colId xmlns:a16="http://schemas.microsoft.com/office/drawing/2014/main" val="1874038670"/>
                    </a:ext>
                  </a:extLst>
                </a:gridCol>
                <a:gridCol w="658368">
                  <a:extLst>
                    <a:ext uri="{9D8B030D-6E8A-4147-A177-3AD203B41FA5}">
                      <a16:colId xmlns:a16="http://schemas.microsoft.com/office/drawing/2014/main" val="1089523395"/>
                    </a:ext>
                  </a:extLst>
                </a:gridCol>
                <a:gridCol w="658368">
                  <a:extLst>
                    <a:ext uri="{9D8B030D-6E8A-4147-A177-3AD203B41FA5}">
                      <a16:colId xmlns:a16="http://schemas.microsoft.com/office/drawing/2014/main" val="288208024"/>
                    </a:ext>
                  </a:extLst>
                </a:gridCol>
                <a:gridCol w="658368">
                  <a:extLst>
                    <a:ext uri="{9D8B030D-6E8A-4147-A177-3AD203B41FA5}">
                      <a16:colId xmlns:a16="http://schemas.microsoft.com/office/drawing/2014/main" val="1176791173"/>
                    </a:ext>
                  </a:extLst>
                </a:gridCol>
                <a:gridCol w="658368">
                  <a:extLst>
                    <a:ext uri="{9D8B030D-6E8A-4147-A177-3AD203B41FA5}">
                      <a16:colId xmlns:a16="http://schemas.microsoft.com/office/drawing/2014/main" val="1047565984"/>
                    </a:ext>
                  </a:extLst>
                </a:gridCol>
                <a:gridCol w="658368">
                  <a:extLst>
                    <a:ext uri="{9D8B030D-6E8A-4147-A177-3AD203B41FA5}">
                      <a16:colId xmlns:a16="http://schemas.microsoft.com/office/drawing/2014/main" val="306236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8275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15:33:43</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Easter Bunnies at AM Design Floristik (A1/A11)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https://scontent.xx.fbcdn.net/v/t51.12442-15/82134895_780189225795888_7950607311800967438_n.jpg?_nc_cat=106&amp;_nc_ohc=igRTluPtd2cAQnAwKtqzQqdDq4VY244GLPAkhs2SNlZaLF6OOGo1AOd7w&amp;_nc_ht=scontent.xx&amp;oh=890a6cb2c996c357b70da0f38dc8acd3&amp;oe=5E950D39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249755796"/>
                  </a:ext>
                </a:extLst>
              </a:tr>
            </a:tbl>
          </a:graphicData>
        </a:graphic>
      </p:graphicFrame>
      <p:sp>
        <p:nvSpPr>
          <p:cNvPr id="4" name="Text Placeholder 3">
            <a:extLst>
              <a:ext uri="{FF2B5EF4-FFF2-40B4-BE49-F238E27FC236}">
                <a16:creationId xmlns:a16="http://schemas.microsoft.com/office/drawing/2014/main" id="{3B64AD80-839B-4033-A0E7-74BF2A810BB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719907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95878-4AAD-49F2-A17B-19270655974C}"/>
              </a:ext>
            </a:extLst>
          </p:cNvPr>
          <p:cNvSpPr>
            <a:spLocks noGrp="1"/>
          </p:cNvSpPr>
          <p:nvPr>
            <p:ph type="title"/>
          </p:nvPr>
        </p:nvSpPr>
        <p:spPr/>
        <p:txBody>
          <a:bodyPr/>
          <a:lstStyle/>
          <a:p>
            <a:r>
              <a:rPr lang="en-US"/>
              <a:t>Instagram Stories Table  | TrendSet - 21 of 25</a:t>
            </a:r>
          </a:p>
        </p:txBody>
      </p:sp>
      <p:graphicFrame>
        <p:nvGraphicFramePr>
          <p:cNvPr id="5" name="Table Placeholder 4">
            <a:extLst>
              <a:ext uri="{FF2B5EF4-FFF2-40B4-BE49-F238E27FC236}">
                <a16:creationId xmlns:a16="http://schemas.microsoft.com/office/drawing/2014/main" id="{A62D724D-7354-4EA3-9A6F-2A90F7B0285D}"/>
              </a:ext>
            </a:extLst>
          </p:cNvPr>
          <p:cNvGraphicFramePr>
            <a:graphicFrameLocks noGrp="1"/>
          </p:cNvGraphicFramePr>
          <p:nvPr>
            <p:ph type="tbl" sz="quarter" idx="13"/>
            <p:extLst>
              <p:ext uri="{D42A27DB-BD31-4B8C-83A1-F6EECF244321}">
                <p14:modId xmlns:p14="http://schemas.microsoft.com/office/powerpoint/2010/main" val="412383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30710765"/>
                    </a:ext>
                  </a:extLst>
                </a:gridCol>
                <a:gridCol w="1316736">
                  <a:extLst>
                    <a:ext uri="{9D8B030D-6E8A-4147-A177-3AD203B41FA5}">
                      <a16:colId xmlns:a16="http://schemas.microsoft.com/office/drawing/2014/main" val="2919026557"/>
                    </a:ext>
                  </a:extLst>
                </a:gridCol>
                <a:gridCol w="658368">
                  <a:extLst>
                    <a:ext uri="{9D8B030D-6E8A-4147-A177-3AD203B41FA5}">
                      <a16:colId xmlns:a16="http://schemas.microsoft.com/office/drawing/2014/main" val="4205137337"/>
                    </a:ext>
                  </a:extLst>
                </a:gridCol>
                <a:gridCol w="658368">
                  <a:extLst>
                    <a:ext uri="{9D8B030D-6E8A-4147-A177-3AD203B41FA5}">
                      <a16:colId xmlns:a16="http://schemas.microsoft.com/office/drawing/2014/main" val="1862715211"/>
                    </a:ext>
                  </a:extLst>
                </a:gridCol>
                <a:gridCol w="658368">
                  <a:extLst>
                    <a:ext uri="{9D8B030D-6E8A-4147-A177-3AD203B41FA5}">
                      <a16:colId xmlns:a16="http://schemas.microsoft.com/office/drawing/2014/main" val="2030166739"/>
                    </a:ext>
                  </a:extLst>
                </a:gridCol>
                <a:gridCol w="658368">
                  <a:extLst>
                    <a:ext uri="{9D8B030D-6E8A-4147-A177-3AD203B41FA5}">
                      <a16:colId xmlns:a16="http://schemas.microsoft.com/office/drawing/2014/main" val="4152012154"/>
                    </a:ext>
                  </a:extLst>
                </a:gridCol>
                <a:gridCol w="658368">
                  <a:extLst>
                    <a:ext uri="{9D8B030D-6E8A-4147-A177-3AD203B41FA5}">
                      <a16:colId xmlns:a16="http://schemas.microsoft.com/office/drawing/2014/main" val="682093132"/>
                    </a:ext>
                  </a:extLst>
                </a:gridCol>
                <a:gridCol w="658368">
                  <a:extLst>
                    <a:ext uri="{9D8B030D-6E8A-4147-A177-3AD203B41FA5}">
                      <a16:colId xmlns:a16="http://schemas.microsoft.com/office/drawing/2014/main" val="774267498"/>
                    </a:ext>
                  </a:extLst>
                </a:gridCol>
                <a:gridCol w="658368">
                  <a:extLst>
                    <a:ext uri="{9D8B030D-6E8A-4147-A177-3AD203B41FA5}">
                      <a16:colId xmlns:a16="http://schemas.microsoft.com/office/drawing/2014/main" val="3574045952"/>
                    </a:ext>
                  </a:extLst>
                </a:gridCol>
                <a:gridCol w="658368">
                  <a:extLst>
                    <a:ext uri="{9D8B030D-6E8A-4147-A177-3AD203B41FA5}">
                      <a16:colId xmlns:a16="http://schemas.microsoft.com/office/drawing/2014/main" val="251530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9323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14:20:03</a:t>
                      </a:r>
                      <a:r>
                        <a:rPr kumimoji="0" lang="en-US" sz="1000" b="0" i="0" u="none" strike="noStrike" kern="1200" cap="none" spc="0" normalizeH="0" baseline="0" noProof="0">
                          <a:ln>
                            <a:noFill/>
                          </a:ln>
                          <a:solidFill>
                            <a:prstClr val="black"/>
                          </a:solidFill>
                          <a:effectLst/>
                          <a:uLnTx/>
                          <a:uFillTx/>
                          <a:latin typeface="+mn-lt"/>
                          <a:ea typeface="+mn-ea"/>
                          <a:cs typeface="+mn-cs"/>
                        </a:rPr>
                        <a:t>
 Spiller Raumobjekte (A1/C11)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https://scontent.xx.fbcdn.net/v/t51.12442-15/80854874_221162842210062_1518865790363707853_n.jpg?_nc_cat=109&amp;_nc_ohc=ZEVYMteUzaYAQkEIHVzC7vXMvaWZqP4HRGKTRiVrpqivz_JcsQWVq_g5g&amp;_nc_ht=scontent.xx&amp;oh=995b3f0f6cb5d2d4c153fe67411efad0&amp;oe=5EA302E4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524540610"/>
                  </a:ext>
                </a:extLst>
              </a:tr>
            </a:tbl>
          </a:graphicData>
        </a:graphic>
      </p:graphicFrame>
      <p:sp>
        <p:nvSpPr>
          <p:cNvPr id="4" name="Text Placeholder 3">
            <a:extLst>
              <a:ext uri="{FF2B5EF4-FFF2-40B4-BE49-F238E27FC236}">
                <a16:creationId xmlns:a16="http://schemas.microsoft.com/office/drawing/2014/main" id="{2744056B-030E-4B8C-880E-14232A8CCF9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441171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299F-1607-418A-BDE9-D3D5E8E0E304}"/>
              </a:ext>
            </a:extLst>
          </p:cNvPr>
          <p:cNvSpPr>
            <a:spLocks noGrp="1"/>
          </p:cNvSpPr>
          <p:nvPr>
            <p:ph type="title"/>
          </p:nvPr>
        </p:nvSpPr>
        <p:spPr/>
        <p:txBody>
          <a:bodyPr/>
          <a:lstStyle/>
          <a:p>
            <a:r>
              <a:rPr lang="en-US"/>
              <a:t>Instagram Stories Table  | TrendSet - 22 of 25</a:t>
            </a:r>
          </a:p>
        </p:txBody>
      </p:sp>
      <p:graphicFrame>
        <p:nvGraphicFramePr>
          <p:cNvPr id="5" name="Table Placeholder 4">
            <a:extLst>
              <a:ext uri="{FF2B5EF4-FFF2-40B4-BE49-F238E27FC236}">
                <a16:creationId xmlns:a16="http://schemas.microsoft.com/office/drawing/2014/main" id="{E3EB5E7C-A3E6-4FD2-8AFA-86B88201355E}"/>
              </a:ext>
            </a:extLst>
          </p:cNvPr>
          <p:cNvGraphicFramePr>
            <a:graphicFrameLocks noGrp="1"/>
          </p:cNvGraphicFramePr>
          <p:nvPr>
            <p:ph type="tbl" sz="quarter" idx="13"/>
            <p:extLst>
              <p:ext uri="{D42A27DB-BD31-4B8C-83A1-F6EECF244321}">
                <p14:modId xmlns:p14="http://schemas.microsoft.com/office/powerpoint/2010/main" val="1508538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62323521"/>
                    </a:ext>
                  </a:extLst>
                </a:gridCol>
                <a:gridCol w="1316736">
                  <a:extLst>
                    <a:ext uri="{9D8B030D-6E8A-4147-A177-3AD203B41FA5}">
                      <a16:colId xmlns:a16="http://schemas.microsoft.com/office/drawing/2014/main" val="1594764323"/>
                    </a:ext>
                  </a:extLst>
                </a:gridCol>
                <a:gridCol w="658368">
                  <a:extLst>
                    <a:ext uri="{9D8B030D-6E8A-4147-A177-3AD203B41FA5}">
                      <a16:colId xmlns:a16="http://schemas.microsoft.com/office/drawing/2014/main" val="975401567"/>
                    </a:ext>
                  </a:extLst>
                </a:gridCol>
                <a:gridCol w="658368">
                  <a:extLst>
                    <a:ext uri="{9D8B030D-6E8A-4147-A177-3AD203B41FA5}">
                      <a16:colId xmlns:a16="http://schemas.microsoft.com/office/drawing/2014/main" val="3014116165"/>
                    </a:ext>
                  </a:extLst>
                </a:gridCol>
                <a:gridCol w="658368">
                  <a:extLst>
                    <a:ext uri="{9D8B030D-6E8A-4147-A177-3AD203B41FA5}">
                      <a16:colId xmlns:a16="http://schemas.microsoft.com/office/drawing/2014/main" val="4003186893"/>
                    </a:ext>
                  </a:extLst>
                </a:gridCol>
                <a:gridCol w="658368">
                  <a:extLst>
                    <a:ext uri="{9D8B030D-6E8A-4147-A177-3AD203B41FA5}">
                      <a16:colId xmlns:a16="http://schemas.microsoft.com/office/drawing/2014/main" val="3785420489"/>
                    </a:ext>
                  </a:extLst>
                </a:gridCol>
                <a:gridCol w="658368">
                  <a:extLst>
                    <a:ext uri="{9D8B030D-6E8A-4147-A177-3AD203B41FA5}">
                      <a16:colId xmlns:a16="http://schemas.microsoft.com/office/drawing/2014/main" val="929510374"/>
                    </a:ext>
                  </a:extLst>
                </a:gridCol>
                <a:gridCol w="658368">
                  <a:extLst>
                    <a:ext uri="{9D8B030D-6E8A-4147-A177-3AD203B41FA5}">
                      <a16:colId xmlns:a16="http://schemas.microsoft.com/office/drawing/2014/main" val="1437148830"/>
                    </a:ext>
                  </a:extLst>
                </a:gridCol>
                <a:gridCol w="658368">
                  <a:extLst>
                    <a:ext uri="{9D8B030D-6E8A-4147-A177-3AD203B41FA5}">
                      <a16:colId xmlns:a16="http://schemas.microsoft.com/office/drawing/2014/main" val="1468781776"/>
                    </a:ext>
                  </a:extLst>
                </a:gridCol>
                <a:gridCol w="658368">
                  <a:extLst>
                    <a:ext uri="{9D8B030D-6E8A-4147-A177-3AD203B41FA5}">
                      <a16:colId xmlns:a16="http://schemas.microsoft.com/office/drawing/2014/main" val="41249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1315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14:17:02</a:t>
                      </a:r>
                      <a:r>
                        <a:rPr kumimoji="0" lang="en-US" sz="1000" b="0" i="0" u="none" strike="noStrike" kern="1200" cap="none" spc="0" normalizeH="0" baseline="0" noProof="0">
                          <a:ln>
                            <a:noFill/>
                          </a:ln>
                          <a:solidFill>
                            <a:prstClr val="black"/>
                          </a:solidFill>
                          <a:effectLst/>
                          <a:uLnTx/>
                          <a:uFillTx/>
                          <a:latin typeface="+mn-lt"/>
                          <a:ea typeface="+mn-ea"/>
                          <a:cs typeface="+mn-cs"/>
                        </a:rPr>
                        <a:t>
 OUTSIDE THE TRENDSET... THESE GUYS ARE ON THE WAY 
TO ENTRANCE WEST.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https://scontent.xx.fbcdn.net/v/t51.12442-15/79972574_159038932078468_1847258657504490100_n.jpg?_nc_cat=108&amp;_nc_ohc=25nk7HtPbDIAQneIiHDZMjApWorLrK1UpWeRsvmqCvOSM7SrM-jRqtuow&amp;_nc_ht=scontent.xx&amp;oh=073cfc45e83ed3af72338bf6063f18e1&amp;oe=5EA5C1C7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26562275"/>
                  </a:ext>
                </a:extLst>
              </a:tr>
            </a:tbl>
          </a:graphicData>
        </a:graphic>
      </p:graphicFrame>
      <p:sp>
        <p:nvSpPr>
          <p:cNvPr id="4" name="Text Placeholder 3">
            <a:extLst>
              <a:ext uri="{FF2B5EF4-FFF2-40B4-BE49-F238E27FC236}">
                <a16:creationId xmlns:a16="http://schemas.microsoft.com/office/drawing/2014/main" id="{27598271-CD5B-409A-98AC-511090281C3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598905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1C7B-DD9D-47A2-BFCF-F1574C5490B8}"/>
              </a:ext>
            </a:extLst>
          </p:cNvPr>
          <p:cNvSpPr>
            <a:spLocks noGrp="1"/>
          </p:cNvSpPr>
          <p:nvPr>
            <p:ph type="title"/>
          </p:nvPr>
        </p:nvSpPr>
        <p:spPr/>
        <p:txBody>
          <a:bodyPr/>
          <a:lstStyle/>
          <a:p>
            <a:r>
              <a:rPr lang="en-US"/>
              <a:t>Instagram Stories Table  | TrendSet - 23 of 25</a:t>
            </a:r>
          </a:p>
        </p:txBody>
      </p:sp>
      <p:graphicFrame>
        <p:nvGraphicFramePr>
          <p:cNvPr id="5" name="Table Placeholder 4">
            <a:extLst>
              <a:ext uri="{FF2B5EF4-FFF2-40B4-BE49-F238E27FC236}">
                <a16:creationId xmlns:a16="http://schemas.microsoft.com/office/drawing/2014/main" id="{D261EE06-4F90-40E4-92C5-0FFB593BF135}"/>
              </a:ext>
            </a:extLst>
          </p:cNvPr>
          <p:cNvGraphicFramePr>
            <a:graphicFrameLocks noGrp="1"/>
          </p:cNvGraphicFramePr>
          <p:nvPr>
            <p:ph type="tbl" sz="quarter" idx="13"/>
            <p:extLst>
              <p:ext uri="{D42A27DB-BD31-4B8C-83A1-F6EECF244321}">
                <p14:modId xmlns:p14="http://schemas.microsoft.com/office/powerpoint/2010/main" val="2930645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2544337"/>
                    </a:ext>
                  </a:extLst>
                </a:gridCol>
                <a:gridCol w="1316736">
                  <a:extLst>
                    <a:ext uri="{9D8B030D-6E8A-4147-A177-3AD203B41FA5}">
                      <a16:colId xmlns:a16="http://schemas.microsoft.com/office/drawing/2014/main" val="973111219"/>
                    </a:ext>
                  </a:extLst>
                </a:gridCol>
                <a:gridCol w="658368">
                  <a:extLst>
                    <a:ext uri="{9D8B030D-6E8A-4147-A177-3AD203B41FA5}">
                      <a16:colId xmlns:a16="http://schemas.microsoft.com/office/drawing/2014/main" val="610183705"/>
                    </a:ext>
                  </a:extLst>
                </a:gridCol>
                <a:gridCol w="658368">
                  <a:extLst>
                    <a:ext uri="{9D8B030D-6E8A-4147-A177-3AD203B41FA5}">
                      <a16:colId xmlns:a16="http://schemas.microsoft.com/office/drawing/2014/main" val="2855910600"/>
                    </a:ext>
                  </a:extLst>
                </a:gridCol>
                <a:gridCol w="658368">
                  <a:extLst>
                    <a:ext uri="{9D8B030D-6E8A-4147-A177-3AD203B41FA5}">
                      <a16:colId xmlns:a16="http://schemas.microsoft.com/office/drawing/2014/main" val="4106345089"/>
                    </a:ext>
                  </a:extLst>
                </a:gridCol>
                <a:gridCol w="658368">
                  <a:extLst>
                    <a:ext uri="{9D8B030D-6E8A-4147-A177-3AD203B41FA5}">
                      <a16:colId xmlns:a16="http://schemas.microsoft.com/office/drawing/2014/main" val="525473419"/>
                    </a:ext>
                  </a:extLst>
                </a:gridCol>
                <a:gridCol w="658368">
                  <a:extLst>
                    <a:ext uri="{9D8B030D-6E8A-4147-A177-3AD203B41FA5}">
                      <a16:colId xmlns:a16="http://schemas.microsoft.com/office/drawing/2014/main" val="1362613501"/>
                    </a:ext>
                  </a:extLst>
                </a:gridCol>
                <a:gridCol w="658368">
                  <a:extLst>
                    <a:ext uri="{9D8B030D-6E8A-4147-A177-3AD203B41FA5}">
                      <a16:colId xmlns:a16="http://schemas.microsoft.com/office/drawing/2014/main" val="3619084324"/>
                    </a:ext>
                  </a:extLst>
                </a:gridCol>
                <a:gridCol w="658368">
                  <a:extLst>
                    <a:ext uri="{9D8B030D-6E8A-4147-A177-3AD203B41FA5}">
                      <a16:colId xmlns:a16="http://schemas.microsoft.com/office/drawing/2014/main" val="1344845104"/>
                    </a:ext>
                  </a:extLst>
                </a:gridCol>
                <a:gridCol w="658368">
                  <a:extLst>
                    <a:ext uri="{9D8B030D-6E8A-4147-A177-3AD203B41FA5}">
                      <a16:colId xmlns:a16="http://schemas.microsoft.com/office/drawing/2014/main" val="3244733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4854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13:38:22</a:t>
                      </a:r>
                      <a:r>
                        <a:rPr kumimoji="0" lang="en-US" sz="1000" b="0" i="0" u="none" strike="noStrike" kern="1200" cap="none" spc="0" normalizeH="0" baseline="0" noProof="0">
                          <a:ln>
                            <a:noFill/>
                          </a:ln>
                          <a:solidFill>
                            <a:prstClr val="black"/>
                          </a:solidFill>
                          <a:effectLst/>
                          <a:uLnTx/>
                          <a:uFillTx/>
                          <a:latin typeface="+mn-lt"/>
                          <a:ea typeface="+mn-ea"/>
                          <a:cs typeface="+mn-cs"/>
                        </a:rPr>
                        <a:t>
 A4/D11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https://scontent.xx.fbcdn.net/v/t51.12442-15/80613419_806516076439974_761287673884327152_n.jpg?_nc_cat=110&amp;_nc_ohc=Rj5HarRQKJcAQmhir-bEDZc2Rs062dDVv46J9MwGLUPDKjQSX-v1kk0Kg&amp;_nc_ht=scontent.xx&amp;oh=56abab268490fb7a8978ec83a5a06a62&amp;oe=5EAF59C1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13:31:48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514266871"/>
                  </a:ext>
                </a:extLst>
              </a:tr>
            </a:tbl>
          </a:graphicData>
        </a:graphic>
      </p:graphicFrame>
      <p:sp>
        <p:nvSpPr>
          <p:cNvPr id="4" name="Text Placeholder 3">
            <a:extLst>
              <a:ext uri="{FF2B5EF4-FFF2-40B4-BE49-F238E27FC236}">
                <a16:creationId xmlns:a16="http://schemas.microsoft.com/office/drawing/2014/main" id="{94F6FADA-06E3-42E3-80F4-39D6DDAA102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55508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D52C-0374-4254-8756-61B09901A68D}"/>
              </a:ext>
            </a:extLst>
          </p:cNvPr>
          <p:cNvSpPr>
            <a:spLocks noGrp="1"/>
          </p:cNvSpPr>
          <p:nvPr>
            <p:ph type="title"/>
          </p:nvPr>
        </p:nvSpPr>
        <p:spPr/>
        <p:txBody>
          <a:bodyPr/>
          <a:lstStyle/>
          <a:p>
            <a:r>
              <a:rPr lang="en-US"/>
              <a:t>Instagram Stories Table  | TrendSet - 24 of 25</a:t>
            </a:r>
          </a:p>
        </p:txBody>
      </p:sp>
      <p:graphicFrame>
        <p:nvGraphicFramePr>
          <p:cNvPr id="5" name="Table Placeholder 4">
            <a:extLst>
              <a:ext uri="{FF2B5EF4-FFF2-40B4-BE49-F238E27FC236}">
                <a16:creationId xmlns:a16="http://schemas.microsoft.com/office/drawing/2014/main" id="{B7C766E9-DE54-4089-80BF-4BE55620320B}"/>
              </a:ext>
            </a:extLst>
          </p:cNvPr>
          <p:cNvGraphicFramePr>
            <a:graphicFrameLocks noGrp="1"/>
          </p:cNvGraphicFramePr>
          <p:nvPr>
            <p:ph type="tbl" sz="quarter" idx="13"/>
            <p:extLst>
              <p:ext uri="{D42A27DB-BD31-4B8C-83A1-F6EECF244321}">
                <p14:modId xmlns:p14="http://schemas.microsoft.com/office/powerpoint/2010/main" val="141137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9069002"/>
                    </a:ext>
                  </a:extLst>
                </a:gridCol>
                <a:gridCol w="1316736">
                  <a:extLst>
                    <a:ext uri="{9D8B030D-6E8A-4147-A177-3AD203B41FA5}">
                      <a16:colId xmlns:a16="http://schemas.microsoft.com/office/drawing/2014/main" val="3938521297"/>
                    </a:ext>
                  </a:extLst>
                </a:gridCol>
                <a:gridCol w="658368">
                  <a:extLst>
                    <a:ext uri="{9D8B030D-6E8A-4147-A177-3AD203B41FA5}">
                      <a16:colId xmlns:a16="http://schemas.microsoft.com/office/drawing/2014/main" val="685845197"/>
                    </a:ext>
                  </a:extLst>
                </a:gridCol>
                <a:gridCol w="658368">
                  <a:extLst>
                    <a:ext uri="{9D8B030D-6E8A-4147-A177-3AD203B41FA5}">
                      <a16:colId xmlns:a16="http://schemas.microsoft.com/office/drawing/2014/main" val="1774714224"/>
                    </a:ext>
                  </a:extLst>
                </a:gridCol>
                <a:gridCol w="658368">
                  <a:extLst>
                    <a:ext uri="{9D8B030D-6E8A-4147-A177-3AD203B41FA5}">
                      <a16:colId xmlns:a16="http://schemas.microsoft.com/office/drawing/2014/main" val="1554550766"/>
                    </a:ext>
                  </a:extLst>
                </a:gridCol>
                <a:gridCol w="658368">
                  <a:extLst>
                    <a:ext uri="{9D8B030D-6E8A-4147-A177-3AD203B41FA5}">
                      <a16:colId xmlns:a16="http://schemas.microsoft.com/office/drawing/2014/main" val="4050436154"/>
                    </a:ext>
                  </a:extLst>
                </a:gridCol>
                <a:gridCol w="658368">
                  <a:extLst>
                    <a:ext uri="{9D8B030D-6E8A-4147-A177-3AD203B41FA5}">
                      <a16:colId xmlns:a16="http://schemas.microsoft.com/office/drawing/2014/main" val="1814569804"/>
                    </a:ext>
                  </a:extLst>
                </a:gridCol>
                <a:gridCol w="658368">
                  <a:extLst>
                    <a:ext uri="{9D8B030D-6E8A-4147-A177-3AD203B41FA5}">
                      <a16:colId xmlns:a16="http://schemas.microsoft.com/office/drawing/2014/main" val="272604647"/>
                    </a:ext>
                  </a:extLst>
                </a:gridCol>
                <a:gridCol w="658368">
                  <a:extLst>
                    <a:ext uri="{9D8B030D-6E8A-4147-A177-3AD203B41FA5}">
                      <a16:colId xmlns:a16="http://schemas.microsoft.com/office/drawing/2014/main" val="664083889"/>
                    </a:ext>
                  </a:extLst>
                </a:gridCol>
                <a:gridCol w="658368">
                  <a:extLst>
                    <a:ext uri="{9D8B030D-6E8A-4147-A177-3AD203B41FA5}">
                      <a16:colId xmlns:a16="http://schemas.microsoft.com/office/drawing/2014/main" val="1222132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1855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11:55:07</a:t>
                      </a:r>
                      <a:r>
                        <a:rPr kumimoji="0" lang="en-US" sz="1000" b="0" i="0" u="none" strike="noStrike" kern="1200" cap="none" spc="0" normalizeH="0" baseline="0" noProof="0">
                          <a:ln>
                            <a:noFill/>
                          </a:ln>
                          <a:solidFill>
                            <a:prstClr val="black"/>
                          </a:solidFill>
                          <a:effectLst/>
                          <a:uLnTx/>
                          <a:uFillTx/>
                          <a:latin typeface="+mn-lt"/>
                          <a:ea typeface="+mn-ea"/>
                          <a:cs typeface="+mn-cs"/>
                        </a:rPr>
                        <a:t>
 A3/D47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https://scontent.xx.fbcdn.net/v/t51.12442-15/79600067_496540474302835_7224149388888738168_n.jpg?_nc_cat=111&amp;_nc_ohc=HtGERzX4qF0AQk09iShSVcvYrEhPieh_kNyMWR91P8AdUMxRTfNlVlvAQ&amp;_nc_ht=scontent.xx&amp;oh=b1ba39745dbf476182bdce9c12fec027&amp;oe=5EA16F9A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47386835"/>
                  </a:ext>
                </a:extLst>
              </a:tr>
            </a:tbl>
          </a:graphicData>
        </a:graphic>
      </p:graphicFrame>
      <p:sp>
        <p:nvSpPr>
          <p:cNvPr id="4" name="Text Placeholder 3">
            <a:extLst>
              <a:ext uri="{FF2B5EF4-FFF2-40B4-BE49-F238E27FC236}">
                <a16:creationId xmlns:a16="http://schemas.microsoft.com/office/drawing/2014/main" id="{9D502409-E0F9-45E6-8911-B39815E81E2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360755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6A494-F3B4-45A1-8181-D9E721B3D561}"/>
              </a:ext>
            </a:extLst>
          </p:cNvPr>
          <p:cNvSpPr>
            <a:spLocks noGrp="1"/>
          </p:cNvSpPr>
          <p:nvPr>
            <p:ph type="title"/>
          </p:nvPr>
        </p:nvSpPr>
        <p:spPr/>
        <p:txBody>
          <a:bodyPr/>
          <a:lstStyle/>
          <a:p>
            <a:r>
              <a:rPr lang="en-US"/>
              <a:t>Instagram Stories Table  | TrendSet - 25 of 25</a:t>
            </a:r>
          </a:p>
        </p:txBody>
      </p:sp>
      <p:graphicFrame>
        <p:nvGraphicFramePr>
          <p:cNvPr id="5" name="Table Placeholder 4">
            <a:extLst>
              <a:ext uri="{FF2B5EF4-FFF2-40B4-BE49-F238E27FC236}">
                <a16:creationId xmlns:a16="http://schemas.microsoft.com/office/drawing/2014/main" id="{3607E00B-E686-4AB9-BAE5-F4073008BD68}"/>
              </a:ext>
            </a:extLst>
          </p:cNvPr>
          <p:cNvGraphicFramePr>
            <a:graphicFrameLocks noGrp="1"/>
          </p:cNvGraphicFramePr>
          <p:nvPr>
            <p:ph type="tbl" sz="quarter" idx="13"/>
            <p:extLst>
              <p:ext uri="{D42A27DB-BD31-4B8C-83A1-F6EECF244321}">
                <p14:modId xmlns:p14="http://schemas.microsoft.com/office/powerpoint/2010/main" val="392933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4209259"/>
                    </a:ext>
                  </a:extLst>
                </a:gridCol>
                <a:gridCol w="1316736">
                  <a:extLst>
                    <a:ext uri="{9D8B030D-6E8A-4147-A177-3AD203B41FA5}">
                      <a16:colId xmlns:a16="http://schemas.microsoft.com/office/drawing/2014/main" val="1922374234"/>
                    </a:ext>
                  </a:extLst>
                </a:gridCol>
                <a:gridCol w="658368">
                  <a:extLst>
                    <a:ext uri="{9D8B030D-6E8A-4147-A177-3AD203B41FA5}">
                      <a16:colId xmlns:a16="http://schemas.microsoft.com/office/drawing/2014/main" val="873094919"/>
                    </a:ext>
                  </a:extLst>
                </a:gridCol>
                <a:gridCol w="658368">
                  <a:extLst>
                    <a:ext uri="{9D8B030D-6E8A-4147-A177-3AD203B41FA5}">
                      <a16:colId xmlns:a16="http://schemas.microsoft.com/office/drawing/2014/main" val="3289782924"/>
                    </a:ext>
                  </a:extLst>
                </a:gridCol>
                <a:gridCol w="658368">
                  <a:extLst>
                    <a:ext uri="{9D8B030D-6E8A-4147-A177-3AD203B41FA5}">
                      <a16:colId xmlns:a16="http://schemas.microsoft.com/office/drawing/2014/main" val="3405023765"/>
                    </a:ext>
                  </a:extLst>
                </a:gridCol>
                <a:gridCol w="658368">
                  <a:extLst>
                    <a:ext uri="{9D8B030D-6E8A-4147-A177-3AD203B41FA5}">
                      <a16:colId xmlns:a16="http://schemas.microsoft.com/office/drawing/2014/main" val="158219395"/>
                    </a:ext>
                  </a:extLst>
                </a:gridCol>
                <a:gridCol w="658368">
                  <a:extLst>
                    <a:ext uri="{9D8B030D-6E8A-4147-A177-3AD203B41FA5}">
                      <a16:colId xmlns:a16="http://schemas.microsoft.com/office/drawing/2014/main" val="2583776807"/>
                    </a:ext>
                  </a:extLst>
                </a:gridCol>
                <a:gridCol w="658368">
                  <a:extLst>
                    <a:ext uri="{9D8B030D-6E8A-4147-A177-3AD203B41FA5}">
                      <a16:colId xmlns:a16="http://schemas.microsoft.com/office/drawing/2014/main" val="1812195546"/>
                    </a:ext>
                  </a:extLst>
                </a:gridCol>
                <a:gridCol w="658368">
                  <a:extLst>
                    <a:ext uri="{9D8B030D-6E8A-4147-A177-3AD203B41FA5}">
                      <a16:colId xmlns:a16="http://schemas.microsoft.com/office/drawing/2014/main" val="1429055627"/>
                    </a:ext>
                  </a:extLst>
                </a:gridCol>
                <a:gridCol w="658368">
                  <a:extLst>
                    <a:ext uri="{9D8B030D-6E8A-4147-A177-3AD203B41FA5}">
                      <a16:colId xmlns:a16="http://schemas.microsoft.com/office/drawing/2014/main" val="85813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2147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11:19:35</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at @padconcept (A3/B31)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https://scontent.xx.fbcdn.net/v/t51.12442-15/80561011_2601920136755589_1731720890259913322_n.jpg?_nc_cat=100&amp;_nc_ohc=b7fESHanRAEAQlFdXV-Gnrs6l7j85y7Q9fvqxoh4ST_ulGYXRgx8JSC5w&amp;_nc_ht=scontent.xx&amp;oh=a57af9c0adfa1fc700fbdf30b2e37014&amp;oe=5E9BBBD5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230295845"/>
                  </a:ext>
                </a:extLst>
              </a:tr>
            </a:tbl>
          </a:graphicData>
        </a:graphic>
      </p:graphicFrame>
      <p:sp>
        <p:nvSpPr>
          <p:cNvPr id="4" name="Text Placeholder 3">
            <a:extLst>
              <a:ext uri="{FF2B5EF4-FFF2-40B4-BE49-F238E27FC236}">
                <a16:creationId xmlns:a16="http://schemas.microsoft.com/office/drawing/2014/main" id="{0D0DBC18-F41F-46DD-8EB4-3C7C3C8EC03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645830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2DF44-499C-490B-A3FF-88A6F9D1BD8C}"/>
              </a:ext>
            </a:extLst>
          </p:cNvPr>
          <p:cNvSpPr>
            <a:spLocks noGrp="1"/>
          </p:cNvSpPr>
          <p:nvPr>
            <p:ph type="title"/>
          </p:nvPr>
        </p:nvSpPr>
        <p:spPr/>
        <p:txBody>
          <a:bodyPr/>
          <a:lstStyle/>
          <a:p>
            <a:r>
              <a:rPr lang="en-US"/>
              <a:t>Instagram Hashtag Detection | TrendSet - 1 of 2</a:t>
            </a:r>
          </a:p>
        </p:txBody>
      </p:sp>
      <p:graphicFrame>
        <p:nvGraphicFramePr>
          <p:cNvPr id="5" name="Table Placeholder 4">
            <a:extLst>
              <a:ext uri="{FF2B5EF4-FFF2-40B4-BE49-F238E27FC236}">
                <a16:creationId xmlns:a16="http://schemas.microsoft.com/office/drawing/2014/main" id="{A0769E13-1457-4A0B-A0CC-B840CBD4C3EA}"/>
              </a:ext>
            </a:extLst>
          </p:cNvPr>
          <p:cNvGraphicFramePr>
            <a:graphicFrameLocks noGrp="1"/>
          </p:cNvGraphicFramePr>
          <p:nvPr>
            <p:ph type="tbl" sz="quarter" idx="13"/>
            <p:extLst>
              <p:ext uri="{D42A27DB-BD31-4B8C-83A1-F6EECF244321}">
                <p14:modId xmlns:p14="http://schemas.microsoft.com/office/powerpoint/2010/main" val="2658064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8548564"/>
                    </a:ext>
                  </a:extLst>
                </a:gridCol>
                <a:gridCol w="822960">
                  <a:extLst>
                    <a:ext uri="{9D8B030D-6E8A-4147-A177-3AD203B41FA5}">
                      <a16:colId xmlns:a16="http://schemas.microsoft.com/office/drawing/2014/main" val="3320450104"/>
                    </a:ext>
                  </a:extLst>
                </a:gridCol>
                <a:gridCol w="822960">
                  <a:extLst>
                    <a:ext uri="{9D8B030D-6E8A-4147-A177-3AD203B41FA5}">
                      <a16:colId xmlns:a16="http://schemas.microsoft.com/office/drawing/2014/main" val="7110852"/>
                    </a:ext>
                  </a:extLst>
                </a:gridCol>
                <a:gridCol w="822960">
                  <a:extLst>
                    <a:ext uri="{9D8B030D-6E8A-4147-A177-3AD203B41FA5}">
                      <a16:colId xmlns:a16="http://schemas.microsoft.com/office/drawing/2014/main" val="3897496334"/>
                    </a:ext>
                  </a:extLst>
                </a:gridCol>
                <a:gridCol w="822960">
                  <a:extLst>
                    <a:ext uri="{9D8B030D-6E8A-4147-A177-3AD203B41FA5}">
                      <a16:colId xmlns:a16="http://schemas.microsoft.com/office/drawing/2014/main" val="3107307222"/>
                    </a:ext>
                  </a:extLst>
                </a:gridCol>
                <a:gridCol w="822960">
                  <a:extLst>
                    <a:ext uri="{9D8B030D-6E8A-4147-A177-3AD203B41FA5}">
                      <a16:colId xmlns:a16="http://schemas.microsoft.com/office/drawing/2014/main" val="3524330636"/>
                    </a:ext>
                  </a:extLst>
                </a:gridCol>
                <a:gridCol w="822960">
                  <a:extLst>
                    <a:ext uri="{9D8B030D-6E8A-4147-A177-3AD203B41FA5}">
                      <a16:colId xmlns:a16="http://schemas.microsoft.com/office/drawing/2014/main" val="3684167316"/>
                    </a:ext>
                  </a:extLst>
                </a:gridCol>
                <a:gridCol w="822960">
                  <a:extLst>
                    <a:ext uri="{9D8B030D-6E8A-4147-A177-3AD203B41FA5}">
                      <a16:colId xmlns:a16="http://schemas.microsoft.com/office/drawing/2014/main" val="29562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06255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1821.3571428571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1676.0714285714</a:t>
                      </a:r>
                    </a:p>
                  </a:txBody>
                  <a:tcPr/>
                </a:tc>
                <a:extLst>
                  <a:ext uri="{0D108BD9-81ED-4DB2-BD59-A6C34878D82A}">
                    <a16:rowId xmlns:a16="http://schemas.microsoft.com/office/drawing/2014/main" val="336980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1529.3611111111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1401.8611111111</a:t>
                      </a:r>
                    </a:p>
                  </a:txBody>
                  <a:tcPr/>
                </a:tc>
                <a:extLst>
                  <a:ext uri="{0D108BD9-81ED-4DB2-BD59-A6C34878D82A}">
                    <a16:rowId xmlns:a16="http://schemas.microsoft.com/office/drawing/2014/main" val="289451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491058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203691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411256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257190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1339.619047619</a:t>
                      </a:r>
                    </a:p>
                  </a:txBody>
                  <a:tcPr/>
                </a:tc>
                <a:extLst>
                  <a:ext uri="{0D108BD9-81ED-4DB2-BD59-A6C34878D82A}">
                    <a16:rowId xmlns:a16="http://schemas.microsoft.com/office/drawing/2014/main" val="102948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376588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1258.4444444444</a:t>
                      </a:r>
                    </a:p>
                  </a:txBody>
                  <a:tcPr/>
                </a:tc>
                <a:extLst>
                  <a:ext uri="{0D108BD9-81ED-4DB2-BD59-A6C34878D82A}">
                    <a16:rowId xmlns:a16="http://schemas.microsoft.com/office/drawing/2014/main" val="2290802335"/>
                  </a:ext>
                </a:extLst>
              </a:tr>
            </a:tbl>
          </a:graphicData>
        </a:graphic>
      </p:graphicFrame>
      <p:sp>
        <p:nvSpPr>
          <p:cNvPr id="4" name="Text Placeholder 3">
            <a:extLst>
              <a:ext uri="{FF2B5EF4-FFF2-40B4-BE49-F238E27FC236}">
                <a16:creationId xmlns:a16="http://schemas.microsoft.com/office/drawing/2014/main" id="{0A499B4C-9515-4364-B97B-3F9EF9B3739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640684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1187-7C36-42D4-BD22-52B3734D2CC6}"/>
              </a:ext>
            </a:extLst>
          </p:cNvPr>
          <p:cNvSpPr>
            <a:spLocks noGrp="1"/>
          </p:cNvSpPr>
          <p:nvPr>
            <p:ph type="title"/>
          </p:nvPr>
        </p:nvSpPr>
        <p:spPr/>
        <p:txBody>
          <a:bodyPr/>
          <a:lstStyle/>
          <a:p>
            <a:r>
              <a:rPr lang="en-US"/>
              <a:t>Instagram Hashtag Detection | TrendSet - 2 of 2</a:t>
            </a:r>
          </a:p>
        </p:txBody>
      </p:sp>
      <p:graphicFrame>
        <p:nvGraphicFramePr>
          <p:cNvPr id="5" name="Table Placeholder 4">
            <a:extLst>
              <a:ext uri="{FF2B5EF4-FFF2-40B4-BE49-F238E27FC236}">
                <a16:creationId xmlns:a16="http://schemas.microsoft.com/office/drawing/2014/main" id="{3E11DE26-77FD-4178-A757-E7181002E861}"/>
              </a:ext>
            </a:extLst>
          </p:cNvPr>
          <p:cNvGraphicFramePr>
            <a:graphicFrameLocks noGrp="1"/>
          </p:cNvGraphicFramePr>
          <p:nvPr>
            <p:ph type="tbl" sz="quarter" idx="13"/>
            <p:extLst>
              <p:ext uri="{D42A27DB-BD31-4B8C-83A1-F6EECF244321}">
                <p14:modId xmlns:p14="http://schemas.microsoft.com/office/powerpoint/2010/main" val="83698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9553242"/>
                    </a:ext>
                  </a:extLst>
                </a:gridCol>
                <a:gridCol w="822960">
                  <a:extLst>
                    <a:ext uri="{9D8B030D-6E8A-4147-A177-3AD203B41FA5}">
                      <a16:colId xmlns:a16="http://schemas.microsoft.com/office/drawing/2014/main" val="3704644774"/>
                    </a:ext>
                  </a:extLst>
                </a:gridCol>
                <a:gridCol w="822960">
                  <a:extLst>
                    <a:ext uri="{9D8B030D-6E8A-4147-A177-3AD203B41FA5}">
                      <a16:colId xmlns:a16="http://schemas.microsoft.com/office/drawing/2014/main" val="1671807176"/>
                    </a:ext>
                  </a:extLst>
                </a:gridCol>
                <a:gridCol w="822960">
                  <a:extLst>
                    <a:ext uri="{9D8B030D-6E8A-4147-A177-3AD203B41FA5}">
                      <a16:colId xmlns:a16="http://schemas.microsoft.com/office/drawing/2014/main" val="3509258760"/>
                    </a:ext>
                  </a:extLst>
                </a:gridCol>
                <a:gridCol w="822960">
                  <a:extLst>
                    <a:ext uri="{9D8B030D-6E8A-4147-A177-3AD203B41FA5}">
                      <a16:colId xmlns:a16="http://schemas.microsoft.com/office/drawing/2014/main" val="2592643272"/>
                    </a:ext>
                  </a:extLst>
                </a:gridCol>
                <a:gridCol w="822960">
                  <a:extLst>
                    <a:ext uri="{9D8B030D-6E8A-4147-A177-3AD203B41FA5}">
                      <a16:colId xmlns:a16="http://schemas.microsoft.com/office/drawing/2014/main" val="2617230586"/>
                    </a:ext>
                  </a:extLst>
                </a:gridCol>
                <a:gridCol w="822960">
                  <a:extLst>
                    <a:ext uri="{9D8B030D-6E8A-4147-A177-3AD203B41FA5}">
                      <a16:colId xmlns:a16="http://schemas.microsoft.com/office/drawing/2014/main" val="3065636684"/>
                    </a:ext>
                  </a:extLst>
                </a:gridCol>
                <a:gridCol w="822960">
                  <a:extLst>
                    <a:ext uri="{9D8B030D-6E8A-4147-A177-3AD203B41FA5}">
                      <a16:colId xmlns:a16="http://schemas.microsoft.com/office/drawing/2014/main" val="328710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39570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295951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extLst>
                  <a:ext uri="{0D108BD9-81ED-4DB2-BD59-A6C34878D82A}">
                    <a16:rowId xmlns:a16="http://schemas.microsoft.com/office/drawing/2014/main" val="128959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1057.125</a:t>
                      </a:r>
                    </a:p>
                  </a:txBody>
                  <a:tcPr/>
                </a:tc>
                <a:extLst>
                  <a:ext uri="{0D108BD9-81ED-4DB2-BD59-A6C34878D82A}">
                    <a16:rowId xmlns:a16="http://schemas.microsoft.com/office/drawing/2014/main" val="275833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1268077300"/>
                  </a:ext>
                </a:extLst>
              </a:tr>
            </a:tbl>
          </a:graphicData>
        </a:graphic>
      </p:graphicFrame>
      <p:sp>
        <p:nvSpPr>
          <p:cNvPr id="4" name="Text Placeholder 3">
            <a:extLst>
              <a:ext uri="{FF2B5EF4-FFF2-40B4-BE49-F238E27FC236}">
                <a16:creationId xmlns:a16="http://schemas.microsoft.com/office/drawing/2014/main" id="{D65930B3-E130-4D59-AA78-04FAE933566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700417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3951</Words>
  <Application>Microsoft Office PowerPoint</Application>
  <PresentationFormat>On-screen Show (4:3)</PresentationFormat>
  <Paragraphs>1375</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lpstr>Instagram Stories Key Metrics Table | TrendSet</vt:lpstr>
      <vt:lpstr>Instagram Stories Table  | TrendSet - 1 of 25</vt:lpstr>
      <vt:lpstr>Instagram Stories Table  | TrendSet - 2 of 25</vt:lpstr>
      <vt:lpstr>Instagram Stories Table  | TrendSet - 3 of 25</vt:lpstr>
      <vt:lpstr>Instagram Stories Table  | TrendSet - 4 of 25</vt:lpstr>
      <vt:lpstr>Instagram Stories Table  | TrendSet - 5 of 25</vt:lpstr>
      <vt:lpstr>Instagram Stories Table  | TrendSet - 6 of 25</vt:lpstr>
      <vt:lpstr>Instagram Stories Table  | TrendSet - 7 of 25</vt:lpstr>
      <vt:lpstr>Instagram Stories Table  | TrendSet - 8 of 25</vt:lpstr>
      <vt:lpstr>Instagram Stories Table  | TrendSet - 9 of 25</vt:lpstr>
      <vt:lpstr>Instagram Stories Table  | TrendSet - 10 of 25</vt:lpstr>
      <vt:lpstr>Instagram Stories Table  | TrendSet - 11 of 25</vt:lpstr>
      <vt:lpstr>Instagram Stories Table  | TrendSet - 12 of 25</vt:lpstr>
      <vt:lpstr>Instagram Stories Table  | TrendSet - 13 of 25</vt:lpstr>
      <vt:lpstr>Instagram Stories Table  | TrendSet - 14 of 25</vt:lpstr>
      <vt:lpstr>Instagram Stories Table  | TrendSet - 15 of 25</vt:lpstr>
      <vt:lpstr>Instagram Stories Table  | TrendSet - 16 of 25</vt:lpstr>
      <vt:lpstr>Instagram Stories Table  | TrendSet - 17 of 25</vt:lpstr>
      <vt:lpstr>Instagram Stories Table  | TrendSet - 18 of 25</vt:lpstr>
      <vt:lpstr>Instagram Stories Table  | TrendSet - 19 of 25</vt:lpstr>
      <vt:lpstr>Instagram Stories Table  | TrendSet - 20 of 25</vt:lpstr>
      <vt:lpstr>Instagram Stories Table  | TrendSet - 21 of 25</vt:lpstr>
      <vt:lpstr>Instagram Stories Table  | TrendSet - 22 of 25</vt:lpstr>
      <vt:lpstr>Instagram Stories Table  | TrendSet - 23 of 25</vt:lpstr>
      <vt:lpstr>Instagram Stories Table  | TrendSet - 24 of 25</vt:lpstr>
      <vt:lpstr>Instagram Stories Table  | TrendSet - 25 of 25</vt:lpstr>
      <vt:lpstr>Instagram Hashtag Detection | TrendSet - 1 of 2</vt:lpstr>
      <vt:lpstr>Instagram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2020-01-24T11:17:01Z</dcterms:created>
  <dcterms:modified xsi:type="dcterms:W3CDTF">2020-01-24T11:20:41Z</dcterms:modified>
</cp:coreProperties>
</file>