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0A57B-F6CC-4FF4-803F-772FAAAE9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C447D1-4501-4661-95FF-F6C17910A6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9594925"/>
              </p:ext>
            </p:extLst>
          </p:nvPr>
        </p:nvGraphicFramePr>
        <p:xfrm>
          <a:off x="457200" y="1731963"/>
          <a:ext cx="82296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764909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52253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4931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86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2673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7791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236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7990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1420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11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60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- 2020-01-14 11:38:47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POST ... SOME INSPIRATION FROM THE LAST TRENDSET FAIR.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https://scontent.xx.fbcdn.net/v/t51.12442-15/82695416_2977807545564963_5000061525747741234_n.jpg?_nc_cat=102&amp;_nc_ohc=Q1et9J7gBXcAX85wvJA&amp;_nc_ht=scontent.xx&amp;oh=f4ce38b36fd571ca00b6a05470bdd5b4&amp;oe=5E959E7F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01/15/2020 11:31:38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329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04AF2-611F-47D9-81F2-963425FDF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664562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EDBE7-F725-402E-B1D5-88204CD98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7956BF-6085-4F8A-B85E-EE8A8CA1CA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0089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082063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73194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1902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3508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1872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036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4804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2328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7144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5147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16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- 2020-01-13 13:13:37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THREE TREND MOTIVES OF #TRENDSETWINTER2020
 IN ONE POST! 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https://scontent.xx.fbcdn.net/v/t51.12442-15/80475385_105405510912817_6213506553854293624_n.jpg?_nc_cat=110&amp;_nc_ohc=nXkGhxZBq1EAQntpceBxeTcxCl78KRBS7YW-NYB3oU5Lc1_JkMKfGzicg&amp;_nc_ht=scontent.xx&amp;oh=809e3ba4aea37121d789c41bf5a327c3&amp;oe=5EAD4D3C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01/14/2020 12:30:54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829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57E5A-6320-43F8-8B6B-258C818BE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080180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77E38-05E1-46AA-871C-DD1E5EF91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3C051C-8716-4408-AC62-EAF6CE5A5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7453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574939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48101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72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3433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7935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6740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3193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9040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1062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9961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7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- 2020-01-10 10:17:43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https://scontent.xx.fbcdn.net/v/t51.12442-15/80024827_648971432508700_5938439528706310223_n.jpg?_nc_cat=109&amp;_nc_ohc=d0xnp_cYxBEAQm9nIObfuULervocyfc742UxQ5rijkpRTVImW5rcWlDJQ&amp;_nc_ht=scontent.xx&amp;oh=a378dbcf65e99e31e8ebdd74678287c7&amp;oe=5E9CB39D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01/11/2020 10:01:09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915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2BB35-0BAA-48F4-BCFA-79243746F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631924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44D2F-37B6-4E80-A5F9-BE4769C00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02AC69-F7D4-48E5-A06B-C0C8B0585F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7675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708068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24326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0056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8191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0855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2475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3482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8340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0980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6473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94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- 2020-01-10 09:55:04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great TrendSet Winter 2020... It still really digs us! 💙 The post-fair report of the TrendSet Winter 2020 is already online on our website.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https://scontent.xx.fbcdn.net/v/t51.12442-15/79753393_447804099458605_6681531928550941159_n.jpg?_nc_cat=105&amp;_nc_ohc=Ao_P-rIUpK4AQnqW40jMYxSTJqCLftENAj7RNdESHljoAJZVPrIDxPDBw&amp;_nc_ht=scontent.xx&amp;oh=c51acb84479999403c9d543bfb783886&amp;oe=5EAB9FCE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01/11/2020 09:31:46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621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16B04-89D2-4A51-BD74-903A35004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243170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DEB61-F48B-46FB-B17B-AAA6249BC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5D5ACF-455A-4035-907F-995CB31D1C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4728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690737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35626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1766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3690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2404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722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7802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094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3014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8417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4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17:03:21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https://scontent.xx.fbcdn.net/v/t51.12442-15/79585429_168541914360533_1644275637131368461_n.jpg?_nc_cat=110&amp;_nc_ohc=otqiS5nULOQAQkCUX6XyWdKf64fS7zl6gHXMV01AQvURPjFuAwVCnC6ww&amp;_nc_ht=scontent.xx&amp;oh=370399246d682c4e53709c1a8a0def9e&amp;oe=5EA07F2B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17:01:09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404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29972-A447-4A9E-97C4-B4ECC69BC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201614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6A2EA-3C84-403D-A786-EBD3F6A77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F4A5B4-DBB5-4D8A-B64B-067873E8A8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4086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611290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81147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548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8300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386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1860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548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8711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3078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9083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951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14:54:45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https://scontent.xx.fbcdn.net/v/t51.12442-15/80627250_466155954324925_1775510658690350101_n.jpg?_nc_cat=105&amp;_nc_ohc=9kVOdJRxfJ8AQmvQy52uop3K4xfv-bV6TyROOkWJ9TBtNZtbHHk2hFV0Q&amp;_nc_ht=scontent.xx&amp;oh=c1bb879453b3deab6984a953567b0ef2&amp;oe=5E9A0310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14:30:50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818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648A4-6482-44F9-A169-3C1C20672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07671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7D821-F331-444A-8B6D-EF7B030EF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4FCA4A-38FF-4A55-8E19-CD74674ABD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5592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675577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45948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355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8184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940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1902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688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8211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0204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6341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946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14:13:59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HALL B3 AT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https://scontent.xx.fbcdn.net/v/t51.12442-15/80669587_601124593998784_7322750407238977327_n.jpg?_nc_cat=108&amp;_nc_ohc=cHyjI_xSG5kAQmE3Uzigf4t4O2g80LYXKYPJ24scLXJJwtWEAXT0sylYg&amp;_nc_ht=scontent.xx&amp;oh=88ead1eb6f14c46e37fe76ce05d9f39e&amp;oe=5EA735C8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14:01:10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097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2F3F5-00AC-470C-98D4-A2D58FE0BC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653034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08AE9-7BD3-4CE7-8D1A-6CD9C9556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355CB0-A7BE-4087-ACFF-9E15BE9D0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2467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201197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85354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1753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4867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1335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3980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8567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768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4147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8831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73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12:34:39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Turtles and hedge-hogs with backs out of amber. 🐢🦔 Ambera (B4/F24)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https://scontent.xx.fbcdn.net/v/t51.12442-15/80842787_757211371439765_8561994492140610368_n.jpg?_nc_cat=102&amp;_nc_ohc=4prVdXscrvAAQnPV1p_CAyNVb5Dml9hBvrZe4BTsh2loPJL2IDEouI49w&amp;_nc_ht=scontent.xx&amp;oh=fd711b35e4641fe627ceca2b45a81e32&amp;oe=5E9A3635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12:30:43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6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7D296-46E9-4E69-8401-622529578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989971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53E9A-C31B-4148-94C0-2018FA09A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1B2CEB-7BF0-44FB-9530-9E459CABB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8061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133229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26999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351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9315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9681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3203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0339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0037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4115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7261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788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12:23:49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the Bijoutex: 
Hall 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https://scontent.xx.fbcdn.net/v/t51.12442-15/81236936_789008651568374_5151883979185510089_n.jpg?_nc_cat=104&amp;_nc_ohc=IWpLnHSAnXUAQluOkKI6CvHqWjRaaMrldQsRE20_hberluFYUJ9wgMPQg&amp;_nc_ht=scontent.xx&amp;oh=a656c8e4002c4f48d5768e29217178e0&amp;oe=5EA195F1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12:00:47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893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745B0-4994-4D91-98C7-BF5D6B22C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258475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EDE31-43BB-48DB-B7DF-08AD15B65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E2AE63-2E48-44CE-831D-190DD4F21D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5523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861326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41721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0858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4899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322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5390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1033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4059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3928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592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823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11:27:10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ARTE WOHNACCESSOIRES (A1/E21)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https://scontent.xx.fbcdn.net/v/t51.12442-15/81617015_174401396974385_3296674793551747125_n.jpg?_nc_cat=108&amp;_nc_ohc=TrttnMGR-ZgAQl7Op5xp6UMHz8qhZm1VsPOvSoajiBzc8ZTjfJlhpW-mw&amp;_nc_ht=scontent.xx&amp;oh=acece15de01dc057f1d577deee074128&amp;oe=5EA1B3E9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11:00:48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630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E0B9B-F48B-4E51-94FD-E71C7D53C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072142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5C4EF-FDC4-474E-8D3F-F29025B8A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0E5DC5-377C-4035-BC61-FB45CA9ACD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270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893980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98417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8807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6982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1424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7207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9959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2331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3799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3574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60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10:22:05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#INVINITEPOWER GOES #NATURALEVOLUTION 💐 A2/E39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https://scontent.xx.fbcdn.net/v/t51.12442-15/82266501_775252196304430_5876163226203299525_n.jpg?_nc_cat=106&amp;_nc_ohc=xzqxPoM9RLIAQmkHnLPmiiuX1tqovdytbP_T9ptlo3-E5srr7wDgGxcKQ&amp;_nc_ht=scontent.xx&amp;oh=2fbbc41b10b967ca2f05ce8c1db1f7f9&amp;oe=5EA827F8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10:00:57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876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1A899-C3DE-4AD4-82D5-4EDCE9A2B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596588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86A9C-6F60-459F-9F52-268E63895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E7F9A2-3122-4C05-BDC5-86653BC2BD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220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933362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3334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0482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7936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237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9352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9960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5188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9507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747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3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10:14:09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MR. NICE SHEEP HANSEN OVIS -  SCHAFMILCHSEIFE (A2/E29)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https://scontent.xx.fbcdn.net/v/t51.12442-15/79514445_510348252945503_8208012484819589330_n.jpg?_nc_cat=100&amp;_nc_ohc=apSt7FoizugAQlaQg21FwwkJ0IB3U2e5yJW_6zGhpx-X9XZJq4I0yPdCQ&amp;_nc_ht=scontent.xx&amp;oh=7889e201624d8d11e08d44bd56a663fb&amp;oe=5E9FAFB3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10:00:57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82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7A06F-D088-4A2D-BD50-36701B277A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973528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6CA61-9817-45F7-8341-E1B59B4BB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FC8BF9-9471-4BAD-A8CF-8587370235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3407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849918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59233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295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6454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2199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4170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5452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6615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403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5271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612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10:04:05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#FLOWERPOWER AND #NATURALEVOLUTION VIBES AT @JASACO_PUREROYAL (A2/A31)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https://scontent.xx.fbcdn.net/v/t51.12442-15/79644802_398194830975760_6772978943062203030_n.jpg?_nc_cat=102&amp;_nc_ohc=l78w1N1LhF8AQk-IpYO8gW1K2cj0tuBmI_C_4Xa65qKpuk4t75xrtwmKg&amp;_nc_ht=scontent.xx&amp;oh=88af39f48ed4a10abfc6359bc486afe1&amp;oe=5EAEFA5B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10:00:57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935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5A62B-2983-4F67-AF96-4B5EE3FBA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189557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4D60A-50B7-4005-8BFA-0F05F2912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7CAEC1-EB80-44A4-8968-EAAAFC2E1B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2669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312146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37696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808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5658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5796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87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8445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7620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160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616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905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09:48:09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TIK TOK TIK TOK A2/B21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https://scontent.xx.fbcdn.net/v/t51.12442-15/79385110_2654969844733640_5709668730300499582_n.jpg?_nc_cat=111&amp;_nc_ohc=vuPqWyFRlxEAQk6Z_GayUYMD3xFhT7pdaQv64ajNFB2WHJvLnKNLzI5gQ&amp;_nc_ht=scontent.xx&amp;oh=0596c46e702ab7da0d0c357ebfaec184&amp;oe=5EA2DD04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09:31:39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209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697E7-7838-473C-A11E-DB55FD06C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505152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45085-EA07-4332-96AE-154308A9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FB9F12-4C14-4994-99A7-059BCF512E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4343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599635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16567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8451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220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5340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1736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7632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7021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84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8228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67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09:42:54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 MULDER (A2/C11)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https://scontent.xx.fbcdn.net/v/t51.12442-15/79371959_680009119069959_2600649687628041743_n.jpg?_nc_cat=105&amp;_nc_ohc=7yarhjncFqYAQkuFIA-o9TamELKLGvVWlu4WwWzb8ZanIsVzTNbgNF3Ow&amp;_nc_ht=scontent.xx&amp;oh=1195539515020257e336c0b4adaf1d0b&amp;oe=5EB38DB2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09:31:39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286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96CC7-E0E9-4B86-9638-6E2468CBA4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272079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62ECB-8AB9-4572-8E66-BD5626FB2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B3FED0-E421-4124-9E16-CB3D7CA3CD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5626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999237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94865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9599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7705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0033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4116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1051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8789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9931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2054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39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09:36:54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A2/F21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https://scontent.xx.fbcdn.net/v/t51.12442-15/80770621_181765949681598_7586858777936935365_n.jpg?_nc_cat=100&amp;_nc_ohc=JQZ0M_vo-xwAQmbu8CT8ztYwTjWVCXRmNuAaSQh4CKZ9b-YjPPeX269Zg&amp;_nc_ht=scontent.xx&amp;oh=7aa02dc19caea89048a468398c759c3b&amp;oe=5EA28827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09:31:39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882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C49ED-2BB1-4520-AC9D-17AD5049F8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836186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1BC32-4672-4BB5-8E59-0D5E15F93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87821B-9A78-47DD-9337-D74657C641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6859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129313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0569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537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0705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987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6913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4227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1359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458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1300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1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09:08:02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HUNT FOR  #TRENDINTERIORS STARTS.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https://scontent.xx.fbcdn.net/v/t51.12442-15/80443689_2850610914983505_914365529866883860_n.jpg?_nc_cat=109&amp;_nc_ohc=IEuFjKI76QYAQluzI87JYNTEUBLZM4cwtDP444NG6XyHWzROixIaw7xrg&amp;_nc_ht=scontent.xx&amp;oh=34abd12f2060826ac2d383904b9228f2&amp;oe=5EB3B475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08:30:58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699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58FEF-FDE4-4F01-AF95-625BFC048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296218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1D5A3-7898-4692-9C25-A7F687CCF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08F65-B37B-4408-A53F-BB687DBF42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3698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806765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54247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9651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6895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220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8489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0737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9508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2027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543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800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09:05:28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WELCOME TO DAY 3 OF THE TRENDSET WINTER 2020! 💙🥳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https://scontent.xx.fbcdn.net/v/t51.12442-15/79588041_1263910003817592_353301343647855717_n.jpg?_nc_cat=101&amp;_nc_ohc=sPgVZVkOeCUAQmoQ6gt9B9rgnlveSaP1sIu2cRXHGJveb3QBjBuRt6yPg&amp;_nc_ht=scontent.xx&amp;oh=3f418a874fddca1b7b9617254fd68633&amp;oe=5E967582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08:30:58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144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508FC-1BE0-4BB4-8233-3DEFC9583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081777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6E68B-54D8-4081-84D2-DD01C358D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D4093F-6B1D-4A74-9893-69210D0E90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438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888215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80939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2999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642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102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93331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1315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2087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3996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9614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31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19:38:11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Day 2 is over and we’re excited for the last day of the TrendSet Winter 2020!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https://scontent.xx.fbcdn.net/v/t51.12442-15/79170658_2628379403941995_3257267523055610637_n.jpg?_nc_cat=102&amp;_nc_ohc=WMIrWD8G2fgAQlBD804VIwiv8wgpuE1elftl_4ScAY7ERG85Qg3KFycKQ&amp;_nc_ht=scontent.xx&amp;oh=d8f44ac00d4355b16ebe93770904744f&amp;oe=5E93C744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19:32:11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716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2D42E-1C22-4F5A-9940-6953897D2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86790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D8AE7-8866-4E70-8F64-1710FB58D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5D888D-CF24-4F68-A838-2EB1C5E05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1977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293210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17958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360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0060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649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617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419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4869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5952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1765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55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15:33:43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DAZZLING MOODS Easter Bunnies at AM Design Floristik (A1/A11) 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https://scontent.xx.fbcdn.net/v/t51.12442-15/82134895_780189225795888_7950607311800967438_n.jpg?_nc_cat=106&amp;_nc_ohc=igRTluPtd2cAQnAwKtqzQqdDq4VY244GLPAkhs2SNlZaLF6OOGo1AOd7w&amp;_nc_ht=scontent.xx&amp;oh=890a6cb2c996c357b70da0f38dc8acd3&amp;oe=5E950D39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15:31:52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930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01459-A21B-4ECB-9903-3D0AAA427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131486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EEB6F-45EB-48FC-AB32-7CF5B911A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F594A2-B00A-4884-9D58-545329A412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5707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371568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01359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9632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882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1087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89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8336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8041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8949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748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11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14:20:03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Spiller Raumobjekte (A1/C11)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https://scontent.xx.fbcdn.net/v/t51.12442-15/80854874_221162842210062_1518865790363707853_n.jpg?_nc_cat=109&amp;_nc_ohc=ZEVYMteUzaYAQkEIHVzC7vXMvaWZqP4HRGKTRiVrpqivz_JcsQWVq_g5g&amp;_nc_ht=scontent.xx&amp;oh=995b3f0f6cb5d2d4c153fe67411efad0&amp;oe=5EA302E4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14:01:41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048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8B6B2-49C1-440E-8551-B19F475851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120173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43452-91E1-4D82-82CB-489049C20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4CAC56-FE71-40BE-BAB6-B7BA7C1830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7999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950053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45776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0443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7979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0952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4430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4707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6673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88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4838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88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14:17:02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OUTSIDE THE TRENDSET... THESE GUYS ARE ON THE WAY 
TO ENTRANCE WEST. 🤭😂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https://scontent.xx.fbcdn.net/v/t51.12442-15/79972574_159038932078468_1847258657504490100_n.jpg?_nc_cat=108&amp;_nc_ohc=25nk7HtPbDIAQneIiHDZMjApWorLrK1UpWeRsvmqCvOSM7SrM-jRqtuow&amp;_nc_ht=scontent.xx&amp;oh=073cfc45e83ed3af72338bf6063f18e1&amp;oe=5EA5C1C7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14:01:41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264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D5F92-6BC0-4AB0-8E59-7032DF364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149479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235BD-E4C5-4C1F-A884-8B8DACA9D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4DB7C0-BF4D-4C7E-A8BE-A657BF92B2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8987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983066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09692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1063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650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9296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4106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9237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0206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956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4923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13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13:38:22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A4/D11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https://scontent.xx.fbcdn.net/v/t51.12442-15/80613419_806516076439974_761287673884327152_n.jpg?_nc_cat=110&amp;_nc_ohc=Rj5HarRQKJcAQmhir-bEDZc2Rs062dDVv46J9MwGLUPDKjQSX-v1kk0Kg&amp;_nc_ht=scontent.xx&amp;oh=56abab268490fb7a8978ec83a5a06a62&amp;oe=5EAF59C1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13:31:48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332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33509-D97D-457C-84BD-0821D783FB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11659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03084-0753-42C0-AEA5-ACA77EA7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227B9D-6565-47E7-B282-135B9B5C18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637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4514081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37563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9928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0821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1705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3330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2602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476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856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2162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651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11:55:07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A3/D47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https://scontent.xx.fbcdn.net/v/t51.12442-15/79600067_496540474302835_7224149388888738168_n.jpg?_nc_cat=111&amp;_nc_ohc=HtGERzX4qF0AQk09iShSVcvYrEhPieh_kNyMWR91P8AdUMxRTfNlVlvAQ&amp;_nc_ht=scontent.xx&amp;oh=b1ba39745dbf476182bdce9c12fec027&amp;oe=5EA16F9A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11:31:49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14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95967-7C1B-4A54-90E9-39C8885F7E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4249434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F28CD-CA84-428F-B68D-4D439381F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11B36-21B0-4AA8-9CD3-3DBBC223D9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4219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521668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96603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3833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7502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4963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7815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7079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2304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2748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4791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45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11:19:35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INFINITE POWER at @padconcept (A3/B31)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https://scontent.xx.fbcdn.net/v/t51.12442-15/80561011_2601920136755589_1731720890259913322_n.jpg?_nc_cat=100&amp;_nc_ohc=b7fESHanRAEAQlFdXV-Gnrs6l7j85y7Q9fvqxoh4ST_ulGYXRgx8JSC5w&amp;_nc_ht=scontent.xx&amp;oh=a57af9c0adfa1fc700fbdf30b2e37014&amp;oe=5E9BBBD5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11:00:53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102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849E5-15AD-4341-92EA-F8BE37524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2375028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2159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Instagram Stories Table  | TrendSet - 1 of 25</vt:lpstr>
      <vt:lpstr>Instagram Stories Table  | TrendSet - 2 of 25</vt:lpstr>
      <vt:lpstr>Instagram Stories Table  | TrendSet - 3 of 25</vt:lpstr>
      <vt:lpstr>Instagram Stories Table  | TrendSet - 4 of 25</vt:lpstr>
      <vt:lpstr>Instagram Stories Table  | TrendSet - 5 of 25</vt:lpstr>
      <vt:lpstr>Instagram Stories Table  | TrendSet - 6 of 25</vt:lpstr>
      <vt:lpstr>Instagram Stories Table  | TrendSet - 7 of 25</vt:lpstr>
      <vt:lpstr>Instagram Stories Table  | TrendSet - 8 of 25</vt:lpstr>
      <vt:lpstr>Instagram Stories Table  | TrendSet - 9 of 25</vt:lpstr>
      <vt:lpstr>Instagram Stories Table  | TrendSet - 10 of 25</vt:lpstr>
      <vt:lpstr>Instagram Stories Table  | TrendSet - 11 of 25</vt:lpstr>
      <vt:lpstr>Instagram Stories Table  | TrendSet - 12 of 25</vt:lpstr>
      <vt:lpstr>Instagram Stories Table  | TrendSet - 13 of 25</vt:lpstr>
      <vt:lpstr>Instagram Stories Table  | TrendSet - 14 of 25</vt:lpstr>
      <vt:lpstr>Instagram Stories Table  | TrendSet - 15 of 25</vt:lpstr>
      <vt:lpstr>Instagram Stories Table  | TrendSet - 16 of 25</vt:lpstr>
      <vt:lpstr>Instagram Stories Table  | TrendSet - 17 of 25</vt:lpstr>
      <vt:lpstr>Instagram Stories Table  | TrendSet - 18 of 25</vt:lpstr>
      <vt:lpstr>Instagram Stories Table  | TrendSet - 19 of 25</vt:lpstr>
      <vt:lpstr>Instagram Stories Table  | TrendSet - 20 of 25</vt:lpstr>
      <vt:lpstr>Instagram Stories Table  | TrendSet - 21 of 25</vt:lpstr>
      <vt:lpstr>Instagram Stories Table  | TrendSet - 22 of 25</vt:lpstr>
      <vt:lpstr>Instagram Stories Table  | TrendSet - 23 of 25</vt:lpstr>
      <vt:lpstr>Instagram Stories Table  | TrendSet - 24 of 25</vt:lpstr>
      <vt:lpstr>Instagram Stories Table  | TrendSet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TrendSet - 1 of 25</dc:title>
  <dc:creator>Frederik Peiniger</dc:creator>
  <cp:lastModifiedBy>Frederik Peiniger</cp:lastModifiedBy>
  <cp:revision>1</cp:revision>
  <dcterms:created xsi:type="dcterms:W3CDTF">2020-01-24T10:52:08Z</dcterms:created>
  <dcterms:modified xsi:type="dcterms:W3CDTF">2020-01-24T10:55:31Z</dcterms:modified>
</cp:coreProperties>
</file>