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350F4-B27F-4120-9AC0-48BF8D12E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DAE3F9-234A-45BC-A696-314082CD1E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7450460"/>
              </p:ext>
            </p:extLst>
          </p:nvPr>
        </p:nvGraphicFramePr>
        <p:xfrm>
          <a:off x="457200" y="1731963"/>
          <a:ext cx="7735824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393590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847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8578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6164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3191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7177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9346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0004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8647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006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6344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0429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52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487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FEF01-6055-4BD8-9652-8F7006B63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4713591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Stories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Key Metrics Table | TrendSet</dc:title>
  <dc:creator>Frederik Peiniger</dc:creator>
  <cp:lastModifiedBy>Frederik Peiniger</cp:lastModifiedBy>
  <cp:revision>1</cp:revision>
  <dcterms:created xsi:type="dcterms:W3CDTF">2020-01-24T10:50:35Z</dcterms:created>
  <dcterms:modified xsi:type="dcterms:W3CDTF">2020-01-24T10:50:40Z</dcterms:modified>
</cp:coreProperties>
</file>