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660-DD0B-4723-90D1-BCCD054A2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C17BC-C951-422A-90E6-FF5B20424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464426"/>
              </p:ext>
            </p:extLst>
          </p:nvPr>
        </p:nvGraphicFramePr>
        <p:xfrm>
          <a:off x="457200" y="1731963"/>
          <a:ext cx="7159753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235285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50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807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228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212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07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87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861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219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889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781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482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958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77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7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1059.4361702128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451.54301075269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73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ED50A-C635-408D-B507-29699C15C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54438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</dc:title>
  <dc:creator>Frederik Peiniger</dc:creator>
  <cp:lastModifiedBy>Frederik Peiniger</cp:lastModifiedBy>
  <cp:revision>1</cp:revision>
  <dcterms:created xsi:type="dcterms:W3CDTF">2020-01-24T10:49:25Z</dcterms:created>
  <dcterms:modified xsi:type="dcterms:W3CDTF">2020-01-24T10:49:30Z</dcterms:modified>
</cp:coreProperties>
</file>