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8F719-31B4-4DEC-9402-D08D2A76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D46E16-4BBC-4324-96D1-D99483339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160577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165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208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724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738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707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87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610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7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086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324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4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044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5FCAD-D07A-473A-8BCB-4E5B9EB95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850614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</dc:title>
  <dc:creator>Frederik Peiniger</dc:creator>
  <cp:lastModifiedBy>Frederik Peiniger</cp:lastModifiedBy>
  <cp:revision>1</cp:revision>
  <dcterms:created xsi:type="dcterms:W3CDTF">2020-01-24T10:48:58Z</dcterms:created>
  <dcterms:modified xsi:type="dcterms:W3CDTF">2020-01-24T10:49:04Z</dcterms:modified>
</cp:coreProperties>
</file>