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Sheet1!$A$2:$A$366</c:f>
              <c:numCache>
                <c:formatCode>m/d/yyyy</c:formatCode>
                <c:ptCount val="365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  <c:pt idx="248">
                  <c:v>43714</c:v>
                </c:pt>
                <c:pt idx="249">
                  <c:v>43715</c:v>
                </c:pt>
                <c:pt idx="250">
                  <c:v>43716</c:v>
                </c:pt>
                <c:pt idx="251">
                  <c:v>43717</c:v>
                </c:pt>
                <c:pt idx="252">
                  <c:v>43718</c:v>
                </c:pt>
                <c:pt idx="253">
                  <c:v>43719</c:v>
                </c:pt>
                <c:pt idx="254">
                  <c:v>43720</c:v>
                </c:pt>
                <c:pt idx="255">
                  <c:v>43721</c:v>
                </c:pt>
                <c:pt idx="256">
                  <c:v>43722</c:v>
                </c:pt>
                <c:pt idx="257">
                  <c:v>43723</c:v>
                </c:pt>
                <c:pt idx="258">
                  <c:v>43724</c:v>
                </c:pt>
                <c:pt idx="259">
                  <c:v>43725</c:v>
                </c:pt>
                <c:pt idx="260">
                  <c:v>43726</c:v>
                </c:pt>
                <c:pt idx="261">
                  <c:v>43727</c:v>
                </c:pt>
                <c:pt idx="262">
                  <c:v>43728</c:v>
                </c:pt>
                <c:pt idx="263">
                  <c:v>43729</c:v>
                </c:pt>
                <c:pt idx="264">
                  <c:v>43730</c:v>
                </c:pt>
                <c:pt idx="265">
                  <c:v>43731</c:v>
                </c:pt>
                <c:pt idx="266">
                  <c:v>43732</c:v>
                </c:pt>
                <c:pt idx="267">
                  <c:v>43733</c:v>
                </c:pt>
                <c:pt idx="268">
                  <c:v>43734</c:v>
                </c:pt>
                <c:pt idx="269">
                  <c:v>43735</c:v>
                </c:pt>
                <c:pt idx="270">
                  <c:v>43736</c:v>
                </c:pt>
                <c:pt idx="271">
                  <c:v>43737</c:v>
                </c:pt>
                <c:pt idx="272">
                  <c:v>43738</c:v>
                </c:pt>
                <c:pt idx="273">
                  <c:v>43739</c:v>
                </c:pt>
                <c:pt idx="274">
                  <c:v>43740</c:v>
                </c:pt>
                <c:pt idx="275">
                  <c:v>43741</c:v>
                </c:pt>
                <c:pt idx="276">
                  <c:v>43742</c:v>
                </c:pt>
                <c:pt idx="277">
                  <c:v>43743</c:v>
                </c:pt>
                <c:pt idx="278">
                  <c:v>43744</c:v>
                </c:pt>
                <c:pt idx="279">
                  <c:v>43745</c:v>
                </c:pt>
                <c:pt idx="280">
                  <c:v>43746</c:v>
                </c:pt>
                <c:pt idx="281">
                  <c:v>43747</c:v>
                </c:pt>
                <c:pt idx="282">
                  <c:v>43748</c:v>
                </c:pt>
                <c:pt idx="283">
                  <c:v>43749</c:v>
                </c:pt>
                <c:pt idx="284">
                  <c:v>43750</c:v>
                </c:pt>
                <c:pt idx="285">
                  <c:v>43751</c:v>
                </c:pt>
                <c:pt idx="286">
                  <c:v>43752</c:v>
                </c:pt>
                <c:pt idx="287">
                  <c:v>43753</c:v>
                </c:pt>
                <c:pt idx="288">
                  <c:v>43754</c:v>
                </c:pt>
                <c:pt idx="289">
                  <c:v>43755</c:v>
                </c:pt>
                <c:pt idx="290">
                  <c:v>43756</c:v>
                </c:pt>
                <c:pt idx="291">
                  <c:v>43757</c:v>
                </c:pt>
                <c:pt idx="292">
                  <c:v>43758</c:v>
                </c:pt>
                <c:pt idx="293">
                  <c:v>43759</c:v>
                </c:pt>
                <c:pt idx="294">
                  <c:v>43760</c:v>
                </c:pt>
                <c:pt idx="295">
                  <c:v>43761</c:v>
                </c:pt>
                <c:pt idx="296">
                  <c:v>43762</c:v>
                </c:pt>
                <c:pt idx="297">
                  <c:v>43763</c:v>
                </c:pt>
                <c:pt idx="298">
                  <c:v>43764</c:v>
                </c:pt>
                <c:pt idx="299">
                  <c:v>43765</c:v>
                </c:pt>
                <c:pt idx="300">
                  <c:v>43766</c:v>
                </c:pt>
                <c:pt idx="301">
                  <c:v>43767</c:v>
                </c:pt>
                <c:pt idx="302">
                  <c:v>43768</c:v>
                </c:pt>
                <c:pt idx="303">
                  <c:v>43769</c:v>
                </c:pt>
                <c:pt idx="304">
                  <c:v>43770</c:v>
                </c:pt>
                <c:pt idx="305">
                  <c:v>43771</c:v>
                </c:pt>
                <c:pt idx="306">
                  <c:v>43772</c:v>
                </c:pt>
                <c:pt idx="307">
                  <c:v>43773</c:v>
                </c:pt>
                <c:pt idx="308">
                  <c:v>43774</c:v>
                </c:pt>
                <c:pt idx="309">
                  <c:v>43775</c:v>
                </c:pt>
                <c:pt idx="310">
                  <c:v>43776</c:v>
                </c:pt>
                <c:pt idx="311">
                  <c:v>43777</c:v>
                </c:pt>
                <c:pt idx="312">
                  <c:v>43778</c:v>
                </c:pt>
                <c:pt idx="313">
                  <c:v>43779</c:v>
                </c:pt>
                <c:pt idx="314">
                  <c:v>43780</c:v>
                </c:pt>
                <c:pt idx="315">
                  <c:v>43781</c:v>
                </c:pt>
                <c:pt idx="316">
                  <c:v>43782</c:v>
                </c:pt>
                <c:pt idx="317">
                  <c:v>43783</c:v>
                </c:pt>
                <c:pt idx="318">
                  <c:v>43784</c:v>
                </c:pt>
                <c:pt idx="319">
                  <c:v>43785</c:v>
                </c:pt>
                <c:pt idx="320">
                  <c:v>43786</c:v>
                </c:pt>
                <c:pt idx="321">
                  <c:v>43787</c:v>
                </c:pt>
                <c:pt idx="322">
                  <c:v>43788</c:v>
                </c:pt>
                <c:pt idx="323">
                  <c:v>43789</c:v>
                </c:pt>
                <c:pt idx="324">
                  <c:v>43790</c:v>
                </c:pt>
                <c:pt idx="325">
                  <c:v>43791</c:v>
                </c:pt>
                <c:pt idx="326">
                  <c:v>43792</c:v>
                </c:pt>
                <c:pt idx="327">
                  <c:v>43793</c:v>
                </c:pt>
                <c:pt idx="328">
                  <c:v>43794</c:v>
                </c:pt>
                <c:pt idx="329">
                  <c:v>43795</c:v>
                </c:pt>
                <c:pt idx="330">
                  <c:v>43796</c:v>
                </c:pt>
                <c:pt idx="331">
                  <c:v>43797</c:v>
                </c:pt>
                <c:pt idx="332">
                  <c:v>43798</c:v>
                </c:pt>
                <c:pt idx="333">
                  <c:v>43799</c:v>
                </c:pt>
                <c:pt idx="334">
                  <c:v>43800</c:v>
                </c:pt>
                <c:pt idx="335">
                  <c:v>43801</c:v>
                </c:pt>
                <c:pt idx="336">
                  <c:v>43802</c:v>
                </c:pt>
                <c:pt idx="337">
                  <c:v>43803</c:v>
                </c:pt>
                <c:pt idx="338">
                  <c:v>43804</c:v>
                </c:pt>
                <c:pt idx="339">
                  <c:v>43805</c:v>
                </c:pt>
                <c:pt idx="340">
                  <c:v>43806</c:v>
                </c:pt>
                <c:pt idx="341">
                  <c:v>43807</c:v>
                </c:pt>
                <c:pt idx="342">
                  <c:v>43808</c:v>
                </c:pt>
                <c:pt idx="343">
                  <c:v>43809</c:v>
                </c:pt>
                <c:pt idx="344">
                  <c:v>43810</c:v>
                </c:pt>
                <c:pt idx="345">
                  <c:v>43811</c:v>
                </c:pt>
                <c:pt idx="346">
                  <c:v>43812</c:v>
                </c:pt>
                <c:pt idx="347">
                  <c:v>43813</c:v>
                </c:pt>
                <c:pt idx="348">
                  <c:v>43814</c:v>
                </c:pt>
                <c:pt idx="349">
                  <c:v>43815</c:v>
                </c:pt>
                <c:pt idx="350">
                  <c:v>43816</c:v>
                </c:pt>
                <c:pt idx="351">
                  <c:v>43817</c:v>
                </c:pt>
                <c:pt idx="352">
                  <c:v>43818</c:v>
                </c:pt>
                <c:pt idx="353">
                  <c:v>43819</c:v>
                </c:pt>
                <c:pt idx="354">
                  <c:v>43820</c:v>
                </c:pt>
                <c:pt idx="355">
                  <c:v>43821</c:v>
                </c:pt>
                <c:pt idx="356">
                  <c:v>43822</c:v>
                </c:pt>
                <c:pt idx="357">
                  <c:v>43823</c:v>
                </c:pt>
                <c:pt idx="358">
                  <c:v>43824</c:v>
                </c:pt>
                <c:pt idx="359">
                  <c:v>43825</c:v>
                </c:pt>
                <c:pt idx="360">
                  <c:v>43826</c:v>
                </c:pt>
                <c:pt idx="361">
                  <c:v>43827</c:v>
                </c:pt>
                <c:pt idx="362">
                  <c:v>43828</c:v>
                </c:pt>
                <c:pt idx="363">
                  <c:v>43829</c:v>
                </c:pt>
                <c:pt idx="364">
                  <c:v>43830</c:v>
                </c:pt>
              </c:numCache>
            </c:numRef>
          </c:cat>
          <c:val>
            <c:numRef>
              <c:f>Sheet1!$B$2:$B$366</c:f>
              <c:numCache>
                <c:formatCode>General</c:formatCode>
                <c:ptCount val="365"/>
                <c:pt idx="0">
                  <c:v>217</c:v>
                </c:pt>
                <c:pt idx="1">
                  <c:v>417</c:v>
                </c:pt>
                <c:pt idx="2">
                  <c:v>294</c:v>
                </c:pt>
                <c:pt idx="3">
                  <c:v>285</c:v>
                </c:pt>
                <c:pt idx="4">
                  <c:v>235</c:v>
                </c:pt>
                <c:pt idx="5">
                  <c:v>152</c:v>
                </c:pt>
                <c:pt idx="6">
                  <c:v>103</c:v>
                </c:pt>
                <c:pt idx="7">
                  <c:v>63</c:v>
                </c:pt>
                <c:pt idx="8">
                  <c:v>60</c:v>
                </c:pt>
                <c:pt idx="9">
                  <c:v>71</c:v>
                </c:pt>
                <c:pt idx="10">
                  <c:v>72</c:v>
                </c:pt>
                <c:pt idx="11">
                  <c:v>59</c:v>
                </c:pt>
                <c:pt idx="12">
                  <c:v>73</c:v>
                </c:pt>
                <c:pt idx="13">
                  <c:v>59</c:v>
                </c:pt>
                <c:pt idx="14">
                  <c:v>50</c:v>
                </c:pt>
                <c:pt idx="15">
                  <c:v>56</c:v>
                </c:pt>
                <c:pt idx="16">
                  <c:v>66</c:v>
                </c:pt>
                <c:pt idx="17">
                  <c:v>44</c:v>
                </c:pt>
                <c:pt idx="18">
                  <c:v>40</c:v>
                </c:pt>
                <c:pt idx="19">
                  <c:v>56</c:v>
                </c:pt>
                <c:pt idx="20">
                  <c:v>57</c:v>
                </c:pt>
                <c:pt idx="21">
                  <c:v>46</c:v>
                </c:pt>
                <c:pt idx="22">
                  <c:v>50</c:v>
                </c:pt>
                <c:pt idx="23">
                  <c:v>41</c:v>
                </c:pt>
                <c:pt idx="24">
                  <c:v>59</c:v>
                </c:pt>
                <c:pt idx="25">
                  <c:v>37</c:v>
                </c:pt>
                <c:pt idx="26">
                  <c:v>53</c:v>
                </c:pt>
                <c:pt idx="27">
                  <c:v>56</c:v>
                </c:pt>
                <c:pt idx="28">
                  <c:v>43</c:v>
                </c:pt>
                <c:pt idx="29">
                  <c:v>40</c:v>
                </c:pt>
                <c:pt idx="30">
                  <c:v>111</c:v>
                </c:pt>
                <c:pt idx="31">
                  <c:v>223</c:v>
                </c:pt>
                <c:pt idx="32">
                  <c:v>35</c:v>
                </c:pt>
                <c:pt idx="33">
                  <c:v>54</c:v>
                </c:pt>
                <c:pt idx="34">
                  <c:v>380</c:v>
                </c:pt>
                <c:pt idx="35">
                  <c:v>108</c:v>
                </c:pt>
                <c:pt idx="36">
                  <c:v>3100</c:v>
                </c:pt>
                <c:pt idx="37">
                  <c:v>574</c:v>
                </c:pt>
                <c:pt idx="38">
                  <c:v>225</c:v>
                </c:pt>
                <c:pt idx="39">
                  <c:v>176</c:v>
                </c:pt>
                <c:pt idx="40">
                  <c:v>230</c:v>
                </c:pt>
                <c:pt idx="41">
                  <c:v>202</c:v>
                </c:pt>
                <c:pt idx="42">
                  <c:v>134</c:v>
                </c:pt>
                <c:pt idx="43">
                  <c:v>177</c:v>
                </c:pt>
                <c:pt idx="44">
                  <c:v>149</c:v>
                </c:pt>
                <c:pt idx="45">
                  <c:v>100</c:v>
                </c:pt>
                <c:pt idx="46">
                  <c:v>124</c:v>
                </c:pt>
                <c:pt idx="47">
                  <c:v>100</c:v>
                </c:pt>
                <c:pt idx="48">
                  <c:v>114</c:v>
                </c:pt>
                <c:pt idx="49">
                  <c:v>191</c:v>
                </c:pt>
                <c:pt idx="50">
                  <c:v>245</c:v>
                </c:pt>
                <c:pt idx="51">
                  <c:v>147</c:v>
                </c:pt>
                <c:pt idx="52">
                  <c:v>200</c:v>
                </c:pt>
                <c:pt idx="53">
                  <c:v>251</c:v>
                </c:pt>
                <c:pt idx="54">
                  <c:v>659</c:v>
                </c:pt>
                <c:pt idx="55">
                  <c:v>1324</c:v>
                </c:pt>
                <c:pt idx="56">
                  <c:v>2404</c:v>
                </c:pt>
                <c:pt idx="57">
                  <c:v>2817</c:v>
                </c:pt>
                <c:pt idx="58">
                  <c:v>1696</c:v>
                </c:pt>
                <c:pt idx="59">
                  <c:v>835</c:v>
                </c:pt>
                <c:pt idx="60">
                  <c:v>565</c:v>
                </c:pt>
                <c:pt idx="61">
                  <c:v>622</c:v>
                </c:pt>
                <c:pt idx="62">
                  <c:v>707</c:v>
                </c:pt>
                <c:pt idx="63">
                  <c:v>615</c:v>
                </c:pt>
                <c:pt idx="64">
                  <c:v>532</c:v>
                </c:pt>
                <c:pt idx="65">
                  <c:v>522</c:v>
                </c:pt>
                <c:pt idx="66">
                  <c:v>321</c:v>
                </c:pt>
                <c:pt idx="67">
                  <c:v>360</c:v>
                </c:pt>
                <c:pt idx="68">
                  <c:v>565</c:v>
                </c:pt>
                <c:pt idx="69">
                  <c:v>560</c:v>
                </c:pt>
                <c:pt idx="70">
                  <c:v>467</c:v>
                </c:pt>
                <c:pt idx="71">
                  <c:v>604</c:v>
                </c:pt>
                <c:pt idx="72">
                  <c:v>497</c:v>
                </c:pt>
                <c:pt idx="73">
                  <c:v>415</c:v>
                </c:pt>
                <c:pt idx="74">
                  <c:v>308</c:v>
                </c:pt>
                <c:pt idx="75">
                  <c:v>285</c:v>
                </c:pt>
                <c:pt idx="76">
                  <c:v>140</c:v>
                </c:pt>
                <c:pt idx="77">
                  <c:v>110</c:v>
                </c:pt>
                <c:pt idx="78">
                  <c:v>118</c:v>
                </c:pt>
                <c:pt idx="79">
                  <c:v>114</c:v>
                </c:pt>
                <c:pt idx="80">
                  <c:v>88</c:v>
                </c:pt>
                <c:pt idx="81">
                  <c:v>86</c:v>
                </c:pt>
                <c:pt idx="82">
                  <c:v>97</c:v>
                </c:pt>
                <c:pt idx="83">
                  <c:v>103</c:v>
                </c:pt>
                <c:pt idx="84">
                  <c:v>122</c:v>
                </c:pt>
                <c:pt idx="85">
                  <c:v>97</c:v>
                </c:pt>
                <c:pt idx="86">
                  <c:v>106</c:v>
                </c:pt>
                <c:pt idx="87">
                  <c:v>71</c:v>
                </c:pt>
                <c:pt idx="88">
                  <c:v>77</c:v>
                </c:pt>
                <c:pt idx="89">
                  <c:v>84</c:v>
                </c:pt>
                <c:pt idx="90">
                  <c:v>70</c:v>
                </c:pt>
                <c:pt idx="91">
                  <c:v>77</c:v>
                </c:pt>
                <c:pt idx="92">
                  <c:v>83</c:v>
                </c:pt>
                <c:pt idx="93">
                  <c:v>87</c:v>
                </c:pt>
                <c:pt idx="94">
                  <c:v>65</c:v>
                </c:pt>
                <c:pt idx="95">
                  <c:v>37</c:v>
                </c:pt>
                <c:pt idx="96">
                  <c:v>68</c:v>
                </c:pt>
                <c:pt idx="97">
                  <c:v>70</c:v>
                </c:pt>
                <c:pt idx="98">
                  <c:v>81</c:v>
                </c:pt>
                <c:pt idx="99">
                  <c:v>60</c:v>
                </c:pt>
                <c:pt idx="100">
                  <c:v>66</c:v>
                </c:pt>
                <c:pt idx="101">
                  <c:v>54</c:v>
                </c:pt>
                <c:pt idx="102">
                  <c:v>69</c:v>
                </c:pt>
                <c:pt idx="103">
                  <c:v>84</c:v>
                </c:pt>
                <c:pt idx="104">
                  <c:v>42</c:v>
                </c:pt>
                <c:pt idx="105">
                  <c:v>68</c:v>
                </c:pt>
                <c:pt idx="106">
                  <c:v>72</c:v>
                </c:pt>
                <c:pt idx="107">
                  <c:v>93</c:v>
                </c:pt>
                <c:pt idx="108">
                  <c:v>111</c:v>
                </c:pt>
                <c:pt idx="109">
                  <c:v>118</c:v>
                </c:pt>
                <c:pt idx="110">
                  <c:v>66</c:v>
                </c:pt>
                <c:pt idx="111">
                  <c:v>32</c:v>
                </c:pt>
                <c:pt idx="112">
                  <c:v>43</c:v>
                </c:pt>
                <c:pt idx="113">
                  <c:v>16</c:v>
                </c:pt>
                <c:pt idx="114">
                  <c:v>35</c:v>
                </c:pt>
                <c:pt idx="115">
                  <c:v>34</c:v>
                </c:pt>
                <c:pt idx="116">
                  <c:v>33</c:v>
                </c:pt>
                <c:pt idx="117">
                  <c:v>18</c:v>
                </c:pt>
                <c:pt idx="118">
                  <c:v>17</c:v>
                </c:pt>
                <c:pt idx="119">
                  <c:v>20</c:v>
                </c:pt>
                <c:pt idx="120">
                  <c:v>22</c:v>
                </c:pt>
                <c:pt idx="121">
                  <c:v>22</c:v>
                </c:pt>
                <c:pt idx="122">
                  <c:v>14</c:v>
                </c:pt>
                <c:pt idx="123">
                  <c:v>17</c:v>
                </c:pt>
                <c:pt idx="124">
                  <c:v>32</c:v>
                </c:pt>
                <c:pt idx="125">
                  <c:v>33</c:v>
                </c:pt>
                <c:pt idx="126">
                  <c:v>25</c:v>
                </c:pt>
                <c:pt idx="127">
                  <c:v>35</c:v>
                </c:pt>
                <c:pt idx="128">
                  <c:v>28</c:v>
                </c:pt>
                <c:pt idx="129">
                  <c:v>16</c:v>
                </c:pt>
                <c:pt idx="130">
                  <c:v>20</c:v>
                </c:pt>
                <c:pt idx="131">
                  <c:v>29</c:v>
                </c:pt>
                <c:pt idx="132">
                  <c:v>20</c:v>
                </c:pt>
                <c:pt idx="133">
                  <c:v>26</c:v>
                </c:pt>
                <c:pt idx="134">
                  <c:v>105</c:v>
                </c:pt>
                <c:pt idx="135">
                  <c:v>29</c:v>
                </c:pt>
                <c:pt idx="136">
                  <c:v>23</c:v>
                </c:pt>
                <c:pt idx="137">
                  <c:v>15</c:v>
                </c:pt>
                <c:pt idx="138">
                  <c:v>17</c:v>
                </c:pt>
                <c:pt idx="139">
                  <c:v>34</c:v>
                </c:pt>
                <c:pt idx="140">
                  <c:v>36</c:v>
                </c:pt>
                <c:pt idx="141">
                  <c:v>32</c:v>
                </c:pt>
                <c:pt idx="142">
                  <c:v>14</c:v>
                </c:pt>
                <c:pt idx="143">
                  <c:v>26</c:v>
                </c:pt>
                <c:pt idx="144">
                  <c:v>19</c:v>
                </c:pt>
                <c:pt idx="145">
                  <c:v>17</c:v>
                </c:pt>
                <c:pt idx="146">
                  <c:v>18</c:v>
                </c:pt>
                <c:pt idx="147">
                  <c:v>30</c:v>
                </c:pt>
                <c:pt idx="148">
                  <c:v>25</c:v>
                </c:pt>
                <c:pt idx="149">
                  <c:v>23</c:v>
                </c:pt>
                <c:pt idx="150">
                  <c:v>20</c:v>
                </c:pt>
                <c:pt idx="151">
                  <c:v>8</c:v>
                </c:pt>
                <c:pt idx="152">
                  <c:v>18</c:v>
                </c:pt>
                <c:pt idx="153">
                  <c:v>23</c:v>
                </c:pt>
                <c:pt idx="154">
                  <c:v>25</c:v>
                </c:pt>
                <c:pt idx="155">
                  <c:v>27</c:v>
                </c:pt>
                <c:pt idx="156">
                  <c:v>24</c:v>
                </c:pt>
                <c:pt idx="157">
                  <c:v>32</c:v>
                </c:pt>
                <c:pt idx="158">
                  <c:v>24</c:v>
                </c:pt>
                <c:pt idx="159">
                  <c:v>20</c:v>
                </c:pt>
                <c:pt idx="160">
                  <c:v>26</c:v>
                </c:pt>
                <c:pt idx="161">
                  <c:v>24</c:v>
                </c:pt>
                <c:pt idx="162">
                  <c:v>40</c:v>
                </c:pt>
                <c:pt idx="163">
                  <c:v>19</c:v>
                </c:pt>
                <c:pt idx="164">
                  <c:v>19</c:v>
                </c:pt>
                <c:pt idx="165">
                  <c:v>15</c:v>
                </c:pt>
                <c:pt idx="166">
                  <c:v>22</c:v>
                </c:pt>
                <c:pt idx="167">
                  <c:v>18</c:v>
                </c:pt>
                <c:pt idx="168">
                  <c:v>38</c:v>
                </c:pt>
                <c:pt idx="169">
                  <c:v>16</c:v>
                </c:pt>
                <c:pt idx="170">
                  <c:v>28</c:v>
                </c:pt>
                <c:pt idx="171">
                  <c:v>27</c:v>
                </c:pt>
                <c:pt idx="172">
                  <c:v>16</c:v>
                </c:pt>
                <c:pt idx="173">
                  <c:v>21</c:v>
                </c:pt>
                <c:pt idx="174">
                  <c:v>22</c:v>
                </c:pt>
                <c:pt idx="175">
                  <c:v>16</c:v>
                </c:pt>
                <c:pt idx="176">
                  <c:v>24</c:v>
                </c:pt>
                <c:pt idx="177">
                  <c:v>29</c:v>
                </c:pt>
                <c:pt idx="178">
                  <c:v>17</c:v>
                </c:pt>
                <c:pt idx="179">
                  <c:v>38</c:v>
                </c:pt>
                <c:pt idx="180">
                  <c:v>35</c:v>
                </c:pt>
                <c:pt idx="181">
                  <c:v>51</c:v>
                </c:pt>
                <c:pt idx="182">
                  <c:v>49</c:v>
                </c:pt>
                <c:pt idx="183">
                  <c:v>58</c:v>
                </c:pt>
                <c:pt idx="184">
                  <c:v>75</c:v>
                </c:pt>
                <c:pt idx="185">
                  <c:v>72</c:v>
                </c:pt>
                <c:pt idx="186">
                  <c:v>64</c:v>
                </c:pt>
                <c:pt idx="187">
                  <c:v>89</c:v>
                </c:pt>
                <c:pt idx="188">
                  <c:v>52</c:v>
                </c:pt>
                <c:pt idx="189">
                  <c:v>47</c:v>
                </c:pt>
                <c:pt idx="190">
                  <c:v>24</c:v>
                </c:pt>
                <c:pt idx="191">
                  <c:v>36</c:v>
                </c:pt>
                <c:pt idx="192">
                  <c:v>49</c:v>
                </c:pt>
                <c:pt idx="193">
                  <c:v>38</c:v>
                </c:pt>
                <c:pt idx="194">
                  <c:v>33</c:v>
                </c:pt>
                <c:pt idx="195">
                  <c:v>45</c:v>
                </c:pt>
                <c:pt idx="196">
                  <c:v>32</c:v>
                </c:pt>
                <c:pt idx="197">
                  <c:v>76</c:v>
                </c:pt>
                <c:pt idx="198">
                  <c:v>46</c:v>
                </c:pt>
                <c:pt idx="199">
                  <c:v>22</c:v>
                </c:pt>
                <c:pt idx="200">
                  <c:v>23</c:v>
                </c:pt>
                <c:pt idx="201">
                  <c:v>30</c:v>
                </c:pt>
                <c:pt idx="202">
                  <c:v>27</c:v>
                </c:pt>
                <c:pt idx="203">
                  <c:v>23</c:v>
                </c:pt>
                <c:pt idx="204">
                  <c:v>34</c:v>
                </c:pt>
                <c:pt idx="205">
                  <c:v>96</c:v>
                </c:pt>
                <c:pt idx="206">
                  <c:v>35</c:v>
                </c:pt>
                <c:pt idx="207">
                  <c:v>41</c:v>
                </c:pt>
                <c:pt idx="208">
                  <c:v>60</c:v>
                </c:pt>
                <c:pt idx="209">
                  <c:v>211</c:v>
                </c:pt>
                <c:pt idx="210">
                  <c:v>1984</c:v>
                </c:pt>
                <c:pt idx="211">
                  <c:v>740</c:v>
                </c:pt>
                <c:pt idx="212">
                  <c:v>258</c:v>
                </c:pt>
                <c:pt idx="213">
                  <c:v>245</c:v>
                </c:pt>
                <c:pt idx="214">
                  <c:v>232</c:v>
                </c:pt>
                <c:pt idx="215">
                  <c:v>267</c:v>
                </c:pt>
                <c:pt idx="216">
                  <c:v>200</c:v>
                </c:pt>
                <c:pt idx="217">
                  <c:v>245</c:v>
                </c:pt>
                <c:pt idx="218">
                  <c:v>243</c:v>
                </c:pt>
                <c:pt idx="219">
                  <c:v>255</c:v>
                </c:pt>
                <c:pt idx="220">
                  <c:v>220</c:v>
                </c:pt>
                <c:pt idx="221">
                  <c:v>203</c:v>
                </c:pt>
                <c:pt idx="222">
                  <c:v>188</c:v>
                </c:pt>
                <c:pt idx="223">
                  <c:v>209</c:v>
                </c:pt>
                <c:pt idx="224">
                  <c:v>215</c:v>
                </c:pt>
                <c:pt idx="225">
                  <c:v>204</c:v>
                </c:pt>
                <c:pt idx="226">
                  <c:v>165</c:v>
                </c:pt>
                <c:pt idx="227">
                  <c:v>176</c:v>
                </c:pt>
                <c:pt idx="228">
                  <c:v>150</c:v>
                </c:pt>
                <c:pt idx="229">
                  <c:v>221</c:v>
                </c:pt>
                <c:pt idx="230">
                  <c:v>149</c:v>
                </c:pt>
                <c:pt idx="231">
                  <c:v>185</c:v>
                </c:pt>
                <c:pt idx="232">
                  <c:v>158</c:v>
                </c:pt>
                <c:pt idx="233">
                  <c:v>124</c:v>
                </c:pt>
                <c:pt idx="234">
                  <c:v>137</c:v>
                </c:pt>
                <c:pt idx="235">
                  <c:v>130</c:v>
                </c:pt>
                <c:pt idx="236">
                  <c:v>151</c:v>
                </c:pt>
                <c:pt idx="237">
                  <c:v>182</c:v>
                </c:pt>
                <c:pt idx="238">
                  <c:v>163</c:v>
                </c:pt>
                <c:pt idx="239">
                  <c:v>122</c:v>
                </c:pt>
                <c:pt idx="240">
                  <c:v>150</c:v>
                </c:pt>
                <c:pt idx="241">
                  <c:v>135</c:v>
                </c:pt>
                <c:pt idx="242">
                  <c:v>110</c:v>
                </c:pt>
                <c:pt idx="243">
                  <c:v>179</c:v>
                </c:pt>
                <c:pt idx="244">
                  <c:v>164</c:v>
                </c:pt>
                <c:pt idx="245">
                  <c:v>136</c:v>
                </c:pt>
                <c:pt idx="246">
                  <c:v>145</c:v>
                </c:pt>
                <c:pt idx="247">
                  <c:v>131</c:v>
                </c:pt>
                <c:pt idx="248">
                  <c:v>142</c:v>
                </c:pt>
                <c:pt idx="249">
                  <c:v>140</c:v>
                </c:pt>
                <c:pt idx="250">
                  <c:v>269</c:v>
                </c:pt>
                <c:pt idx="251">
                  <c:v>262</c:v>
                </c:pt>
                <c:pt idx="252">
                  <c:v>251</c:v>
                </c:pt>
                <c:pt idx="253">
                  <c:v>174</c:v>
                </c:pt>
                <c:pt idx="254">
                  <c:v>228</c:v>
                </c:pt>
                <c:pt idx="255">
                  <c:v>168</c:v>
                </c:pt>
                <c:pt idx="256">
                  <c:v>142</c:v>
                </c:pt>
                <c:pt idx="257">
                  <c:v>201</c:v>
                </c:pt>
                <c:pt idx="258">
                  <c:v>190</c:v>
                </c:pt>
                <c:pt idx="259">
                  <c:v>192</c:v>
                </c:pt>
                <c:pt idx="260">
                  <c:v>197</c:v>
                </c:pt>
                <c:pt idx="261">
                  <c:v>221</c:v>
                </c:pt>
                <c:pt idx="262">
                  <c:v>181</c:v>
                </c:pt>
                <c:pt idx="263">
                  <c:v>158</c:v>
                </c:pt>
                <c:pt idx="264">
                  <c:v>181</c:v>
                </c:pt>
                <c:pt idx="265">
                  <c:v>207</c:v>
                </c:pt>
                <c:pt idx="266">
                  <c:v>217</c:v>
                </c:pt>
                <c:pt idx="267">
                  <c:v>261</c:v>
                </c:pt>
                <c:pt idx="268">
                  <c:v>550</c:v>
                </c:pt>
                <c:pt idx="269">
                  <c:v>546</c:v>
                </c:pt>
                <c:pt idx="270">
                  <c:v>634</c:v>
                </c:pt>
                <c:pt idx="271">
                  <c:v>850</c:v>
                </c:pt>
                <c:pt idx="272">
                  <c:v>694</c:v>
                </c:pt>
                <c:pt idx="273">
                  <c:v>613</c:v>
                </c:pt>
                <c:pt idx="274">
                  <c:v>531</c:v>
                </c:pt>
                <c:pt idx="275">
                  <c:v>674</c:v>
                </c:pt>
                <c:pt idx="276">
                  <c:v>1228</c:v>
                </c:pt>
                <c:pt idx="277">
                  <c:v>1910</c:v>
                </c:pt>
                <c:pt idx="278">
                  <c:v>2098</c:v>
                </c:pt>
                <c:pt idx="279">
                  <c:v>1606</c:v>
                </c:pt>
                <c:pt idx="280">
                  <c:v>1638</c:v>
                </c:pt>
                <c:pt idx="281">
                  <c:v>1015</c:v>
                </c:pt>
                <c:pt idx="282">
                  <c:v>833</c:v>
                </c:pt>
                <c:pt idx="283">
                  <c:v>606</c:v>
                </c:pt>
                <c:pt idx="284">
                  <c:v>638</c:v>
                </c:pt>
                <c:pt idx="285">
                  <c:v>656</c:v>
                </c:pt>
                <c:pt idx="286">
                  <c:v>560</c:v>
                </c:pt>
                <c:pt idx="287">
                  <c:v>718</c:v>
                </c:pt>
                <c:pt idx="288">
                  <c:v>884</c:v>
                </c:pt>
                <c:pt idx="289">
                  <c:v>958</c:v>
                </c:pt>
                <c:pt idx="290">
                  <c:v>895</c:v>
                </c:pt>
                <c:pt idx="291">
                  <c:v>1208</c:v>
                </c:pt>
                <c:pt idx="292">
                  <c:v>1485</c:v>
                </c:pt>
                <c:pt idx="293">
                  <c:v>1049</c:v>
                </c:pt>
                <c:pt idx="294">
                  <c:v>872</c:v>
                </c:pt>
                <c:pt idx="295">
                  <c:v>741</c:v>
                </c:pt>
                <c:pt idx="296">
                  <c:v>578</c:v>
                </c:pt>
                <c:pt idx="297">
                  <c:v>511</c:v>
                </c:pt>
                <c:pt idx="298">
                  <c:v>577</c:v>
                </c:pt>
                <c:pt idx="299">
                  <c:v>918</c:v>
                </c:pt>
                <c:pt idx="300">
                  <c:v>704</c:v>
                </c:pt>
                <c:pt idx="301">
                  <c:v>750</c:v>
                </c:pt>
                <c:pt idx="302">
                  <c:v>702</c:v>
                </c:pt>
                <c:pt idx="303">
                  <c:v>785</c:v>
                </c:pt>
                <c:pt idx="304">
                  <c:v>967</c:v>
                </c:pt>
                <c:pt idx="305">
                  <c:v>1042</c:v>
                </c:pt>
                <c:pt idx="306">
                  <c:v>1354</c:v>
                </c:pt>
                <c:pt idx="307">
                  <c:v>934</c:v>
                </c:pt>
                <c:pt idx="308">
                  <c:v>913</c:v>
                </c:pt>
                <c:pt idx="309">
                  <c:v>672</c:v>
                </c:pt>
                <c:pt idx="310">
                  <c:v>668</c:v>
                </c:pt>
                <c:pt idx="311">
                  <c:v>555</c:v>
                </c:pt>
                <c:pt idx="312">
                  <c:v>703</c:v>
                </c:pt>
                <c:pt idx="313">
                  <c:v>876</c:v>
                </c:pt>
                <c:pt idx="314">
                  <c:v>682</c:v>
                </c:pt>
                <c:pt idx="315">
                  <c:v>735</c:v>
                </c:pt>
                <c:pt idx="316">
                  <c:v>598</c:v>
                </c:pt>
                <c:pt idx="317">
                  <c:v>625</c:v>
                </c:pt>
                <c:pt idx="318">
                  <c:v>519</c:v>
                </c:pt>
                <c:pt idx="319">
                  <c:v>582</c:v>
                </c:pt>
                <c:pt idx="320">
                  <c:v>810</c:v>
                </c:pt>
                <c:pt idx="321">
                  <c:v>645</c:v>
                </c:pt>
                <c:pt idx="322">
                  <c:v>679</c:v>
                </c:pt>
                <c:pt idx="323">
                  <c:v>541</c:v>
                </c:pt>
                <c:pt idx="324">
                  <c:v>459</c:v>
                </c:pt>
                <c:pt idx="325">
                  <c:v>456</c:v>
                </c:pt>
                <c:pt idx="326">
                  <c:v>393</c:v>
                </c:pt>
                <c:pt idx="327">
                  <c:v>497</c:v>
                </c:pt>
                <c:pt idx="328">
                  <c:v>376</c:v>
                </c:pt>
                <c:pt idx="329">
                  <c:v>305</c:v>
                </c:pt>
                <c:pt idx="330">
                  <c:v>264</c:v>
                </c:pt>
                <c:pt idx="331">
                  <c:v>264</c:v>
                </c:pt>
                <c:pt idx="332">
                  <c:v>218</c:v>
                </c:pt>
                <c:pt idx="333">
                  <c:v>248</c:v>
                </c:pt>
                <c:pt idx="334">
                  <c:v>270</c:v>
                </c:pt>
                <c:pt idx="335">
                  <c:v>177</c:v>
                </c:pt>
                <c:pt idx="336">
                  <c:v>191</c:v>
                </c:pt>
                <c:pt idx="337">
                  <c:v>147</c:v>
                </c:pt>
                <c:pt idx="338">
                  <c:v>145</c:v>
                </c:pt>
                <c:pt idx="339">
                  <c:v>127</c:v>
                </c:pt>
                <c:pt idx="340">
                  <c:v>117</c:v>
                </c:pt>
                <c:pt idx="341">
                  <c:v>149</c:v>
                </c:pt>
                <c:pt idx="342">
                  <c:v>135</c:v>
                </c:pt>
                <c:pt idx="343">
                  <c:v>114</c:v>
                </c:pt>
                <c:pt idx="344">
                  <c:v>155</c:v>
                </c:pt>
                <c:pt idx="345">
                  <c:v>108</c:v>
                </c:pt>
                <c:pt idx="346">
                  <c:v>94</c:v>
                </c:pt>
                <c:pt idx="347">
                  <c:v>101</c:v>
                </c:pt>
                <c:pt idx="348">
                  <c:v>105</c:v>
                </c:pt>
                <c:pt idx="349">
                  <c:v>86</c:v>
                </c:pt>
                <c:pt idx="350">
                  <c:v>71</c:v>
                </c:pt>
                <c:pt idx="351">
                  <c:v>83</c:v>
                </c:pt>
                <c:pt idx="352">
                  <c:v>222</c:v>
                </c:pt>
                <c:pt idx="353">
                  <c:v>99</c:v>
                </c:pt>
                <c:pt idx="354">
                  <c:v>92</c:v>
                </c:pt>
                <c:pt idx="355">
                  <c:v>110</c:v>
                </c:pt>
                <c:pt idx="356">
                  <c:v>127</c:v>
                </c:pt>
                <c:pt idx="357">
                  <c:v>91</c:v>
                </c:pt>
                <c:pt idx="358">
                  <c:v>48</c:v>
                </c:pt>
                <c:pt idx="359">
                  <c:v>79</c:v>
                </c:pt>
                <c:pt idx="360">
                  <c:v>65</c:v>
                </c:pt>
                <c:pt idx="361">
                  <c:v>77</c:v>
                </c:pt>
                <c:pt idx="362">
                  <c:v>69</c:v>
                </c:pt>
                <c:pt idx="363">
                  <c:v>63</c:v>
                </c:pt>
                <c:pt idx="364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3C-443D-8960-DCA1F9F569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722632"/>
        <c:axId val="322725256"/>
      </c:lineChart>
      <c:dateAx>
        <c:axId val="3227226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725256"/>
        <c:crosses val="autoZero"/>
        <c:auto val="1"/>
        <c:lblOffset val="100"/>
        <c:baseTimeUnit val="days"/>
      </c:dateAx>
      <c:valAx>
        <c:axId val="32272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72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A83F4-BCBB-4A62-B8AC-CC47635A95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AEC3A0-CFB5-42F3-88ED-54C1BB3489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958130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85E8B-0343-4873-A291-C7A8E4E95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201803-1CE5-49A9-A64E-F81AF31415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72260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791203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66194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2687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74816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3250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8706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326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656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9383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5565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5065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3285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717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82874F-D6AD-45E7-BC9F-C251E8710E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652613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E38B8-CECC-4BFF-8511-B96EFFAA5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90C279-9E9D-4D2F-8FA8-FCA101F031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70667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E75480-481B-43EA-A6F8-F587A79AB0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63D9E-8DD0-48EC-B112-A161B13B2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396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17C0B-8AF1-40DC-8626-21EE5E19C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1F06E8-8422-4ECF-9100-16CC037C0B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1148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600385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0355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3165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5450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21623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6249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2608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8358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6517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0160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19039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1658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728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- 2019-07-29 11:51:05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Weihnachten 2019 (TrendSet Sommer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487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- 2019-02-01 10:09:07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Ostern 2019 (TrendSet Winter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939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- 2019-02-01 10:15:26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Preview Trends Fall Winter 2019.20 (TrendSet Winter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758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- 2019-02-01 10:03:23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Frühjahr Sommer 2019 (TrendSet Winter 2019)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6067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6D1C1-5A06-47F8-91EB-98952A731A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125447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FDB703-CB29-46D0-9A92-6A885FAB41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E1C54D-0D62-496F-A25C-791F5482C3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7501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176870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59765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5720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0858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7541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4327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5003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6427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233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0943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73394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021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7102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- 2019-02-01 10:14:10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Preview Trends Herbst Winter 2019.20 (TrendSet Winter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56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- 2019-07-29 11:51:31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Herbst/Winter 2019.20 (TrendSet Sommer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211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- 2019-07-29 11:51:20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for christmas 2019 (TrendSet Summer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3550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- 2019-02-01 10:18:20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TrendSet Topic Areas (TrendSet Winter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746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2E3787-5ADC-4912-8A62-19ADEEC15B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48362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C30F2-0AAF-4531-BC81-6E7CCBB13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9FCB56-86D7-4B74-B007-325FB64A3E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46374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221080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9382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1194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1600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8330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43411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5733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52971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8922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184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953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2983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458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- 2019-07-29 11:51:46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TrendSet Topic Areas (TrendSet Sommer 2019)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512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- 2019-11-29 14:11:57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Trendausblick Frühjahr/Sommer 2020 (TrendSet Winter 2020)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407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- 2019-05-15 11:01:16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Trendausblick Herbst Winter 2019 (TrendSet Sommer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15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- 2019-02-01 10:11:13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Easter 2019 (TrendSet Winter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905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1D35EB-7956-487A-9864-041B0B2AEB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40333565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D4359-A773-42F5-B1F5-0BFD599F5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F80D02-81D1-4040-9824-CA796D6FFB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2195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845315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2418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50742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6808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6433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66167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4975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81076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5734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2964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9168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3262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5824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- 2019-02-01 10:06:19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Spring Summer 2019 (TrendSet Winter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469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- 2019-02-01 10:22:22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at the TrendSet Topic Areas (TrendSet Winter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669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- 2019-07-29 11:51:25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in Autumn/Winter 2019.20 (TrendSet Summer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007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- 2019-07-29 11:51:42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 at the TrendSet Topic Areas (TrendSet Summer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7120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AD49B6-C127-414A-9685-3DB36D3473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5783749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E76AD-2C47-4690-8149-73359B83B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0EFE6D-535A-457C-9C44-A63974C018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7760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8064187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94923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6264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72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5844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505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7012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4173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0740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3825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66736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8949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316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- 2019-11-29 14:11:37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 preview spring summer 2020 (TrendSet Winter 2020)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257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- 2019-05-15 11:00:48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 preview fall winter 2019 (TrendSet Summer 2019)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7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89B131-AD04-4E0F-A766-9349B870AE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19348744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AB29D-72D3-4737-B038-67911BC5D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CA9A2D-616E-4230-9DE5-EB3030316E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0061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5160458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6641436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5168583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61590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283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013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429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657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9410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03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137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0862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268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070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366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E91CF0-D95E-4CB8-B9D3-38B527257F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30777339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002D7-BCA3-413A-9E9B-8F97985340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FC2CEB-FDEE-4407-A2ED-41FC5FF9A0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4387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4444938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8119786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3810779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8751405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86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447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35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720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00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662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1F578D-CD76-40D1-8A5B-043B5E0C5E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01/01/2019 - 12/31/2019</a:t>
            </a:r>
          </a:p>
        </p:txBody>
      </p:sp>
    </p:spTree>
    <p:extLst>
      <p:ext uri="{BB962C8B-B14F-4D97-AF65-F5344CB8AC3E}">
        <p14:creationId xmlns:p14="http://schemas.microsoft.com/office/powerpoint/2010/main" val="22447300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651</Words>
  <Application>Microsoft Office PowerPoint</Application>
  <PresentationFormat>On-screen Show (4:3)</PresentationFormat>
  <Paragraphs>387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YouTube Quartal</vt:lpstr>
      <vt:lpstr>Youtube Private Key Metrics Table | TrendSet</vt:lpstr>
      <vt:lpstr>Youtube Private Video Views | TrendSet</vt:lpstr>
      <vt:lpstr>Youtube Private Videos Table | TrendSet - 1 of 5</vt:lpstr>
      <vt:lpstr>Youtube Private Videos Table | TrendSet - 2 of 5</vt:lpstr>
      <vt:lpstr>Youtube Private Videos Table | TrendSet - 3 of 5</vt:lpstr>
      <vt:lpstr>Youtube Private Videos Table | TrendSet - 4 of 5</vt:lpstr>
      <vt:lpstr>Youtube Private Videos Table | TrendSet - 5 of 5</vt:lpstr>
      <vt:lpstr>Youtube Private Traffic Sources by Channel | TrendSet</vt:lpstr>
      <vt:lpstr>Youtube Private Devices Table by Channel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Quartal</dc:title>
  <dc:creator>Frederik Peiniger</dc:creator>
  <cp:lastModifiedBy>Frederik Peiniger</cp:lastModifiedBy>
  <cp:revision>1</cp:revision>
  <dcterms:created xsi:type="dcterms:W3CDTF">2020-01-24T10:43:47Z</dcterms:created>
  <dcterms:modified xsi:type="dcterms:W3CDTF">2020-01-24T10:44:24Z</dcterms:modified>
</cp:coreProperties>
</file>