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Sheet1!$A$2:$A$108</c:f>
              <c:numCache>
                <c:formatCode>m/d/yyyy</c:formatCode>
                <c:ptCount val="107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  <c:pt idx="31">
                  <c:v>43770</c:v>
                </c:pt>
                <c:pt idx="32">
                  <c:v>43771</c:v>
                </c:pt>
                <c:pt idx="33">
                  <c:v>43772</c:v>
                </c:pt>
                <c:pt idx="34">
                  <c:v>43773</c:v>
                </c:pt>
                <c:pt idx="35">
                  <c:v>43774</c:v>
                </c:pt>
                <c:pt idx="36">
                  <c:v>43775</c:v>
                </c:pt>
                <c:pt idx="37">
                  <c:v>43776</c:v>
                </c:pt>
                <c:pt idx="38">
                  <c:v>43777</c:v>
                </c:pt>
                <c:pt idx="39">
                  <c:v>43778</c:v>
                </c:pt>
                <c:pt idx="40">
                  <c:v>43779</c:v>
                </c:pt>
                <c:pt idx="41">
                  <c:v>43780</c:v>
                </c:pt>
                <c:pt idx="42">
                  <c:v>43781</c:v>
                </c:pt>
                <c:pt idx="43">
                  <c:v>43782</c:v>
                </c:pt>
                <c:pt idx="44">
                  <c:v>43783</c:v>
                </c:pt>
                <c:pt idx="45">
                  <c:v>43784</c:v>
                </c:pt>
                <c:pt idx="46">
                  <c:v>43785</c:v>
                </c:pt>
                <c:pt idx="47">
                  <c:v>43786</c:v>
                </c:pt>
                <c:pt idx="48">
                  <c:v>43787</c:v>
                </c:pt>
                <c:pt idx="49">
                  <c:v>43788</c:v>
                </c:pt>
                <c:pt idx="50">
                  <c:v>43789</c:v>
                </c:pt>
                <c:pt idx="51">
                  <c:v>43790</c:v>
                </c:pt>
                <c:pt idx="52">
                  <c:v>43791</c:v>
                </c:pt>
                <c:pt idx="53">
                  <c:v>43792</c:v>
                </c:pt>
                <c:pt idx="54">
                  <c:v>43793</c:v>
                </c:pt>
                <c:pt idx="55">
                  <c:v>43794</c:v>
                </c:pt>
                <c:pt idx="56">
                  <c:v>43795</c:v>
                </c:pt>
                <c:pt idx="57">
                  <c:v>43796</c:v>
                </c:pt>
                <c:pt idx="58">
                  <c:v>43797</c:v>
                </c:pt>
                <c:pt idx="59">
                  <c:v>43798</c:v>
                </c:pt>
                <c:pt idx="60">
                  <c:v>43799</c:v>
                </c:pt>
                <c:pt idx="61">
                  <c:v>43800</c:v>
                </c:pt>
                <c:pt idx="62">
                  <c:v>43801</c:v>
                </c:pt>
                <c:pt idx="63">
                  <c:v>43802</c:v>
                </c:pt>
                <c:pt idx="64">
                  <c:v>43803</c:v>
                </c:pt>
                <c:pt idx="65">
                  <c:v>43804</c:v>
                </c:pt>
                <c:pt idx="66">
                  <c:v>43805</c:v>
                </c:pt>
                <c:pt idx="67">
                  <c:v>43806</c:v>
                </c:pt>
                <c:pt idx="68">
                  <c:v>43807</c:v>
                </c:pt>
                <c:pt idx="69">
                  <c:v>43808</c:v>
                </c:pt>
                <c:pt idx="70">
                  <c:v>43809</c:v>
                </c:pt>
                <c:pt idx="71">
                  <c:v>43810</c:v>
                </c:pt>
                <c:pt idx="72">
                  <c:v>43811</c:v>
                </c:pt>
                <c:pt idx="73">
                  <c:v>43812</c:v>
                </c:pt>
                <c:pt idx="74">
                  <c:v>43813</c:v>
                </c:pt>
                <c:pt idx="75">
                  <c:v>43814</c:v>
                </c:pt>
                <c:pt idx="76">
                  <c:v>43815</c:v>
                </c:pt>
                <c:pt idx="77">
                  <c:v>43816</c:v>
                </c:pt>
                <c:pt idx="78">
                  <c:v>43817</c:v>
                </c:pt>
                <c:pt idx="79">
                  <c:v>43818</c:v>
                </c:pt>
                <c:pt idx="80">
                  <c:v>43819</c:v>
                </c:pt>
                <c:pt idx="81">
                  <c:v>43820</c:v>
                </c:pt>
                <c:pt idx="82">
                  <c:v>43821</c:v>
                </c:pt>
                <c:pt idx="83">
                  <c:v>43822</c:v>
                </c:pt>
                <c:pt idx="84">
                  <c:v>43823</c:v>
                </c:pt>
                <c:pt idx="85">
                  <c:v>43824</c:v>
                </c:pt>
                <c:pt idx="86">
                  <c:v>43825</c:v>
                </c:pt>
                <c:pt idx="87">
                  <c:v>43826</c:v>
                </c:pt>
                <c:pt idx="88">
                  <c:v>43827</c:v>
                </c:pt>
                <c:pt idx="89">
                  <c:v>43828</c:v>
                </c:pt>
                <c:pt idx="90">
                  <c:v>43829</c:v>
                </c:pt>
                <c:pt idx="91">
                  <c:v>43830</c:v>
                </c:pt>
                <c:pt idx="92">
                  <c:v>43831</c:v>
                </c:pt>
                <c:pt idx="93">
                  <c:v>43832</c:v>
                </c:pt>
                <c:pt idx="94">
                  <c:v>43833</c:v>
                </c:pt>
                <c:pt idx="95">
                  <c:v>43834</c:v>
                </c:pt>
                <c:pt idx="96">
                  <c:v>43835</c:v>
                </c:pt>
                <c:pt idx="97">
                  <c:v>43836</c:v>
                </c:pt>
                <c:pt idx="98">
                  <c:v>43837</c:v>
                </c:pt>
                <c:pt idx="99">
                  <c:v>43838</c:v>
                </c:pt>
                <c:pt idx="100">
                  <c:v>43839</c:v>
                </c:pt>
                <c:pt idx="101">
                  <c:v>43840</c:v>
                </c:pt>
                <c:pt idx="102">
                  <c:v>43841</c:v>
                </c:pt>
                <c:pt idx="103">
                  <c:v>43842</c:v>
                </c:pt>
                <c:pt idx="104">
                  <c:v>43843</c:v>
                </c:pt>
                <c:pt idx="105">
                  <c:v>43844</c:v>
                </c:pt>
                <c:pt idx="106">
                  <c:v>43845</c:v>
                </c:pt>
              </c:numCache>
            </c:numRef>
          </c:cat>
          <c:val>
            <c:numRef>
              <c:f>Sheet1!$B$2:$B$108</c:f>
              <c:numCache>
                <c:formatCode>General</c:formatCode>
                <c:ptCount val="107"/>
                <c:pt idx="0">
                  <c:v>613</c:v>
                </c:pt>
                <c:pt idx="1">
                  <c:v>531</c:v>
                </c:pt>
                <c:pt idx="2">
                  <c:v>674</c:v>
                </c:pt>
                <c:pt idx="3">
                  <c:v>1228</c:v>
                </c:pt>
                <c:pt idx="4">
                  <c:v>1910</c:v>
                </c:pt>
                <c:pt idx="5">
                  <c:v>2098</c:v>
                </c:pt>
                <c:pt idx="6">
                  <c:v>1606</c:v>
                </c:pt>
                <c:pt idx="7">
                  <c:v>1638</c:v>
                </c:pt>
                <c:pt idx="8">
                  <c:v>1015</c:v>
                </c:pt>
                <c:pt idx="9">
                  <c:v>833</c:v>
                </c:pt>
                <c:pt idx="10">
                  <c:v>606</c:v>
                </c:pt>
                <c:pt idx="11">
                  <c:v>638</c:v>
                </c:pt>
                <c:pt idx="12">
                  <c:v>656</c:v>
                </c:pt>
                <c:pt idx="13">
                  <c:v>560</c:v>
                </c:pt>
                <c:pt idx="14">
                  <c:v>718</c:v>
                </c:pt>
                <c:pt idx="15">
                  <c:v>884</c:v>
                </c:pt>
                <c:pt idx="16">
                  <c:v>958</c:v>
                </c:pt>
                <c:pt idx="17">
                  <c:v>895</c:v>
                </c:pt>
                <c:pt idx="18">
                  <c:v>1208</c:v>
                </c:pt>
                <c:pt idx="19">
                  <c:v>1485</c:v>
                </c:pt>
                <c:pt idx="20">
                  <c:v>1049</c:v>
                </c:pt>
                <c:pt idx="21">
                  <c:v>872</c:v>
                </c:pt>
                <c:pt idx="22">
                  <c:v>741</c:v>
                </c:pt>
                <c:pt idx="23">
                  <c:v>578</c:v>
                </c:pt>
                <c:pt idx="24">
                  <c:v>511</c:v>
                </c:pt>
                <c:pt idx="25">
                  <c:v>577</c:v>
                </c:pt>
                <c:pt idx="26">
                  <c:v>918</c:v>
                </c:pt>
                <c:pt idx="27">
                  <c:v>704</c:v>
                </c:pt>
                <c:pt idx="28">
                  <c:v>750</c:v>
                </c:pt>
                <c:pt idx="29">
                  <c:v>702</c:v>
                </c:pt>
                <c:pt idx="30">
                  <c:v>785</c:v>
                </c:pt>
                <c:pt idx="31">
                  <c:v>967</c:v>
                </c:pt>
                <c:pt idx="32">
                  <c:v>1042</c:v>
                </c:pt>
                <c:pt idx="33">
                  <c:v>1354</c:v>
                </c:pt>
                <c:pt idx="34">
                  <c:v>934</c:v>
                </c:pt>
                <c:pt idx="35">
                  <c:v>913</c:v>
                </c:pt>
                <c:pt idx="36">
                  <c:v>672</c:v>
                </c:pt>
                <c:pt idx="37">
                  <c:v>668</c:v>
                </c:pt>
                <c:pt idx="38">
                  <c:v>555</c:v>
                </c:pt>
                <c:pt idx="39">
                  <c:v>703</c:v>
                </c:pt>
                <c:pt idx="40">
                  <c:v>876</c:v>
                </c:pt>
                <c:pt idx="41">
                  <c:v>682</c:v>
                </c:pt>
                <c:pt idx="42">
                  <c:v>735</c:v>
                </c:pt>
                <c:pt idx="43">
                  <c:v>598</c:v>
                </c:pt>
                <c:pt idx="44">
                  <c:v>625</c:v>
                </c:pt>
                <c:pt idx="45">
                  <c:v>519</c:v>
                </c:pt>
                <c:pt idx="46">
                  <c:v>582</c:v>
                </c:pt>
                <c:pt idx="47">
                  <c:v>810</c:v>
                </c:pt>
                <c:pt idx="48">
                  <c:v>645</c:v>
                </c:pt>
                <c:pt idx="49">
                  <c:v>679</c:v>
                </c:pt>
                <c:pt idx="50">
                  <c:v>541</c:v>
                </c:pt>
                <c:pt idx="51">
                  <c:v>459</c:v>
                </c:pt>
                <c:pt idx="52">
                  <c:v>456</c:v>
                </c:pt>
                <c:pt idx="53">
                  <c:v>393</c:v>
                </c:pt>
                <c:pt idx="54">
                  <c:v>497</c:v>
                </c:pt>
                <c:pt idx="55">
                  <c:v>376</c:v>
                </c:pt>
                <c:pt idx="56">
                  <c:v>305</c:v>
                </c:pt>
                <c:pt idx="57">
                  <c:v>264</c:v>
                </c:pt>
                <c:pt idx="58">
                  <c:v>264</c:v>
                </c:pt>
                <c:pt idx="59">
                  <c:v>218</c:v>
                </c:pt>
                <c:pt idx="60">
                  <c:v>248</c:v>
                </c:pt>
                <c:pt idx="61">
                  <c:v>270</c:v>
                </c:pt>
                <c:pt idx="62">
                  <c:v>177</c:v>
                </c:pt>
                <c:pt idx="63">
                  <c:v>191</c:v>
                </c:pt>
                <c:pt idx="64">
                  <c:v>147</c:v>
                </c:pt>
                <c:pt idx="65">
                  <c:v>145</c:v>
                </c:pt>
                <c:pt idx="66">
                  <c:v>127</c:v>
                </c:pt>
                <c:pt idx="67">
                  <c:v>117</c:v>
                </c:pt>
                <c:pt idx="68">
                  <c:v>149</c:v>
                </c:pt>
                <c:pt idx="69">
                  <c:v>135</c:v>
                </c:pt>
                <c:pt idx="70">
                  <c:v>114</c:v>
                </c:pt>
                <c:pt idx="71">
                  <c:v>155</c:v>
                </c:pt>
                <c:pt idx="72">
                  <c:v>108</c:v>
                </c:pt>
                <c:pt idx="73">
                  <c:v>94</c:v>
                </c:pt>
                <c:pt idx="74">
                  <c:v>101</c:v>
                </c:pt>
                <c:pt idx="75">
                  <c:v>105</c:v>
                </c:pt>
                <c:pt idx="76">
                  <c:v>86</c:v>
                </c:pt>
                <c:pt idx="77">
                  <c:v>71</c:v>
                </c:pt>
                <c:pt idx="78">
                  <c:v>83</c:v>
                </c:pt>
                <c:pt idx="79">
                  <c:v>222</c:v>
                </c:pt>
                <c:pt idx="80">
                  <c:v>99</c:v>
                </c:pt>
                <c:pt idx="81">
                  <c:v>92</c:v>
                </c:pt>
                <c:pt idx="82">
                  <c:v>110</c:v>
                </c:pt>
                <c:pt idx="83">
                  <c:v>127</c:v>
                </c:pt>
                <c:pt idx="84">
                  <c:v>91</c:v>
                </c:pt>
                <c:pt idx="85">
                  <c:v>48</c:v>
                </c:pt>
                <c:pt idx="86">
                  <c:v>79</c:v>
                </c:pt>
                <c:pt idx="87">
                  <c:v>65</c:v>
                </c:pt>
                <c:pt idx="88">
                  <c:v>77</c:v>
                </c:pt>
                <c:pt idx="89">
                  <c:v>69</c:v>
                </c:pt>
                <c:pt idx="90">
                  <c:v>63</c:v>
                </c:pt>
                <c:pt idx="91">
                  <c:v>57</c:v>
                </c:pt>
                <c:pt idx="92">
                  <c:v>92</c:v>
                </c:pt>
                <c:pt idx="93">
                  <c:v>317</c:v>
                </c:pt>
                <c:pt idx="94">
                  <c:v>207</c:v>
                </c:pt>
                <c:pt idx="95">
                  <c:v>260</c:v>
                </c:pt>
                <c:pt idx="96">
                  <c:v>199</c:v>
                </c:pt>
                <c:pt idx="97">
                  <c:v>149</c:v>
                </c:pt>
                <c:pt idx="98">
                  <c:v>86</c:v>
                </c:pt>
                <c:pt idx="99">
                  <c:v>76</c:v>
                </c:pt>
                <c:pt idx="100">
                  <c:v>71</c:v>
                </c:pt>
                <c:pt idx="101">
                  <c:v>70</c:v>
                </c:pt>
                <c:pt idx="102">
                  <c:v>58</c:v>
                </c:pt>
                <c:pt idx="103">
                  <c:v>73</c:v>
                </c:pt>
                <c:pt idx="104">
                  <c:v>48</c:v>
                </c:pt>
                <c:pt idx="105">
                  <c:v>47</c:v>
                </c:pt>
                <c:pt idx="106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8A-4879-8593-B7589316D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26464"/>
        <c:axId val="335732368"/>
      </c:lineChart>
      <c:dateAx>
        <c:axId val="33572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32368"/>
        <c:crosses val="autoZero"/>
        <c:auto val="1"/>
        <c:lblOffset val="100"/>
        <c:baseTimeUnit val="days"/>
      </c:dateAx>
      <c:valAx>
        <c:axId val="33573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2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59BA2-0782-4EFA-BA5F-E27C95FD63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9F474-0A9B-4D27-ADB5-8565C882BC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80270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CD3EB-CDDA-4DC0-B625-904FB641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812C8-D816-495C-943C-733BCDEF6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0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720725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01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537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918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9739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559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480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61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35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356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996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39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015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1217E-9400-48B1-9AEE-F3FFAA31B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280726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BC13C-E2B1-41FE-AD4B-BD6EE65E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3FBC4A-856A-4660-8121-40E3699C8B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2419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F5AE8-347C-4F38-BD68-4AE270E39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C4665-55DA-4C60-8B61-31B0E1387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9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78981-BF6C-4DD7-B7BC-803B14AE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D70FC-A17A-4C30-B830-B48C1AF4C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998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97128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993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641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582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7811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710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614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17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515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5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543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50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TrendSetTV - 2019-11-29 14:11:57</a:t>
                      </a:r>
                      <a:r>
                        <a:rPr lang="de-DE" sz="1000"/>
                        <a:t>
 Trendausblick Frühjahr/Sommer 2020 (TrendSet Winter 2020)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7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TrendSetTV - 2019-11-29 14:11:37</a:t>
                      </a:r>
                      <a:r>
                        <a:rPr lang="en-US" sz="1000"/>
                        <a:t>
 Trend preview spring summer 2020 (TrendSet Winter 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903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8CC88-5A3A-4479-A626-2BA65EDBF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981037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42FAD-A970-4316-861C-648CD4B6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DF68D-FE6D-462D-9871-51C660BE7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59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35387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875824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645666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33557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7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88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5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8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5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5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20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35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9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3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745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D583B-D36A-4921-8FEE-BF2BFD0CD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937891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758B3-BFB6-4BCB-87C3-00F4F0216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2CB4F-F452-4153-B506-683EA1F90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08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58939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9187147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256756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20752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17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3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85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9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8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194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B9053-CB0A-4A84-A644-B6E80336B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4003636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243</Words>
  <Application>Microsoft Office PowerPoint</Application>
  <PresentationFormat>On-screen Show (4:3)</PresentationFormat>
  <Paragraphs>139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YouTube Quartal</vt:lpstr>
      <vt:lpstr>Youtube Private Key Metrics Table | TrendSet</vt:lpstr>
      <vt:lpstr>Youtube Private Video Views | TrendSet</vt:lpstr>
      <vt:lpstr>Youtube Private Videos Table | TrendSet</vt:lpstr>
      <vt:lpstr>Youtube Private Traffic Sources by Channel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2020-01-24T10:39:37Z</dcterms:created>
  <dcterms:modified xsi:type="dcterms:W3CDTF">2020-01-24T10:39:47Z</dcterms:modified>
</cp:coreProperties>
</file>