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0A9A9-3EFE-42FD-BCD8-6164B7617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2DC33A-807A-4CF2-AC8C-622FAB2C48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00144"/>
              </p:ext>
            </p:extLst>
          </p:nvPr>
        </p:nvGraphicFramePr>
        <p:xfrm>
          <a:off x="457200" y="1731963"/>
          <a:ext cx="8229600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4672975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901665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867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8780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3403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5728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0113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8810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5361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1411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278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- 2020-01-14 11:38:47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POST ... SOME INSPIRATION FROM THE LAST TRENDSET FAIR. 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https://scontent.xx.fbcdn.net/v/t51.12442-15/82695416_2977807545564963_5000061525747741234_n.jpg?_nc_cat=102&amp;_nc_ohc=Q1et9J7gBXcAX85wvJA&amp;_nc_ht=scontent.xx&amp;oh=f4ce38b36fd571ca00b6a05470bdd5b4&amp;oe=5E959E7F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01/15/2020 11:31:38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8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E79C08-CE07-4BDD-9218-75788DDD66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658359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957F3-EE85-461A-AB9B-85683FEDF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4231D7-8E31-42DB-BC04-8B31D68297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6948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856951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06835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8545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6557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0277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2089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485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8724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2099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2078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028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- 2020-01-13 13:13:37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 THREE TREND MOTIVES OF #TRENDSETWINTER2020
 IN ONE POST! 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https://scontent.xx.fbcdn.net/v/t51.12442-15/80475385_105405510912817_6213506553854293624_n.jpg?_nc_cat=110&amp;_nc_ohc=nXkGhxZBq1EAQntpceBxeTcxCl78KRBS7YW-NYB3oU5Lc1_JkMKfGzicg&amp;_nc_ht=scontent.xx&amp;oh=809e3ba4aea37121d789c41bf5a327c3&amp;oe=5EAD4D3C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01/14/2020 12:30:54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425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B214B6-6234-443C-9E4C-735D923AEA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1943357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D18AC-A1EC-43BA-ADFC-B08928B7B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74261E-4A6C-4BA4-BD09-6127311261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0302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8120348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3117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1791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7343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2827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5291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9605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9896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4036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6903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70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- 2020-01-10 10:17:43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https://scontent.xx.fbcdn.net/v/t51.12442-15/80024827_648971432508700_5938439528706310223_n.jpg?_nc_cat=109&amp;_nc_ohc=d0xnp_cYxBEAQm9nIObfuULervocyfc742UxQ5rijkpRTVImW5rcWlDJQ&amp;_nc_ht=scontent.xx&amp;oh=a378dbcf65e99e31e8ebdd74678287c7&amp;oe=5E9CB39D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01/11/2020 10:01:09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6042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00D6F4-40FE-4C67-BA11-90543362EF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3569002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3F84D-C25C-49C5-BAA1-FC201F6F4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CAAC43-12B1-4818-8326-E40B2FB33A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7718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6888569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32036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5508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2364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4576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4934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2825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7151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6868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1147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901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- 2020-01-10 09:55:04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 great TrendSet Winter 2020... It still really digs us! 💙 The post-fair report of the TrendSet Winter 2020 is already online on our website.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https://scontent.xx.fbcdn.net/v/t51.12442-15/79753393_447804099458605_6681531928550941159_n.jpg?_nc_cat=105&amp;_nc_ohc=Ao_P-rIUpK4AQnqW40jMYxSTJqCLftENAj7RNdESHljoAJZVPrIDxPDBw&amp;_nc_ht=scontent.xx&amp;oh=c51acb84479999403c9d543bfb783886&amp;oe=5EAB9FCE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01/11/2020 09:31:46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441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564794-9708-4C14-87A9-089C3F1AE2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946334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540B2-ADA5-48DA-BE42-D7CA5ED13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D80B6D-5BA7-409A-8C2F-9BB2017E51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8083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802719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32329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8617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4673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04138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6208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5393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6271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0411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2494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20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17:03:21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https://scontent.xx.fbcdn.net/v/t51.12442-15/79585429_168541914360533_1644275637131368461_n.jpg?_nc_cat=110&amp;_nc_ohc=otqiS5nULOQAQkCUX6XyWdKf64fS7zl6gHXMV01AQvURPjFuAwVCnC6ww&amp;_nc_ht=scontent.xx&amp;oh=370399246d682c4e53709c1a8a0def9e&amp;oe=5EA07F2B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01/08/2020 17:01:09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0916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6F8B76-FA56-4B54-A85F-94584D87F8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3592736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E4146-0132-46B8-A1A9-0FDE30E91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ED64B8-0D33-48F7-9390-C30E05E860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24756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7941172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9575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1678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3548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6514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6594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8128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1990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7330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5017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640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14:54:45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https://scontent.xx.fbcdn.net/v/t51.12442-15/80627250_466155954324925_1775510658690350101_n.jpg?_nc_cat=105&amp;_nc_ohc=9kVOdJRxfJ8AQmvQy52uop3K4xfv-bV6TyROOkWJ9TBtNZtbHHk2hFV0Q&amp;_nc_ht=scontent.xx&amp;oh=c1bb879453b3deab6984a953567b0ef2&amp;oe=5E9A0310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01/08/2020 14:30:50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624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800F12-095D-4C0B-AC4E-6D9F7D3955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1876564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EA7D8-D080-4A6B-8BB7-FDD3AF800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217CB7-D6BE-432F-B0F4-CFDD3D5F53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95504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055033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47009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251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4039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4745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4414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4642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4201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4048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2448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900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14:13:59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HALL B3 AT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https://scontent.xx.fbcdn.net/v/t51.12442-15/80669587_601124593998784_7322750407238977327_n.jpg?_nc_cat=108&amp;_nc_ohc=cHyjI_xSG5kAQmE3Uzigf4t4O2g80LYXKYPJ24scLXJJwtWEAXT0sylYg&amp;_nc_ht=scontent.xx&amp;oh=88ead1eb6f14c46e37fe76ce05d9f39e&amp;oe=5EA735C8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01/08/2020 14:01:10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008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54E56-182A-473E-ABAF-68876514B3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573200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97B13-36F2-4565-8749-63666B145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8F1EA3-E773-4F7C-BB1D-58843BDFC0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3145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4054113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15701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1165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4555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2660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1379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1690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97580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3777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2451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822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12:34:39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Turtles and hedge-hogs with backs out of amber. 🐢🦔 Ambera (B4/F24)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https://scontent.xx.fbcdn.net/v/t51.12442-15/80842787_757211371439765_8561994492140610368_n.jpg?_nc_cat=102&amp;_nc_ohc=4prVdXscrvAAQnPV1p_CAyNVb5Dml9hBvrZe4BTsh2loPJL2IDEouI49w&amp;_nc_ht=scontent.xx&amp;oh=fd711b35e4641fe627ceca2b45a81e32&amp;oe=5E9A3635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01/08/2020 12:30:43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15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5C7FA7-52D0-4135-8B52-52FB0D9500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164794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998FA-A4A9-4401-A310-C7F75EFD7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580B23-B59A-4F43-BC51-68312E1CC2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02078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4509399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595438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4991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0753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7773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3575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3515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6315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39154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6877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020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12:23:49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 the Bijoutex: 
Hall 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https://scontent.xx.fbcdn.net/v/t51.12442-15/81236936_789008651568374_5151883979185510089_n.jpg?_nc_cat=104&amp;_nc_ohc=IWpLnHSAnXUAQluOkKI6CvHqWjRaaMrldQsRE20_hberluFYUJ9wgMPQg&amp;_nc_ht=scontent.xx&amp;oh=a656c8e4002c4f48d5768e29217178e0&amp;oe=5EA195F1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01/08/2020 12:00:47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129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D13AB2-822C-4792-9BB8-A825F15C2A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1885751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38A79-4AC6-4F0C-8E16-2116E759B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C01DC0-F9CC-4531-B38A-D728E0C776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8140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5040362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12649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86806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3758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7698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9282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21148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3913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4278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1842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757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11:27:10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ARTE WOHNACCESSOIRES (A1/E21)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https://scontent.xx.fbcdn.net/v/t51.12442-15/81617015_174401396974385_3296674793551747125_n.jpg?_nc_cat=108&amp;_nc_ohc=TrttnMGR-ZgAQl7Op5xp6UMHz8qhZm1VsPOvSoajiBzc8ZTjfJlhpW-mw&amp;_nc_ht=scontent.xx&amp;oh=acece15de01dc057f1d577deee074128&amp;oe=5EA1B3E9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01/08/2020 11:00:48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915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123EA6-EFCE-48B5-A73D-46AD87F8BE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2296763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92035-83A5-4E60-83A3-32CC110CB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D22C6B-8D53-4037-BDC6-8FE320613C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2760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5137241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82350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8558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3222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1734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2980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3841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1661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9428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0468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916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10:22:05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#INVINITEPOWER GOES #NATURALEVOLUTION 💐 A2/E39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https://scontent.xx.fbcdn.net/v/t51.12442-15/82266501_775252196304430_5876163226203299525_n.jpg?_nc_cat=106&amp;_nc_ohc=xzqxPoM9RLIAQmkHnLPmiiuX1tqovdytbP_T9ptlo3-E5srr7wDgGxcKQ&amp;_nc_ht=scontent.xx&amp;oh=2fbbc41b10b967ca2f05ce8c1db1f7f9&amp;oe=5EA827F8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01/08/2020 10:00:57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969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202529-8D4E-4340-B062-757A19895F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1463904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F7357-F033-441C-9EF8-FE77A5F5E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766FEA-A02D-4439-B4AF-4483E95C89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556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9791538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52440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0021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5680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0709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4308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379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0024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8953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6182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652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10:14:09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MR. NICE SHEEP HANSEN OVIS -  SCHAFMILCHSEIFE (A2/E29)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https://scontent.xx.fbcdn.net/v/t51.12442-15/79514445_510348252945503_8208012484819589330_n.jpg?_nc_cat=100&amp;_nc_ohc=apSt7FoizugAQlaQg21FwwkJ0IB3U2e5yJW_6zGhpx-X9XZJq4I0yPdCQ&amp;_nc_ht=scontent.xx&amp;oh=7889e201624d8d11e08d44bd56a663fb&amp;oe=5E9FAFB3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01/08/2020 10:00:57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726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04C593-B9CF-425C-ABB0-C8BA818E1F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2199504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CE982-BCED-4CDD-B763-676617285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F6FCD3-ACB2-452B-95C2-3364747E5C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2299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426053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05866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0582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8509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5884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1707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397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5738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16011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7021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811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10:04:05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#FLOWERPOWER AND #NATURALEVOLUTION VIBES AT @JASACO_PUREROYAL (A2/A31)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https://scontent.xx.fbcdn.net/v/t51.12442-15/79644802_398194830975760_6772978943062203030_n.jpg?_nc_cat=102&amp;_nc_ohc=l78w1N1LhF8AQk-IpYO8gW1K2cj0tuBmI_C_4Xa65qKpuk4t75xrtwmKg&amp;_nc_ht=scontent.xx&amp;oh=88af39f48ed4a10abfc6359bc486afe1&amp;oe=5EAEFA5B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01/08/2020 10:00:57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0873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4FD5BB-5333-4B0C-986D-B447D8E07D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8030351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53684-E392-45D0-A955-0E9EE96C9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3FB57C-AC0E-470E-97D6-0183D6D9A8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3457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900274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54752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0397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0945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58250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8746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7334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8200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33629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0664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407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09:48:09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TIK TOK TIK TOK A2/B21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https://scontent.xx.fbcdn.net/v/t51.12442-15/79385110_2654969844733640_5709668730300499582_n.jpg?_nc_cat=111&amp;_nc_ohc=vuPqWyFRlxEAQk6Z_GayUYMD3xFhT7pdaQv64ajNFB2WHJvLnKNLzI5gQ&amp;_nc_ht=scontent.xx&amp;oh=0596c46e702ab7da0d0c357ebfaec184&amp;oe=5EA2DD04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01/08/2020 09:31:39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0970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C8CC14-D72D-4D6B-BF4A-E18D9A3465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871227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B6EF2-3200-4B93-B1EB-2850C6764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DAB69A-0C19-445B-8B04-F242C2A424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2151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42496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88957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3026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8446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1049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4636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9570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7314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1964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4523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711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09:42:54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COR MULDER (A2/C11)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https://scontent.xx.fbcdn.net/v/t51.12442-15/79371959_680009119069959_2600649687628041743_n.jpg?_nc_cat=105&amp;_nc_ohc=7yarhjncFqYAQkuFIA-o9TamELKLGvVWlu4WwWzb8ZanIsVzTNbgNF3Ow&amp;_nc_ht=scontent.xx&amp;oh=1195539515020257e336c0b4adaf1d0b&amp;oe=5EB38DB2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01/08/2020 09:31:39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280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3A7C73-3690-449E-AADC-533A0233F8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4254184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A629B-EE91-4425-AD5F-DCE5DA5CE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195E9E-E1BD-4F2B-862E-BEAF5A78C7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4783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8825863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16616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293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6201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7976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3417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7081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3111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8755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6657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80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09:36:54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A2/F21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https://scontent.xx.fbcdn.net/v/t51.12442-15/80770621_181765949681598_7586858777936935365_n.jpg?_nc_cat=100&amp;_nc_ohc=JQZ0M_vo-xwAQmbu8CT8ztYwTjWVCXRmNuAaSQh4CKZ9b-YjPPeX269Zg&amp;_nc_ht=scontent.xx&amp;oh=7aa02dc19caea89048a468398c759c3b&amp;oe=5EA28827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01/08/2020 09:31:39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320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D9BAE-70CB-416D-96B0-40118469B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16980714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238D2-06A4-410B-AB16-E66AC57B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729531-032C-4A0E-8E9B-20065DB8C5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33323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5564076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43467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6515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2597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990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0305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1267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9194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0690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4111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26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09:08:02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HUNT FOR  #TRENDINTERIORS STARTS.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https://scontent.xx.fbcdn.net/v/t51.12442-15/80443689_2850610914983505_914365529866883860_n.jpg?_nc_cat=109&amp;_nc_ohc=IEuFjKI76QYAQluzI87JYNTEUBLZM4cwtDP444NG6XyHWzROixIaw7xrg&amp;_nc_ht=scontent.xx&amp;oh=34abd12f2060826ac2d383904b9228f2&amp;oe=5EB3B475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01/08/2020 08:30:58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523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4F672-111A-48E8-A68C-6CA5CAFB8A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4100527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EEB38-04BC-4083-9CCB-EED6531D3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5D4345-09D0-48BB-9A54-E59235747B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1929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2482300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75555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0774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4963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6972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297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4362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68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8864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9121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197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- 2020-01-07 09:05:28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WELCOME TO DAY 3 OF THE TRENDSET WINTER 2020! 💙🥳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https://scontent.xx.fbcdn.net/v/t51.12442-15/79588041_1263910003817592_353301343647855717_n.jpg?_nc_cat=101&amp;_nc_ohc=sPgVZVkOeCUAQmoQ6gt9B9rgnlveSaP1sIu2cRXHGJveb3QBjBuRt6yPg&amp;_nc_ht=scontent.xx&amp;oh=3f418a874fddca1b7b9617254fd68633&amp;oe=5E967582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01/08/2020 08:30:58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0023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5CDE43-291A-4862-AE2C-1C5384AE0E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19625837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BE7C8-ABA5-4B4C-BA58-EC475027A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D0D008-DA5B-456D-A585-DB47D418AD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6849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8922422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4341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5651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7153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7341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2867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299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2310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9919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7513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755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- 2020-01-06 19:38:11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Day 2 is over and we’re excited for the last day of the TrendSet Winter 2020! 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https://scontent.xx.fbcdn.net/v/t51.12442-15/79170658_2628379403941995_3257267523055610637_n.jpg?_nc_cat=102&amp;_nc_ohc=WMIrWD8G2fgAQlBD804VIwiv8wgpuE1elftl_4ScAY7ERG85Qg3KFycKQ&amp;_nc_ht=scontent.xx&amp;oh=d8f44ac00d4355b16ebe93770904744f&amp;oe=5E93C744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01/07/2020 19:32:11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266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F8DC2A-E729-4285-AA1A-1612858312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28652728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87FCB-BC0C-4C48-B25B-154C0C9F3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AD25AF-FE28-4FCC-9D3E-002DDB156B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81452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799407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5754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65346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1063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2653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769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7399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5487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7345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397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82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- 2020-01-06 15:33:43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DAZZLING MOODS Easter Bunnies at AM Design Floristik (A1/A11) 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https://scontent.xx.fbcdn.net/v/t51.12442-15/82134895_780189225795888_7950607311800967438_n.jpg?_nc_cat=106&amp;_nc_ohc=igRTluPtd2cAQnAwKtqzQqdDq4VY244GLPAkhs2SNlZaLF6OOGo1AOd7w&amp;_nc_ht=scontent.xx&amp;oh=890a6cb2c996c357b70da0f38dc8acd3&amp;oe=5E950D39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01/07/2020 15:31:52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9292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7F0239-8038-42E0-8E9A-DB0B6B732F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25770390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2BA97-BFDE-4706-A673-2902C2567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66317A-549A-4507-B99E-B98F824631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5227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6582034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480930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4921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0422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7506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8901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6859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5401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9117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3572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115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- 2020-01-06 14:20:03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Spiller Raumobjekte (A1/C11)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https://scontent.xx.fbcdn.net/v/t51.12442-15/80854874_221162842210062_1518865790363707853_n.jpg?_nc_cat=109&amp;_nc_ohc=ZEVYMteUzaYAQkEIHVzC7vXMvaWZqP4HRGKTRiVrpqivz_JcsQWVq_g5g&amp;_nc_ht=scontent.xx&amp;oh=995b3f0f6cb5d2d4c153fe67411efad0&amp;oe=5EA302E4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01/07/2020 14:01:41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024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05749-969D-4DAE-8B1B-EF218C61D4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5732544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FE35C-45C9-4F36-8F59-2DE781E61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284606-495B-4053-A0E4-C82D6945BC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7725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7644341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484120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9294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9720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948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0845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7677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7983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773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6774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672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- 2020-01-06 14:17:02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OUTSIDE THE TRENDSET... THESE GUYS ARE ON THE WAY 
TO ENTRANCE WEST. 🤭😂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https://scontent.xx.fbcdn.net/v/t51.12442-15/79972574_159038932078468_1847258657504490100_n.jpg?_nc_cat=108&amp;_nc_ohc=25nk7HtPbDIAQneIiHDZMjApWorLrK1UpWeRsvmqCvOSM7SrM-jRqtuow&amp;_nc_ht=scontent.xx&amp;oh=073cfc45e83ed3af72338bf6063f18e1&amp;oe=5EA5C1C7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01/07/2020 14:01:41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333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B1BC09-AEC5-4B1B-9CFD-76EACDED93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177704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B6D42-BC93-42E3-9F81-52F95D0F9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5AEF30-7C24-4022-A9F0-7B8739A9E5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7404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9846950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266286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0252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57560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0135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3535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738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2276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3060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532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614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- 2020-01-06 13:38:22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A4/D11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https://scontent.xx.fbcdn.net/v/t51.12442-15/80613419_806516076439974_761287673884327152_n.jpg?_nc_cat=110&amp;_nc_ohc=Rj5HarRQKJcAQmhir-bEDZc2Rs062dDVv46J9MwGLUPDKjQSX-v1kk0Kg&amp;_nc_ht=scontent.xx&amp;oh=56abab268490fb7a8978ec83a5a06a62&amp;oe=5EAF59C1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01/07/2020 13:31:48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150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F95A8A-7AB9-4BC4-995B-D208D08DDA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5998496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124E6-77D1-496A-803C-B3EA4C0CC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B2E2F4-E53A-419B-9B75-6C376450FF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99239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2338941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54000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2692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496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1631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4551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140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545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7790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9889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012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- 2020-01-06 11:55:07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A3/D47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https://scontent.xx.fbcdn.net/v/t51.12442-15/79600067_496540474302835_7224149388888738168_n.jpg?_nc_cat=111&amp;_nc_ohc=HtGERzX4qF0AQk09iShSVcvYrEhPieh_kNyMWR91P8AdUMxRTfNlVlvAQ&amp;_nc_ht=scontent.xx&amp;oh=b1ba39745dbf476182bdce9c12fec027&amp;oe=5EA16F9A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01/07/2020 11:31:49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1747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42F05A-235F-46A6-9456-4908ECB423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30112668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4C706-CC22-44AC-AC82-D824C300C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TrendSet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896AA7-B684-4953-AA1D-889FC5537B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6671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5259634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82963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1742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2270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4650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9371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440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7278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5459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1576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19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- 2020-01-06 11:19:35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INFINITE POWER at @padconcept (A3/B31)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https://scontent.xx.fbcdn.net/v/t51.12442-15/80561011_2601920136755589_1731720890259913322_n.jpg?_nc_cat=100&amp;_nc_ohc=b7fESHanRAEAQlFdXV-Gnrs6l7j85y7Q9fvqxoh4ST_ulGYXRgx8JSC5w&amp;_nc_ht=scontent.xx&amp;oh=a57af9c0adfa1fc700fbdf30b2e37014&amp;oe=5E9BBBD5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01/07/2020 11:00:53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633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423A17-4599-43E9-97EB-5711F5D859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14694083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2159</Words>
  <Application>Microsoft Office PowerPoint</Application>
  <PresentationFormat>On-screen Show (4:3)</PresentationFormat>
  <Paragraphs>550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Instagram Stories Table  | TrendSet - 1 of 25</vt:lpstr>
      <vt:lpstr>Instagram Stories Table  | TrendSet - 2 of 25</vt:lpstr>
      <vt:lpstr>Instagram Stories Table  | TrendSet - 3 of 25</vt:lpstr>
      <vt:lpstr>Instagram Stories Table  | TrendSet - 4 of 25</vt:lpstr>
      <vt:lpstr>Instagram Stories Table  | TrendSet - 5 of 25</vt:lpstr>
      <vt:lpstr>Instagram Stories Table  | TrendSet - 6 of 25</vt:lpstr>
      <vt:lpstr>Instagram Stories Table  | TrendSet - 7 of 25</vt:lpstr>
      <vt:lpstr>Instagram Stories Table  | TrendSet - 8 of 25</vt:lpstr>
      <vt:lpstr>Instagram Stories Table  | TrendSet - 9 of 25</vt:lpstr>
      <vt:lpstr>Instagram Stories Table  | TrendSet - 10 of 25</vt:lpstr>
      <vt:lpstr>Instagram Stories Table  | TrendSet - 11 of 25</vt:lpstr>
      <vt:lpstr>Instagram Stories Table  | TrendSet - 12 of 25</vt:lpstr>
      <vt:lpstr>Instagram Stories Table  | TrendSet - 13 of 25</vt:lpstr>
      <vt:lpstr>Instagram Stories Table  | TrendSet - 14 of 25</vt:lpstr>
      <vt:lpstr>Instagram Stories Table  | TrendSet - 15 of 25</vt:lpstr>
      <vt:lpstr>Instagram Stories Table  | TrendSet - 16 of 25</vt:lpstr>
      <vt:lpstr>Instagram Stories Table  | TrendSet - 17 of 25</vt:lpstr>
      <vt:lpstr>Instagram Stories Table  | TrendSet - 18 of 25</vt:lpstr>
      <vt:lpstr>Instagram Stories Table  | TrendSet - 19 of 25</vt:lpstr>
      <vt:lpstr>Instagram Stories Table  | TrendSet - 20 of 25</vt:lpstr>
      <vt:lpstr>Instagram Stories Table  | TrendSet - 21 of 25</vt:lpstr>
      <vt:lpstr>Instagram Stories Table  | TrendSet - 22 of 25</vt:lpstr>
      <vt:lpstr>Instagram Stories Table  | TrendSet - 23 of 25</vt:lpstr>
      <vt:lpstr>Instagram Stories Table  | TrendSet - 24 of 25</vt:lpstr>
      <vt:lpstr>Instagram Stories Table  | TrendSet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TrendSet - 1 of 25</dc:title>
  <dc:creator>Frederik Peiniger</dc:creator>
  <cp:lastModifiedBy>Frederik Peiniger</cp:lastModifiedBy>
  <cp:revision>1</cp:revision>
  <dcterms:created xsi:type="dcterms:W3CDTF">2020-01-24T10:33:08Z</dcterms:created>
  <dcterms:modified xsi:type="dcterms:W3CDTF">2020-01-24T10:36:33Z</dcterms:modified>
</cp:coreProperties>
</file>