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D17F6-6FA4-436D-89B8-887CB0BF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FF9E2-0FC1-426E-9D4D-93B07A94E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3370127"/>
              </p:ext>
            </p:extLst>
          </p:nvPr>
        </p:nvGraphicFramePr>
        <p:xfrm>
          <a:off x="457200" y="1731963"/>
          <a:ext cx="7735824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969112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502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99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792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459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670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8585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674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47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170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114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521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6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200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8FCA0-F798-4D35-BBA3-453334403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772515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Stories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Key Metrics Table | TrendSet</dc:title>
  <dc:creator>Frederik Peiniger</dc:creator>
  <cp:lastModifiedBy>Frederik Peiniger</cp:lastModifiedBy>
  <cp:revision>1</cp:revision>
  <dcterms:created xsi:type="dcterms:W3CDTF">2020-01-24T10:29:05Z</dcterms:created>
  <dcterms:modified xsi:type="dcterms:W3CDTF">2020-01-24T10:29:11Z</dcterms:modified>
</cp:coreProperties>
</file>