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C44DA-3F1B-4CB7-92D8-5F27036DE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E7993D-F314-4644-8390-F6414608F2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1927644"/>
              </p:ext>
            </p:extLst>
          </p:nvPr>
        </p:nvGraphicFramePr>
        <p:xfrm>
          <a:off x="457200" y="1731963"/>
          <a:ext cx="8229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961052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585999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13315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8583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37412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26041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29647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1455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829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trendset.muenchen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8563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33542F-A049-47BB-A4EA-37E1431235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12/16/2019 - 01/15/2020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25226604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</Words>
  <Application>Microsoft Office PowerPoint</Application>
  <PresentationFormat>On-screen Show 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Table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Table | TrendSet</dc:title>
  <dc:creator>Frederik Peiniger</dc:creator>
  <cp:lastModifiedBy>Frederik Peiniger</cp:lastModifiedBy>
  <cp:revision>1</cp:revision>
  <dcterms:created xsi:type="dcterms:W3CDTF">2020-01-24T10:11:31Z</dcterms:created>
  <dcterms:modified xsi:type="dcterms:W3CDTF">2020-01-24T10:11:35Z</dcterms:modified>
</cp:coreProperties>
</file>