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Sheet1!$A$2:$A$108</c:f>
            </c:multiLvlStrRef>
          </c:cat>
          <c:val>
            <c:numRef>
              <c:f>Sheet1!$B$2:$B$108</c:f>
            </c:numRef>
          </c:val>
          <c:smooth val="0"/>
          <c:extLst>
            <c:ext xmlns:c16="http://schemas.microsoft.com/office/drawing/2014/chart" uri="{C3380CC4-5D6E-409C-BE32-E72D297353CC}">
              <c16:uniqueId val="{00000000-7EBE-472E-B32F-FEFC3ABEF0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5612088"/>
        <c:axId val="325604872"/>
      </c:lineChart>
      <c:catAx>
        <c:axId val="325612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604872"/>
        <c:crosses val="autoZero"/>
        <c:auto val="1"/>
        <c:lblAlgn val="ctr"/>
        <c:lblOffset val="100"/>
        <c:noMultiLvlLbl val="0"/>
      </c:catAx>
      <c:valAx>
        <c:axId val="325604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612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A0C1E-D158-4E30-93EA-D219E90BE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TrendSet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5AB5FC8-819E-4615-9184-DFF82650192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872081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96FC97-5BD8-4344-BA22-874D1A32D0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10/01/2019 - 01/15/2020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DB726A-F283-483E-B625-3C3FE48E6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64124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 | TrendSet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TrendSet</dc:title>
  <dc:creator>Frederik Peiniger</dc:creator>
  <cp:lastModifiedBy>Frederik Peiniger</cp:lastModifiedBy>
  <cp:revision>1</cp:revision>
  <dcterms:created xsi:type="dcterms:W3CDTF">2020-01-24T10:11:02Z</dcterms:created>
  <dcterms:modified xsi:type="dcterms:W3CDTF">2020-01-24T10:11:06Z</dcterms:modified>
</cp:coreProperties>
</file>