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75998-2104-4D85-A610-FED27A267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A54E5E-C6FC-4C25-A39F-867F2C9AB0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805950"/>
              </p:ext>
            </p:extLst>
          </p:nvPr>
        </p:nvGraphicFramePr>
        <p:xfrm>
          <a:off x="457200" y="1731963"/>
          <a:ext cx="7159753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4193836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174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236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903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004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369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353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5370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07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1141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3543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619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484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6084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49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1332.4318181818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630.81981981982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759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0C58C-1A69-458F-9AD1-5B18A16EB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5442519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TrendSet</dc:title>
  <dc:creator>Frederik Peiniger</dc:creator>
  <cp:lastModifiedBy>Frederik Peiniger</cp:lastModifiedBy>
  <cp:revision>1</cp:revision>
  <dcterms:created xsi:type="dcterms:W3CDTF">2020-01-24T10:10:42Z</dcterms:created>
  <dcterms:modified xsi:type="dcterms:W3CDTF">2020-01-24T10:10:48Z</dcterms:modified>
</cp:coreProperties>
</file>