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DC9C7-EFCB-42EA-BB6D-2C6834911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034F0-948A-481A-ADBD-2E2D186A02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074797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6195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949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463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08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114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710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359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55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584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741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3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76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A8254-3C82-446D-84A0-483909FBA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623996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</dc:title>
  <dc:creator>Frederik Peiniger</dc:creator>
  <cp:lastModifiedBy>Frederik Peiniger</cp:lastModifiedBy>
  <cp:revision>1</cp:revision>
  <dcterms:created xsi:type="dcterms:W3CDTF">2020-01-24T10:10:07Z</dcterms:created>
  <dcterms:modified xsi:type="dcterms:W3CDTF">2020-01-24T10:10:12Z</dcterms:modified>
</cp:coreProperties>
</file>