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3964</c:v>
                </c:pt>
                <c:pt idx="1">
                  <c:v>3964</c:v>
                </c:pt>
                <c:pt idx="2">
                  <c:v>3964</c:v>
                </c:pt>
                <c:pt idx="3">
                  <c:v>3965</c:v>
                </c:pt>
                <c:pt idx="4">
                  <c:v>3964</c:v>
                </c:pt>
                <c:pt idx="5">
                  <c:v>3962</c:v>
                </c:pt>
                <c:pt idx="6">
                  <c:v>3964</c:v>
                </c:pt>
                <c:pt idx="7">
                  <c:v>3965</c:v>
                </c:pt>
                <c:pt idx="8">
                  <c:v>3966</c:v>
                </c:pt>
                <c:pt idx="9">
                  <c:v>3967</c:v>
                </c:pt>
                <c:pt idx="10">
                  <c:v>3967</c:v>
                </c:pt>
                <c:pt idx="11">
                  <c:v>3969</c:v>
                </c:pt>
                <c:pt idx="12">
                  <c:v>3971</c:v>
                </c:pt>
                <c:pt idx="13">
                  <c:v>3969</c:v>
                </c:pt>
                <c:pt idx="14">
                  <c:v>3968</c:v>
                </c:pt>
                <c:pt idx="15">
                  <c:v>3972</c:v>
                </c:pt>
                <c:pt idx="16">
                  <c:v>3974</c:v>
                </c:pt>
                <c:pt idx="17">
                  <c:v>3976</c:v>
                </c:pt>
                <c:pt idx="18">
                  <c:v>3978</c:v>
                </c:pt>
                <c:pt idx="19">
                  <c:v>3979</c:v>
                </c:pt>
                <c:pt idx="20">
                  <c:v>3981</c:v>
                </c:pt>
                <c:pt idx="21">
                  <c:v>3980</c:v>
                </c:pt>
                <c:pt idx="22">
                  <c:v>3982</c:v>
                </c:pt>
                <c:pt idx="23">
                  <c:v>3983</c:v>
                </c:pt>
                <c:pt idx="24">
                  <c:v>3982</c:v>
                </c:pt>
                <c:pt idx="25">
                  <c:v>3981</c:v>
                </c:pt>
                <c:pt idx="26">
                  <c:v>3983</c:v>
                </c:pt>
                <c:pt idx="27">
                  <c:v>3984</c:v>
                </c:pt>
                <c:pt idx="28">
                  <c:v>3984</c:v>
                </c:pt>
                <c:pt idx="29">
                  <c:v>3984</c:v>
                </c:pt>
                <c:pt idx="30">
                  <c:v>3982</c:v>
                </c:pt>
                <c:pt idx="31">
                  <c:v>3981</c:v>
                </c:pt>
                <c:pt idx="32">
                  <c:v>3982</c:v>
                </c:pt>
                <c:pt idx="33">
                  <c:v>3983</c:v>
                </c:pt>
                <c:pt idx="34">
                  <c:v>3981</c:v>
                </c:pt>
                <c:pt idx="35">
                  <c:v>3979</c:v>
                </c:pt>
                <c:pt idx="36">
                  <c:v>3978</c:v>
                </c:pt>
                <c:pt idx="37">
                  <c:v>3981</c:v>
                </c:pt>
                <c:pt idx="38">
                  <c:v>3982</c:v>
                </c:pt>
                <c:pt idx="39">
                  <c:v>3984</c:v>
                </c:pt>
                <c:pt idx="40">
                  <c:v>3987</c:v>
                </c:pt>
                <c:pt idx="41">
                  <c:v>3987</c:v>
                </c:pt>
                <c:pt idx="42">
                  <c:v>3987</c:v>
                </c:pt>
                <c:pt idx="43">
                  <c:v>3985</c:v>
                </c:pt>
                <c:pt idx="44">
                  <c:v>3985</c:v>
                </c:pt>
                <c:pt idx="45">
                  <c:v>3986</c:v>
                </c:pt>
                <c:pt idx="46">
                  <c:v>3987</c:v>
                </c:pt>
                <c:pt idx="47">
                  <c:v>3986</c:v>
                </c:pt>
                <c:pt idx="48">
                  <c:v>3989</c:v>
                </c:pt>
                <c:pt idx="49">
                  <c:v>3990</c:v>
                </c:pt>
                <c:pt idx="50">
                  <c:v>3993</c:v>
                </c:pt>
                <c:pt idx="51">
                  <c:v>3982</c:v>
                </c:pt>
                <c:pt idx="52">
                  <c:v>3982</c:v>
                </c:pt>
                <c:pt idx="53">
                  <c:v>3978</c:v>
                </c:pt>
                <c:pt idx="54">
                  <c:v>3985</c:v>
                </c:pt>
                <c:pt idx="55">
                  <c:v>3998</c:v>
                </c:pt>
                <c:pt idx="56">
                  <c:v>4007</c:v>
                </c:pt>
                <c:pt idx="57">
                  <c:v>4005</c:v>
                </c:pt>
                <c:pt idx="58">
                  <c:v>4008</c:v>
                </c:pt>
                <c:pt idx="59">
                  <c:v>4112</c:v>
                </c:pt>
                <c:pt idx="60">
                  <c:v>4242</c:v>
                </c:pt>
                <c:pt idx="61">
                  <c:v>4363</c:v>
                </c:pt>
                <c:pt idx="62">
                  <c:v>4511</c:v>
                </c:pt>
                <c:pt idx="63">
                  <c:v>4599</c:v>
                </c:pt>
                <c:pt idx="64">
                  <c:v>4611</c:v>
                </c:pt>
                <c:pt idx="65">
                  <c:v>4611</c:v>
                </c:pt>
                <c:pt idx="66">
                  <c:v>4608</c:v>
                </c:pt>
                <c:pt idx="67">
                  <c:v>4613</c:v>
                </c:pt>
                <c:pt idx="68">
                  <c:v>4597</c:v>
                </c:pt>
                <c:pt idx="69">
                  <c:v>4533</c:v>
                </c:pt>
                <c:pt idx="70">
                  <c:v>4529</c:v>
                </c:pt>
                <c:pt idx="71">
                  <c:v>4502</c:v>
                </c:pt>
                <c:pt idx="72">
                  <c:v>4486</c:v>
                </c:pt>
                <c:pt idx="73">
                  <c:v>4461</c:v>
                </c:pt>
                <c:pt idx="74">
                  <c:v>4436</c:v>
                </c:pt>
                <c:pt idx="75">
                  <c:v>4430</c:v>
                </c:pt>
                <c:pt idx="76">
                  <c:v>4427</c:v>
                </c:pt>
                <c:pt idx="77">
                  <c:v>4495</c:v>
                </c:pt>
                <c:pt idx="78">
                  <c:v>4503</c:v>
                </c:pt>
                <c:pt idx="79">
                  <c:v>4483</c:v>
                </c:pt>
                <c:pt idx="80">
                  <c:v>4495</c:v>
                </c:pt>
                <c:pt idx="81">
                  <c:v>4545</c:v>
                </c:pt>
                <c:pt idx="82">
                  <c:v>4545</c:v>
                </c:pt>
                <c:pt idx="83">
                  <c:v>4607</c:v>
                </c:pt>
                <c:pt idx="84">
                  <c:v>4595</c:v>
                </c:pt>
                <c:pt idx="85">
                  <c:v>4580</c:v>
                </c:pt>
                <c:pt idx="86">
                  <c:v>4608</c:v>
                </c:pt>
                <c:pt idx="87">
                  <c:v>4611</c:v>
                </c:pt>
                <c:pt idx="88">
                  <c:v>4605</c:v>
                </c:pt>
                <c:pt idx="89">
                  <c:v>4610</c:v>
                </c:pt>
                <c:pt idx="90">
                  <c:v>4605</c:v>
                </c:pt>
                <c:pt idx="91">
                  <c:v>4604</c:v>
                </c:pt>
                <c:pt idx="92">
                  <c:v>4599</c:v>
                </c:pt>
                <c:pt idx="93">
                  <c:v>4598</c:v>
                </c:pt>
                <c:pt idx="94">
                  <c:v>4632</c:v>
                </c:pt>
                <c:pt idx="95">
                  <c:v>4672</c:v>
                </c:pt>
                <c:pt idx="96">
                  <c:v>4819</c:v>
                </c:pt>
                <c:pt idx="97">
                  <c:v>4995</c:v>
                </c:pt>
                <c:pt idx="98">
                  <c:v>5092</c:v>
                </c:pt>
                <c:pt idx="99">
                  <c:v>5141</c:v>
                </c:pt>
                <c:pt idx="100">
                  <c:v>5169</c:v>
                </c:pt>
                <c:pt idx="101">
                  <c:v>5184</c:v>
                </c:pt>
                <c:pt idx="102">
                  <c:v>5190</c:v>
                </c:pt>
                <c:pt idx="103">
                  <c:v>5201</c:v>
                </c:pt>
                <c:pt idx="104">
                  <c:v>5218</c:v>
                </c:pt>
                <c:pt idx="105">
                  <c:v>5243</c:v>
                </c:pt>
                <c:pt idx="106">
                  <c:v>5246</c:v>
                </c:pt>
              </c:numCache>
            </c:numRef>
          </c:val>
          <c:smooth val="0"/>
          <c:extLst>
            <c:ext xmlns:c16="http://schemas.microsoft.com/office/drawing/2014/chart" uri="{C3380CC4-5D6E-409C-BE32-E72D297353CC}">
              <c16:uniqueId val="{00000000-917E-47D9-8FF6-35CF2F658A20}"/>
            </c:ext>
          </c:extLst>
        </c:ser>
        <c:dLbls>
          <c:showLegendKey val="0"/>
          <c:showVal val="0"/>
          <c:showCatName val="0"/>
          <c:showSerName val="0"/>
          <c:showPercent val="0"/>
          <c:showBubbleSize val="0"/>
        </c:dLbls>
        <c:smooth val="0"/>
        <c:axId val="337462792"/>
        <c:axId val="337460496"/>
      </c:lineChart>
      <c:dateAx>
        <c:axId val="33746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60496"/>
        <c:crosses val="autoZero"/>
        <c:auto val="1"/>
        <c:lblOffset val="100"/>
        <c:baseTimeUnit val="days"/>
      </c:dateAx>
      <c:valAx>
        <c:axId val="33746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6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0810F-2B16-48FF-8BD3-42F8343386D6}"/>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781DE4B7-69A1-47E3-A8EF-06437A20FC0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298021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BF1E-C884-4C3A-A07E-C48A55A5DB15}"/>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DED3687B-DC49-438D-B7FF-0D959CF94F8D}"/>
              </a:ext>
            </a:extLst>
          </p:cNvPr>
          <p:cNvGraphicFramePr>
            <a:graphicFrameLocks noGrp="1"/>
          </p:cNvGraphicFramePr>
          <p:nvPr>
            <p:ph type="tbl" sz="quarter" idx="13"/>
            <p:extLst>
              <p:ext uri="{D42A27DB-BD31-4B8C-83A1-F6EECF244321}">
                <p14:modId xmlns:p14="http://schemas.microsoft.com/office/powerpoint/2010/main" val="359289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0156259"/>
                    </a:ext>
                  </a:extLst>
                </a:gridCol>
                <a:gridCol w="658368">
                  <a:extLst>
                    <a:ext uri="{9D8B030D-6E8A-4147-A177-3AD203B41FA5}">
                      <a16:colId xmlns:a16="http://schemas.microsoft.com/office/drawing/2014/main" val="4047710188"/>
                    </a:ext>
                  </a:extLst>
                </a:gridCol>
                <a:gridCol w="658368">
                  <a:extLst>
                    <a:ext uri="{9D8B030D-6E8A-4147-A177-3AD203B41FA5}">
                      <a16:colId xmlns:a16="http://schemas.microsoft.com/office/drawing/2014/main" val="2676959827"/>
                    </a:ext>
                  </a:extLst>
                </a:gridCol>
                <a:gridCol w="658368">
                  <a:extLst>
                    <a:ext uri="{9D8B030D-6E8A-4147-A177-3AD203B41FA5}">
                      <a16:colId xmlns:a16="http://schemas.microsoft.com/office/drawing/2014/main" val="2008078835"/>
                    </a:ext>
                  </a:extLst>
                </a:gridCol>
                <a:gridCol w="658368">
                  <a:extLst>
                    <a:ext uri="{9D8B030D-6E8A-4147-A177-3AD203B41FA5}">
                      <a16:colId xmlns:a16="http://schemas.microsoft.com/office/drawing/2014/main" val="1632817432"/>
                    </a:ext>
                  </a:extLst>
                </a:gridCol>
                <a:gridCol w="658368">
                  <a:extLst>
                    <a:ext uri="{9D8B030D-6E8A-4147-A177-3AD203B41FA5}">
                      <a16:colId xmlns:a16="http://schemas.microsoft.com/office/drawing/2014/main" val="2652144287"/>
                    </a:ext>
                  </a:extLst>
                </a:gridCol>
                <a:gridCol w="658368">
                  <a:extLst>
                    <a:ext uri="{9D8B030D-6E8A-4147-A177-3AD203B41FA5}">
                      <a16:colId xmlns:a16="http://schemas.microsoft.com/office/drawing/2014/main" val="70278968"/>
                    </a:ext>
                  </a:extLst>
                </a:gridCol>
                <a:gridCol w="658368">
                  <a:extLst>
                    <a:ext uri="{9D8B030D-6E8A-4147-A177-3AD203B41FA5}">
                      <a16:colId xmlns:a16="http://schemas.microsoft.com/office/drawing/2014/main" val="810859042"/>
                    </a:ext>
                  </a:extLst>
                </a:gridCol>
                <a:gridCol w="658368">
                  <a:extLst>
                    <a:ext uri="{9D8B030D-6E8A-4147-A177-3AD203B41FA5}">
                      <a16:colId xmlns:a16="http://schemas.microsoft.com/office/drawing/2014/main" val="418555863"/>
                    </a:ext>
                  </a:extLst>
                </a:gridCol>
                <a:gridCol w="658368">
                  <a:extLst>
                    <a:ext uri="{9D8B030D-6E8A-4147-A177-3AD203B41FA5}">
                      <a16:colId xmlns:a16="http://schemas.microsoft.com/office/drawing/2014/main" val="5608166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79708875"/>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1283</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tc>
                  <a:txBody>
                    <a:bodyPr/>
                    <a:lstStyle/>
                    <a:p>
                      <a:r>
                        <a:rPr lang="en-US" sz="1000"/>
                        <a:t>44</a:t>
                      </a:r>
                    </a:p>
                  </a:txBody>
                  <a:tcPr/>
                </a:tc>
                <a:tc>
                  <a:txBody>
                    <a:bodyPr/>
                    <a:lstStyle/>
                    <a:p>
                      <a:r>
                        <a:rPr lang="en-US" sz="1000"/>
                        <a:t>2410</a:t>
                      </a:r>
                    </a:p>
                  </a:txBody>
                  <a:tcPr/>
                </a:tc>
                <a:tc>
                  <a:txBody>
                    <a:bodyPr/>
                    <a:lstStyle/>
                    <a:p>
                      <a:r>
                        <a:rPr lang="en-US" sz="1000"/>
                        <a:t>83</a:t>
                      </a:r>
                    </a:p>
                  </a:txBody>
                  <a:tcPr/>
                </a:tc>
                <a:tc>
                  <a:txBody>
                    <a:bodyPr/>
                    <a:lstStyle/>
                    <a:p>
                      <a:r>
                        <a:rPr lang="en-US" sz="1000"/>
                        <a:t>1.2306 %</a:t>
                      </a:r>
                    </a:p>
                  </a:txBody>
                  <a:tcPr/>
                </a:tc>
                <a:extLst>
                  <a:ext uri="{0D108BD9-81ED-4DB2-BD59-A6C34878D82A}">
                    <a16:rowId xmlns:a16="http://schemas.microsoft.com/office/drawing/2014/main" val="1084285807"/>
                  </a:ext>
                </a:extLst>
              </a:tr>
            </a:tbl>
          </a:graphicData>
        </a:graphic>
      </p:graphicFrame>
      <p:sp>
        <p:nvSpPr>
          <p:cNvPr id="4" name="Text Placeholder 3">
            <a:extLst>
              <a:ext uri="{FF2B5EF4-FFF2-40B4-BE49-F238E27FC236}">
                <a16:creationId xmlns:a16="http://schemas.microsoft.com/office/drawing/2014/main" id="{33B4C97A-2072-4B75-9BA0-9F1D03FDFCD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751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5F33-8236-470A-BB8B-4099A8173937}"/>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B19E23DA-24D0-45A2-B1AA-5E785CF2CF1B}"/>
              </a:ext>
            </a:extLst>
          </p:cNvPr>
          <p:cNvGraphicFramePr>
            <a:graphicFrameLocks noGrp="1"/>
          </p:cNvGraphicFramePr>
          <p:nvPr>
            <p:ph type="tbl" sz="quarter" idx="13"/>
            <p:extLst>
              <p:ext uri="{D42A27DB-BD31-4B8C-83A1-F6EECF244321}">
                <p14:modId xmlns:p14="http://schemas.microsoft.com/office/powerpoint/2010/main" val="299976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167484884"/>
                    </a:ext>
                  </a:extLst>
                </a:gridCol>
                <a:gridCol w="493776">
                  <a:extLst>
                    <a:ext uri="{9D8B030D-6E8A-4147-A177-3AD203B41FA5}">
                      <a16:colId xmlns:a16="http://schemas.microsoft.com/office/drawing/2014/main" val="3755702115"/>
                    </a:ext>
                  </a:extLst>
                </a:gridCol>
                <a:gridCol w="493776">
                  <a:extLst>
                    <a:ext uri="{9D8B030D-6E8A-4147-A177-3AD203B41FA5}">
                      <a16:colId xmlns:a16="http://schemas.microsoft.com/office/drawing/2014/main" val="646173805"/>
                    </a:ext>
                  </a:extLst>
                </a:gridCol>
                <a:gridCol w="493776">
                  <a:extLst>
                    <a:ext uri="{9D8B030D-6E8A-4147-A177-3AD203B41FA5}">
                      <a16:colId xmlns:a16="http://schemas.microsoft.com/office/drawing/2014/main" val="1806525542"/>
                    </a:ext>
                  </a:extLst>
                </a:gridCol>
                <a:gridCol w="493776">
                  <a:extLst>
                    <a:ext uri="{9D8B030D-6E8A-4147-A177-3AD203B41FA5}">
                      <a16:colId xmlns:a16="http://schemas.microsoft.com/office/drawing/2014/main" val="3567126100"/>
                    </a:ext>
                  </a:extLst>
                </a:gridCol>
                <a:gridCol w="493776">
                  <a:extLst>
                    <a:ext uri="{9D8B030D-6E8A-4147-A177-3AD203B41FA5}">
                      <a16:colId xmlns:a16="http://schemas.microsoft.com/office/drawing/2014/main" val="2066787140"/>
                    </a:ext>
                  </a:extLst>
                </a:gridCol>
                <a:gridCol w="493776">
                  <a:extLst>
                    <a:ext uri="{9D8B030D-6E8A-4147-A177-3AD203B41FA5}">
                      <a16:colId xmlns:a16="http://schemas.microsoft.com/office/drawing/2014/main" val="1672011477"/>
                    </a:ext>
                  </a:extLst>
                </a:gridCol>
                <a:gridCol w="493776">
                  <a:extLst>
                    <a:ext uri="{9D8B030D-6E8A-4147-A177-3AD203B41FA5}">
                      <a16:colId xmlns:a16="http://schemas.microsoft.com/office/drawing/2014/main" val="299635096"/>
                    </a:ext>
                  </a:extLst>
                </a:gridCol>
                <a:gridCol w="493776">
                  <a:extLst>
                    <a:ext uri="{9D8B030D-6E8A-4147-A177-3AD203B41FA5}">
                      <a16:colId xmlns:a16="http://schemas.microsoft.com/office/drawing/2014/main" val="2960041566"/>
                    </a:ext>
                  </a:extLst>
                </a:gridCol>
                <a:gridCol w="493776">
                  <a:extLst>
                    <a:ext uri="{9D8B030D-6E8A-4147-A177-3AD203B41FA5}">
                      <a16:colId xmlns:a16="http://schemas.microsoft.com/office/drawing/2014/main" val="3711486509"/>
                    </a:ext>
                  </a:extLst>
                </a:gridCol>
                <a:gridCol w="493776">
                  <a:extLst>
                    <a:ext uri="{9D8B030D-6E8A-4147-A177-3AD203B41FA5}">
                      <a16:colId xmlns:a16="http://schemas.microsoft.com/office/drawing/2014/main" val="2150760005"/>
                    </a:ext>
                  </a:extLst>
                </a:gridCol>
                <a:gridCol w="493776">
                  <a:extLst>
                    <a:ext uri="{9D8B030D-6E8A-4147-A177-3AD203B41FA5}">
                      <a16:colId xmlns:a16="http://schemas.microsoft.com/office/drawing/2014/main" val="150895174"/>
                    </a:ext>
                  </a:extLst>
                </a:gridCol>
                <a:gridCol w="493776">
                  <a:extLst>
                    <a:ext uri="{9D8B030D-6E8A-4147-A177-3AD203B41FA5}">
                      <a16:colId xmlns:a16="http://schemas.microsoft.com/office/drawing/2014/main" val="3828364580"/>
                    </a:ext>
                  </a:extLst>
                </a:gridCol>
                <a:gridCol w="493776">
                  <a:extLst>
                    <a:ext uri="{9D8B030D-6E8A-4147-A177-3AD203B41FA5}">
                      <a16:colId xmlns:a16="http://schemas.microsoft.com/office/drawing/2014/main" val="17713604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808335570"/>
                  </a:ext>
                </a:extLst>
              </a:tr>
              <a:tr h="370840">
                <a:tc>
                  <a:txBody>
                    <a:bodyPr/>
                    <a:lstStyle/>
                    <a:p>
                      <a:r>
                        <a:rPr lang="en-US" sz="1000"/>
                        <a:t>trendset.muenchen</a:t>
                      </a:r>
                    </a:p>
                  </a:txBody>
                  <a:tcPr/>
                </a:tc>
                <a:tc>
                  <a:txBody>
                    <a:bodyPr/>
                    <a:lstStyle/>
                    <a:p>
                      <a:r>
                        <a:rPr lang="en-US" sz="1000"/>
                        <a:t>44</a:t>
                      </a:r>
                    </a:p>
                  </a:txBody>
                  <a:tcPr/>
                </a:tc>
                <a:tc>
                  <a:txBody>
                    <a:bodyPr/>
                    <a:lstStyle/>
                    <a:p>
                      <a:r>
                        <a:rPr lang="en-US" sz="1000"/>
                        <a:t>112</a:t>
                      </a:r>
                    </a:p>
                  </a:txBody>
                  <a:tcPr/>
                </a:tc>
                <a:tc>
                  <a:txBody>
                    <a:bodyPr/>
                    <a:lstStyle/>
                    <a:p>
                      <a:r>
                        <a:rPr lang="en-US" sz="1000"/>
                        <a:t>2409</a:t>
                      </a:r>
                    </a:p>
                  </a:txBody>
                  <a:tcPr/>
                </a:tc>
                <a:tc>
                  <a:txBody>
                    <a:bodyPr/>
                    <a:lstStyle/>
                    <a:p>
                      <a:r>
                        <a:rPr lang="en-US" sz="1000"/>
                        <a:t>83</a:t>
                      </a:r>
                    </a:p>
                  </a:txBody>
                  <a:tcPr/>
                </a:tc>
                <a:tc>
                  <a:txBody>
                    <a:bodyPr/>
                    <a:lstStyle/>
                    <a:p>
                      <a:r>
                        <a:rPr lang="en-US" sz="1000"/>
                        <a:t>64812</a:t>
                      </a:r>
                    </a:p>
                  </a:txBody>
                  <a:tcPr/>
                </a:tc>
                <a:tc>
                  <a:txBody>
                    <a:bodyPr/>
                    <a:lstStyle/>
                    <a:p>
                      <a:r>
                        <a:rPr lang="en-US" sz="1000"/>
                        <a:t>81521</a:t>
                      </a:r>
                    </a:p>
                  </a:txBody>
                  <a:tcPr/>
                </a:tc>
                <a:tc>
                  <a:txBody>
                    <a:bodyPr/>
                    <a:lstStyle/>
                    <a:p>
                      <a:r>
                        <a:rPr lang="en-US" sz="1000"/>
                        <a:t>2611</a:t>
                      </a:r>
                    </a:p>
                  </a:txBody>
                  <a:tcPr/>
                </a:tc>
                <a:tc>
                  <a:txBody>
                    <a:bodyPr/>
                    <a:lstStyle/>
                    <a:p>
                      <a:r>
                        <a:rPr lang="en-US" sz="1000"/>
                        <a:t>1332.4318181818</a:t>
                      </a:r>
                    </a:p>
                  </a:txBody>
                  <a:tcPr/>
                </a:tc>
                <a:tc>
                  <a:txBody>
                    <a:bodyPr/>
                    <a:lstStyle/>
                    <a:p>
                      <a:r>
                        <a:rPr lang="en-US" sz="1000"/>
                        <a:t>630.81981981982</a:t>
                      </a:r>
                    </a:p>
                  </a:txBody>
                  <a:tcPr/>
                </a:tc>
                <a:tc>
                  <a:txBody>
                    <a:bodyPr/>
                    <a:lstStyle/>
                    <a:p>
                      <a:r>
                        <a:rPr lang="en-US" sz="1000"/>
                        <a:t>119</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737040082"/>
                  </a:ext>
                </a:extLst>
              </a:tr>
            </a:tbl>
          </a:graphicData>
        </a:graphic>
      </p:graphicFrame>
      <p:sp>
        <p:nvSpPr>
          <p:cNvPr id="4" name="Text Placeholder 3">
            <a:extLst>
              <a:ext uri="{FF2B5EF4-FFF2-40B4-BE49-F238E27FC236}">
                <a16:creationId xmlns:a16="http://schemas.microsoft.com/office/drawing/2014/main" id="{71CFF8DD-FA9B-4BB9-A023-12367E310D0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83333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1CB1-AD36-42A3-830D-29AB1BA3272B}"/>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D1B7F874-9D0A-4401-A795-0E5E31C49A2C}"/>
              </a:ext>
            </a:extLst>
          </p:cNvPr>
          <p:cNvGraphicFramePr>
            <a:graphicFrameLocks noGrp="1"/>
          </p:cNvGraphicFramePr>
          <p:nvPr>
            <p:ph type="chart" sz="quarter" idx="13"/>
            <p:extLst>
              <p:ext uri="{D42A27DB-BD31-4B8C-83A1-F6EECF244321}">
                <p14:modId xmlns:p14="http://schemas.microsoft.com/office/powerpoint/2010/main" val="50920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149AF-9FD9-4618-9A93-997665A6EBC0}"/>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C338141B-2728-433C-AD22-AE7565D473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41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9DC1D-70AD-4511-B35F-BFA2F9DAC087}"/>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766FA522-1614-4341-881E-3BC3DD05F487}"/>
              </a:ext>
            </a:extLst>
          </p:cNvPr>
          <p:cNvGraphicFramePr>
            <a:graphicFrameLocks noGrp="1"/>
          </p:cNvGraphicFramePr>
          <p:nvPr>
            <p:ph type="tbl" sz="quarter" idx="13"/>
            <p:extLst>
              <p:ext uri="{D42A27DB-BD31-4B8C-83A1-F6EECF244321}">
                <p14:modId xmlns:p14="http://schemas.microsoft.com/office/powerpoint/2010/main" val="3879136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5989624"/>
                    </a:ext>
                  </a:extLst>
                </a:gridCol>
                <a:gridCol w="1234440">
                  <a:extLst>
                    <a:ext uri="{9D8B030D-6E8A-4147-A177-3AD203B41FA5}">
                      <a16:colId xmlns:a16="http://schemas.microsoft.com/office/drawing/2014/main" val="555281895"/>
                    </a:ext>
                  </a:extLst>
                </a:gridCol>
                <a:gridCol w="822960">
                  <a:extLst>
                    <a:ext uri="{9D8B030D-6E8A-4147-A177-3AD203B41FA5}">
                      <a16:colId xmlns:a16="http://schemas.microsoft.com/office/drawing/2014/main" val="2942774694"/>
                    </a:ext>
                  </a:extLst>
                </a:gridCol>
                <a:gridCol w="822960">
                  <a:extLst>
                    <a:ext uri="{9D8B030D-6E8A-4147-A177-3AD203B41FA5}">
                      <a16:colId xmlns:a16="http://schemas.microsoft.com/office/drawing/2014/main" val="1650471614"/>
                    </a:ext>
                  </a:extLst>
                </a:gridCol>
                <a:gridCol w="822960">
                  <a:extLst>
                    <a:ext uri="{9D8B030D-6E8A-4147-A177-3AD203B41FA5}">
                      <a16:colId xmlns:a16="http://schemas.microsoft.com/office/drawing/2014/main" val="4187841733"/>
                    </a:ext>
                  </a:extLst>
                </a:gridCol>
                <a:gridCol w="822960">
                  <a:extLst>
                    <a:ext uri="{9D8B030D-6E8A-4147-A177-3AD203B41FA5}">
                      <a16:colId xmlns:a16="http://schemas.microsoft.com/office/drawing/2014/main" val="1277467658"/>
                    </a:ext>
                  </a:extLst>
                </a:gridCol>
                <a:gridCol w="822960">
                  <a:extLst>
                    <a:ext uri="{9D8B030D-6E8A-4147-A177-3AD203B41FA5}">
                      <a16:colId xmlns:a16="http://schemas.microsoft.com/office/drawing/2014/main" val="784449992"/>
                    </a:ext>
                  </a:extLst>
                </a:gridCol>
                <a:gridCol w="822960">
                  <a:extLst>
                    <a:ext uri="{9D8B030D-6E8A-4147-A177-3AD203B41FA5}">
                      <a16:colId xmlns:a16="http://schemas.microsoft.com/office/drawing/2014/main" val="17611963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9828755"/>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45</a:t>
                      </a:r>
                    </a:p>
                  </a:txBody>
                  <a:tcPr/>
                </a:tc>
                <a:tc>
                  <a:txBody>
                    <a:bodyPr/>
                    <a:lstStyle/>
                    <a:p>
                      <a:r>
                        <a:rPr lang="en-US" sz="1000"/>
                        <a:t>0.9 %</a:t>
                      </a:r>
                    </a:p>
                  </a:txBody>
                  <a:tcPr/>
                </a:tc>
                <a:tc>
                  <a:txBody>
                    <a:bodyPr/>
                    <a:lstStyle/>
                    <a:p>
                      <a:r>
                        <a:rPr lang="en-US" sz="1000"/>
                        <a:t>105</a:t>
                      </a:r>
                    </a:p>
                  </a:txBody>
                  <a:tcPr/>
                </a:tc>
                <a:tc>
                  <a:txBody>
                    <a:bodyPr/>
                    <a:lstStyle/>
                    <a:p>
                      <a:r>
                        <a:rPr lang="en-US" sz="1000"/>
                        <a:t>2.0 %</a:t>
                      </a:r>
                    </a:p>
                  </a:txBody>
                  <a:tcPr/>
                </a:tc>
                <a:tc>
                  <a:txBody>
                    <a:bodyPr/>
                    <a:lstStyle/>
                    <a:p>
                      <a:r>
                        <a:rPr lang="en-US" sz="1000"/>
                        <a:t>819</a:t>
                      </a:r>
                    </a:p>
                  </a:txBody>
                  <a:tcPr/>
                </a:tc>
                <a:tc>
                  <a:txBody>
                    <a:bodyPr/>
                    <a:lstStyle/>
                    <a:p>
                      <a:r>
                        <a:rPr lang="en-US" sz="1000"/>
                        <a:t>18.5 %</a:t>
                      </a:r>
                    </a:p>
                  </a:txBody>
                  <a:tcPr/>
                </a:tc>
                <a:extLst>
                  <a:ext uri="{0D108BD9-81ED-4DB2-BD59-A6C34878D82A}">
                    <a16:rowId xmlns:a16="http://schemas.microsoft.com/office/drawing/2014/main" val="532072749"/>
                  </a:ext>
                </a:extLst>
              </a:tr>
            </a:tbl>
          </a:graphicData>
        </a:graphic>
      </p:graphicFrame>
      <p:sp>
        <p:nvSpPr>
          <p:cNvPr id="4" name="Text Placeholder 3">
            <a:extLst>
              <a:ext uri="{FF2B5EF4-FFF2-40B4-BE49-F238E27FC236}">
                <a16:creationId xmlns:a16="http://schemas.microsoft.com/office/drawing/2014/main" id="{C8C9E01E-1B4E-45FA-A8AE-F79BA590CAD1}"/>
              </a:ext>
            </a:extLst>
          </p:cNvPr>
          <p:cNvSpPr>
            <a:spLocks noGrp="1"/>
          </p:cNvSpPr>
          <p:nvPr>
            <p:ph type="body" sz="quarter" idx="14"/>
          </p:nvPr>
        </p:nvSpPr>
        <p:spPr/>
        <p:txBody>
          <a:bodyPr/>
          <a:lstStyle/>
          <a:p>
            <a:r>
              <a:rPr lang="en-US"/>
              <a:t>12/16/2019 - 01/15/2020</a:t>
            </a:r>
          </a:p>
        </p:txBody>
      </p:sp>
    </p:spTree>
    <p:extLst>
      <p:ext uri="{BB962C8B-B14F-4D97-AF65-F5344CB8AC3E}">
        <p14:creationId xmlns:p14="http://schemas.microsoft.com/office/powerpoint/2010/main" val="324574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EB4A-B0C6-4C56-8471-564B810E1F5C}"/>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B3B04F49-4B4C-4509-848A-6014C07D2EE9}"/>
              </a:ext>
            </a:extLst>
          </p:cNvPr>
          <p:cNvGraphicFramePr>
            <a:graphicFrameLocks noGrp="1"/>
          </p:cNvGraphicFramePr>
          <p:nvPr>
            <p:ph type="tbl" sz="quarter" idx="13"/>
            <p:extLst>
              <p:ext uri="{D42A27DB-BD31-4B8C-83A1-F6EECF244321}">
                <p14:modId xmlns:p14="http://schemas.microsoft.com/office/powerpoint/2010/main" val="198901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36422284"/>
                    </a:ext>
                  </a:extLst>
                </a:gridCol>
                <a:gridCol w="1152143">
                  <a:extLst>
                    <a:ext uri="{9D8B030D-6E8A-4147-A177-3AD203B41FA5}">
                      <a16:colId xmlns:a16="http://schemas.microsoft.com/office/drawing/2014/main" val="1535461044"/>
                    </a:ext>
                  </a:extLst>
                </a:gridCol>
                <a:gridCol w="576072">
                  <a:extLst>
                    <a:ext uri="{9D8B030D-6E8A-4147-A177-3AD203B41FA5}">
                      <a16:colId xmlns:a16="http://schemas.microsoft.com/office/drawing/2014/main" val="1618101066"/>
                    </a:ext>
                  </a:extLst>
                </a:gridCol>
                <a:gridCol w="576072">
                  <a:extLst>
                    <a:ext uri="{9D8B030D-6E8A-4147-A177-3AD203B41FA5}">
                      <a16:colId xmlns:a16="http://schemas.microsoft.com/office/drawing/2014/main" val="3283315297"/>
                    </a:ext>
                  </a:extLst>
                </a:gridCol>
                <a:gridCol w="576072">
                  <a:extLst>
                    <a:ext uri="{9D8B030D-6E8A-4147-A177-3AD203B41FA5}">
                      <a16:colId xmlns:a16="http://schemas.microsoft.com/office/drawing/2014/main" val="2596889079"/>
                    </a:ext>
                  </a:extLst>
                </a:gridCol>
                <a:gridCol w="576072">
                  <a:extLst>
                    <a:ext uri="{9D8B030D-6E8A-4147-A177-3AD203B41FA5}">
                      <a16:colId xmlns:a16="http://schemas.microsoft.com/office/drawing/2014/main" val="598914055"/>
                    </a:ext>
                  </a:extLst>
                </a:gridCol>
                <a:gridCol w="576072">
                  <a:extLst>
                    <a:ext uri="{9D8B030D-6E8A-4147-A177-3AD203B41FA5}">
                      <a16:colId xmlns:a16="http://schemas.microsoft.com/office/drawing/2014/main" val="74422599"/>
                    </a:ext>
                  </a:extLst>
                </a:gridCol>
                <a:gridCol w="576072">
                  <a:extLst>
                    <a:ext uri="{9D8B030D-6E8A-4147-A177-3AD203B41FA5}">
                      <a16:colId xmlns:a16="http://schemas.microsoft.com/office/drawing/2014/main" val="2130240450"/>
                    </a:ext>
                  </a:extLst>
                </a:gridCol>
                <a:gridCol w="576072">
                  <a:extLst>
                    <a:ext uri="{9D8B030D-6E8A-4147-A177-3AD203B41FA5}">
                      <a16:colId xmlns:a16="http://schemas.microsoft.com/office/drawing/2014/main" val="2339005150"/>
                    </a:ext>
                  </a:extLst>
                </a:gridCol>
                <a:gridCol w="576072">
                  <a:extLst>
                    <a:ext uri="{9D8B030D-6E8A-4147-A177-3AD203B41FA5}">
                      <a16:colId xmlns:a16="http://schemas.microsoft.com/office/drawing/2014/main" val="1786870145"/>
                    </a:ext>
                  </a:extLst>
                </a:gridCol>
                <a:gridCol w="576072">
                  <a:extLst>
                    <a:ext uri="{9D8B030D-6E8A-4147-A177-3AD203B41FA5}">
                      <a16:colId xmlns:a16="http://schemas.microsoft.com/office/drawing/2014/main" val="119480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1104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575244583"/>
                  </a:ext>
                </a:extLst>
              </a:tr>
            </a:tbl>
          </a:graphicData>
        </a:graphic>
      </p:graphicFrame>
      <p:sp>
        <p:nvSpPr>
          <p:cNvPr id="4" name="Text Placeholder 3">
            <a:extLst>
              <a:ext uri="{FF2B5EF4-FFF2-40B4-BE49-F238E27FC236}">
                <a16:creationId xmlns:a16="http://schemas.microsoft.com/office/drawing/2014/main" id="{3E9F4810-81B7-4BDC-B65F-60AC294662A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95389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3ED0-6B99-4FBA-B5FB-03FF47AAC595}"/>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4BDEFC16-8D06-4032-909D-C4C955507C74}"/>
              </a:ext>
            </a:extLst>
          </p:cNvPr>
          <p:cNvGraphicFramePr>
            <a:graphicFrameLocks noGrp="1"/>
          </p:cNvGraphicFramePr>
          <p:nvPr>
            <p:ph type="tbl" sz="quarter" idx="13"/>
            <p:extLst>
              <p:ext uri="{D42A27DB-BD31-4B8C-83A1-F6EECF244321}">
                <p14:modId xmlns:p14="http://schemas.microsoft.com/office/powerpoint/2010/main" val="240921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85754939"/>
                    </a:ext>
                  </a:extLst>
                </a:gridCol>
                <a:gridCol w="1152143">
                  <a:extLst>
                    <a:ext uri="{9D8B030D-6E8A-4147-A177-3AD203B41FA5}">
                      <a16:colId xmlns:a16="http://schemas.microsoft.com/office/drawing/2014/main" val="238712609"/>
                    </a:ext>
                  </a:extLst>
                </a:gridCol>
                <a:gridCol w="576072">
                  <a:extLst>
                    <a:ext uri="{9D8B030D-6E8A-4147-A177-3AD203B41FA5}">
                      <a16:colId xmlns:a16="http://schemas.microsoft.com/office/drawing/2014/main" val="2527245591"/>
                    </a:ext>
                  </a:extLst>
                </a:gridCol>
                <a:gridCol w="576072">
                  <a:extLst>
                    <a:ext uri="{9D8B030D-6E8A-4147-A177-3AD203B41FA5}">
                      <a16:colId xmlns:a16="http://schemas.microsoft.com/office/drawing/2014/main" val="3583778114"/>
                    </a:ext>
                  </a:extLst>
                </a:gridCol>
                <a:gridCol w="576072">
                  <a:extLst>
                    <a:ext uri="{9D8B030D-6E8A-4147-A177-3AD203B41FA5}">
                      <a16:colId xmlns:a16="http://schemas.microsoft.com/office/drawing/2014/main" val="1312063167"/>
                    </a:ext>
                  </a:extLst>
                </a:gridCol>
                <a:gridCol w="576072">
                  <a:extLst>
                    <a:ext uri="{9D8B030D-6E8A-4147-A177-3AD203B41FA5}">
                      <a16:colId xmlns:a16="http://schemas.microsoft.com/office/drawing/2014/main" val="4234683438"/>
                    </a:ext>
                  </a:extLst>
                </a:gridCol>
                <a:gridCol w="576072">
                  <a:extLst>
                    <a:ext uri="{9D8B030D-6E8A-4147-A177-3AD203B41FA5}">
                      <a16:colId xmlns:a16="http://schemas.microsoft.com/office/drawing/2014/main" val="3302664691"/>
                    </a:ext>
                  </a:extLst>
                </a:gridCol>
                <a:gridCol w="576072">
                  <a:extLst>
                    <a:ext uri="{9D8B030D-6E8A-4147-A177-3AD203B41FA5}">
                      <a16:colId xmlns:a16="http://schemas.microsoft.com/office/drawing/2014/main" val="3101189381"/>
                    </a:ext>
                  </a:extLst>
                </a:gridCol>
                <a:gridCol w="576072">
                  <a:extLst>
                    <a:ext uri="{9D8B030D-6E8A-4147-A177-3AD203B41FA5}">
                      <a16:colId xmlns:a16="http://schemas.microsoft.com/office/drawing/2014/main" val="633702386"/>
                    </a:ext>
                  </a:extLst>
                </a:gridCol>
                <a:gridCol w="576072">
                  <a:extLst>
                    <a:ext uri="{9D8B030D-6E8A-4147-A177-3AD203B41FA5}">
                      <a16:colId xmlns:a16="http://schemas.microsoft.com/office/drawing/2014/main" val="1593301357"/>
                    </a:ext>
                  </a:extLst>
                </a:gridCol>
                <a:gridCol w="576072">
                  <a:extLst>
                    <a:ext uri="{9D8B030D-6E8A-4147-A177-3AD203B41FA5}">
                      <a16:colId xmlns:a16="http://schemas.microsoft.com/office/drawing/2014/main" val="3517247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1691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3548097284"/>
                  </a:ext>
                </a:extLst>
              </a:tr>
            </a:tbl>
          </a:graphicData>
        </a:graphic>
      </p:graphicFrame>
      <p:sp>
        <p:nvSpPr>
          <p:cNvPr id="4" name="Text Placeholder 3">
            <a:extLst>
              <a:ext uri="{FF2B5EF4-FFF2-40B4-BE49-F238E27FC236}">
                <a16:creationId xmlns:a16="http://schemas.microsoft.com/office/drawing/2014/main" id="{9C809F11-2F5D-4798-9CBA-6BA9C48F104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63333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86404-E464-47B8-B109-F9BC155AD708}"/>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717C624F-2C43-4D32-AA8D-AD3794FEB23A}"/>
              </a:ext>
            </a:extLst>
          </p:cNvPr>
          <p:cNvGraphicFramePr>
            <a:graphicFrameLocks noGrp="1"/>
          </p:cNvGraphicFramePr>
          <p:nvPr>
            <p:ph type="tbl" sz="quarter" idx="13"/>
            <p:extLst>
              <p:ext uri="{D42A27DB-BD31-4B8C-83A1-F6EECF244321}">
                <p14:modId xmlns:p14="http://schemas.microsoft.com/office/powerpoint/2010/main" val="2093819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28525571"/>
                    </a:ext>
                  </a:extLst>
                </a:gridCol>
                <a:gridCol w="1152143">
                  <a:extLst>
                    <a:ext uri="{9D8B030D-6E8A-4147-A177-3AD203B41FA5}">
                      <a16:colId xmlns:a16="http://schemas.microsoft.com/office/drawing/2014/main" val="1668072292"/>
                    </a:ext>
                  </a:extLst>
                </a:gridCol>
                <a:gridCol w="576072">
                  <a:extLst>
                    <a:ext uri="{9D8B030D-6E8A-4147-A177-3AD203B41FA5}">
                      <a16:colId xmlns:a16="http://schemas.microsoft.com/office/drawing/2014/main" val="643889074"/>
                    </a:ext>
                  </a:extLst>
                </a:gridCol>
                <a:gridCol w="576072">
                  <a:extLst>
                    <a:ext uri="{9D8B030D-6E8A-4147-A177-3AD203B41FA5}">
                      <a16:colId xmlns:a16="http://schemas.microsoft.com/office/drawing/2014/main" val="1396741322"/>
                    </a:ext>
                  </a:extLst>
                </a:gridCol>
                <a:gridCol w="576072">
                  <a:extLst>
                    <a:ext uri="{9D8B030D-6E8A-4147-A177-3AD203B41FA5}">
                      <a16:colId xmlns:a16="http://schemas.microsoft.com/office/drawing/2014/main" val="3715489628"/>
                    </a:ext>
                  </a:extLst>
                </a:gridCol>
                <a:gridCol w="576072">
                  <a:extLst>
                    <a:ext uri="{9D8B030D-6E8A-4147-A177-3AD203B41FA5}">
                      <a16:colId xmlns:a16="http://schemas.microsoft.com/office/drawing/2014/main" val="1990766959"/>
                    </a:ext>
                  </a:extLst>
                </a:gridCol>
                <a:gridCol w="576072">
                  <a:extLst>
                    <a:ext uri="{9D8B030D-6E8A-4147-A177-3AD203B41FA5}">
                      <a16:colId xmlns:a16="http://schemas.microsoft.com/office/drawing/2014/main" val="2852768761"/>
                    </a:ext>
                  </a:extLst>
                </a:gridCol>
                <a:gridCol w="576072">
                  <a:extLst>
                    <a:ext uri="{9D8B030D-6E8A-4147-A177-3AD203B41FA5}">
                      <a16:colId xmlns:a16="http://schemas.microsoft.com/office/drawing/2014/main" val="2738511971"/>
                    </a:ext>
                  </a:extLst>
                </a:gridCol>
                <a:gridCol w="576072">
                  <a:extLst>
                    <a:ext uri="{9D8B030D-6E8A-4147-A177-3AD203B41FA5}">
                      <a16:colId xmlns:a16="http://schemas.microsoft.com/office/drawing/2014/main" val="1384827428"/>
                    </a:ext>
                  </a:extLst>
                </a:gridCol>
                <a:gridCol w="576072">
                  <a:extLst>
                    <a:ext uri="{9D8B030D-6E8A-4147-A177-3AD203B41FA5}">
                      <a16:colId xmlns:a16="http://schemas.microsoft.com/office/drawing/2014/main" val="1020266403"/>
                    </a:ext>
                  </a:extLst>
                </a:gridCol>
                <a:gridCol w="576072">
                  <a:extLst>
                    <a:ext uri="{9D8B030D-6E8A-4147-A177-3AD203B41FA5}">
                      <a16:colId xmlns:a16="http://schemas.microsoft.com/office/drawing/2014/main" val="236396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024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1180178285"/>
                  </a:ext>
                </a:extLst>
              </a:tr>
            </a:tbl>
          </a:graphicData>
        </a:graphic>
      </p:graphicFrame>
      <p:sp>
        <p:nvSpPr>
          <p:cNvPr id="4" name="Text Placeholder 3">
            <a:extLst>
              <a:ext uri="{FF2B5EF4-FFF2-40B4-BE49-F238E27FC236}">
                <a16:creationId xmlns:a16="http://schemas.microsoft.com/office/drawing/2014/main" id="{B844CB1C-9C0E-4E0E-9BE3-2D7E09FD485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63794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DDEE8-5570-47F0-AD9E-437DDE3C523F}"/>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7B5D7FB8-A86D-458E-A175-214854BFDAE7}"/>
              </a:ext>
            </a:extLst>
          </p:cNvPr>
          <p:cNvGraphicFramePr>
            <a:graphicFrameLocks noGrp="1"/>
          </p:cNvGraphicFramePr>
          <p:nvPr>
            <p:ph type="tbl" sz="quarter" idx="13"/>
            <p:extLst>
              <p:ext uri="{D42A27DB-BD31-4B8C-83A1-F6EECF244321}">
                <p14:modId xmlns:p14="http://schemas.microsoft.com/office/powerpoint/2010/main" val="215621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72822987"/>
                    </a:ext>
                  </a:extLst>
                </a:gridCol>
                <a:gridCol w="1152143">
                  <a:extLst>
                    <a:ext uri="{9D8B030D-6E8A-4147-A177-3AD203B41FA5}">
                      <a16:colId xmlns:a16="http://schemas.microsoft.com/office/drawing/2014/main" val="4268791251"/>
                    </a:ext>
                  </a:extLst>
                </a:gridCol>
                <a:gridCol w="576072">
                  <a:extLst>
                    <a:ext uri="{9D8B030D-6E8A-4147-A177-3AD203B41FA5}">
                      <a16:colId xmlns:a16="http://schemas.microsoft.com/office/drawing/2014/main" val="3714289660"/>
                    </a:ext>
                  </a:extLst>
                </a:gridCol>
                <a:gridCol w="576072">
                  <a:extLst>
                    <a:ext uri="{9D8B030D-6E8A-4147-A177-3AD203B41FA5}">
                      <a16:colId xmlns:a16="http://schemas.microsoft.com/office/drawing/2014/main" val="809908714"/>
                    </a:ext>
                  </a:extLst>
                </a:gridCol>
                <a:gridCol w="576072">
                  <a:extLst>
                    <a:ext uri="{9D8B030D-6E8A-4147-A177-3AD203B41FA5}">
                      <a16:colId xmlns:a16="http://schemas.microsoft.com/office/drawing/2014/main" val="3754459905"/>
                    </a:ext>
                  </a:extLst>
                </a:gridCol>
                <a:gridCol w="576072">
                  <a:extLst>
                    <a:ext uri="{9D8B030D-6E8A-4147-A177-3AD203B41FA5}">
                      <a16:colId xmlns:a16="http://schemas.microsoft.com/office/drawing/2014/main" val="144318278"/>
                    </a:ext>
                  </a:extLst>
                </a:gridCol>
                <a:gridCol w="576072">
                  <a:extLst>
                    <a:ext uri="{9D8B030D-6E8A-4147-A177-3AD203B41FA5}">
                      <a16:colId xmlns:a16="http://schemas.microsoft.com/office/drawing/2014/main" val="1078753336"/>
                    </a:ext>
                  </a:extLst>
                </a:gridCol>
                <a:gridCol w="576072">
                  <a:extLst>
                    <a:ext uri="{9D8B030D-6E8A-4147-A177-3AD203B41FA5}">
                      <a16:colId xmlns:a16="http://schemas.microsoft.com/office/drawing/2014/main" val="1915405343"/>
                    </a:ext>
                  </a:extLst>
                </a:gridCol>
                <a:gridCol w="576072">
                  <a:extLst>
                    <a:ext uri="{9D8B030D-6E8A-4147-A177-3AD203B41FA5}">
                      <a16:colId xmlns:a16="http://schemas.microsoft.com/office/drawing/2014/main" val="2109560613"/>
                    </a:ext>
                  </a:extLst>
                </a:gridCol>
                <a:gridCol w="576072">
                  <a:extLst>
                    <a:ext uri="{9D8B030D-6E8A-4147-A177-3AD203B41FA5}">
                      <a16:colId xmlns:a16="http://schemas.microsoft.com/office/drawing/2014/main" val="156120212"/>
                    </a:ext>
                  </a:extLst>
                </a:gridCol>
                <a:gridCol w="576072">
                  <a:extLst>
                    <a:ext uri="{9D8B030D-6E8A-4147-A177-3AD203B41FA5}">
                      <a16:colId xmlns:a16="http://schemas.microsoft.com/office/drawing/2014/main" val="3191867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532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582730621"/>
                  </a:ext>
                </a:extLst>
              </a:tr>
            </a:tbl>
          </a:graphicData>
        </a:graphic>
      </p:graphicFrame>
      <p:sp>
        <p:nvSpPr>
          <p:cNvPr id="4" name="Text Placeholder 3">
            <a:extLst>
              <a:ext uri="{FF2B5EF4-FFF2-40B4-BE49-F238E27FC236}">
                <a16:creationId xmlns:a16="http://schemas.microsoft.com/office/drawing/2014/main" id="{262FC20E-1B2B-4962-85C3-F2AABB185BF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16949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F3CC5-9A47-40FA-88E6-736587D81B69}"/>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0DAF9810-8FFD-4DBD-BFB5-7CE95D05DF31}"/>
              </a:ext>
            </a:extLst>
          </p:cNvPr>
          <p:cNvGraphicFramePr>
            <a:graphicFrameLocks noGrp="1"/>
          </p:cNvGraphicFramePr>
          <p:nvPr>
            <p:ph type="tbl" sz="quarter" idx="13"/>
            <p:extLst>
              <p:ext uri="{D42A27DB-BD31-4B8C-83A1-F6EECF244321}">
                <p14:modId xmlns:p14="http://schemas.microsoft.com/office/powerpoint/2010/main" val="355561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43589087"/>
                    </a:ext>
                  </a:extLst>
                </a:gridCol>
                <a:gridCol w="1152143">
                  <a:extLst>
                    <a:ext uri="{9D8B030D-6E8A-4147-A177-3AD203B41FA5}">
                      <a16:colId xmlns:a16="http://schemas.microsoft.com/office/drawing/2014/main" val="2458985592"/>
                    </a:ext>
                  </a:extLst>
                </a:gridCol>
                <a:gridCol w="576072">
                  <a:extLst>
                    <a:ext uri="{9D8B030D-6E8A-4147-A177-3AD203B41FA5}">
                      <a16:colId xmlns:a16="http://schemas.microsoft.com/office/drawing/2014/main" val="1420981226"/>
                    </a:ext>
                  </a:extLst>
                </a:gridCol>
                <a:gridCol w="576072">
                  <a:extLst>
                    <a:ext uri="{9D8B030D-6E8A-4147-A177-3AD203B41FA5}">
                      <a16:colId xmlns:a16="http://schemas.microsoft.com/office/drawing/2014/main" val="1579201228"/>
                    </a:ext>
                  </a:extLst>
                </a:gridCol>
                <a:gridCol w="576072">
                  <a:extLst>
                    <a:ext uri="{9D8B030D-6E8A-4147-A177-3AD203B41FA5}">
                      <a16:colId xmlns:a16="http://schemas.microsoft.com/office/drawing/2014/main" val="357964562"/>
                    </a:ext>
                  </a:extLst>
                </a:gridCol>
                <a:gridCol w="576072">
                  <a:extLst>
                    <a:ext uri="{9D8B030D-6E8A-4147-A177-3AD203B41FA5}">
                      <a16:colId xmlns:a16="http://schemas.microsoft.com/office/drawing/2014/main" val="3754556600"/>
                    </a:ext>
                  </a:extLst>
                </a:gridCol>
                <a:gridCol w="576072">
                  <a:extLst>
                    <a:ext uri="{9D8B030D-6E8A-4147-A177-3AD203B41FA5}">
                      <a16:colId xmlns:a16="http://schemas.microsoft.com/office/drawing/2014/main" val="4111103202"/>
                    </a:ext>
                  </a:extLst>
                </a:gridCol>
                <a:gridCol w="576072">
                  <a:extLst>
                    <a:ext uri="{9D8B030D-6E8A-4147-A177-3AD203B41FA5}">
                      <a16:colId xmlns:a16="http://schemas.microsoft.com/office/drawing/2014/main" val="3794937358"/>
                    </a:ext>
                  </a:extLst>
                </a:gridCol>
                <a:gridCol w="576072">
                  <a:extLst>
                    <a:ext uri="{9D8B030D-6E8A-4147-A177-3AD203B41FA5}">
                      <a16:colId xmlns:a16="http://schemas.microsoft.com/office/drawing/2014/main" val="1271619975"/>
                    </a:ext>
                  </a:extLst>
                </a:gridCol>
                <a:gridCol w="576072">
                  <a:extLst>
                    <a:ext uri="{9D8B030D-6E8A-4147-A177-3AD203B41FA5}">
                      <a16:colId xmlns:a16="http://schemas.microsoft.com/office/drawing/2014/main" val="4044803653"/>
                    </a:ext>
                  </a:extLst>
                </a:gridCol>
                <a:gridCol w="576072">
                  <a:extLst>
                    <a:ext uri="{9D8B030D-6E8A-4147-A177-3AD203B41FA5}">
                      <a16:colId xmlns:a16="http://schemas.microsoft.com/office/drawing/2014/main" val="358302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766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211690353"/>
                  </a:ext>
                </a:extLst>
              </a:tr>
            </a:tbl>
          </a:graphicData>
        </a:graphic>
      </p:graphicFrame>
      <p:sp>
        <p:nvSpPr>
          <p:cNvPr id="4" name="Text Placeholder 3">
            <a:extLst>
              <a:ext uri="{FF2B5EF4-FFF2-40B4-BE49-F238E27FC236}">
                <a16:creationId xmlns:a16="http://schemas.microsoft.com/office/drawing/2014/main" id="{3FD41994-0AB9-4E89-BA2B-1F11FFB1F7A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7987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E6B0-F231-4103-BECA-A2A4D6F70344}"/>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E611CD7E-1637-4A2F-93C5-65C46E1C2BFF}"/>
              </a:ext>
            </a:extLst>
          </p:cNvPr>
          <p:cNvGraphicFramePr>
            <a:graphicFrameLocks noGrp="1"/>
          </p:cNvGraphicFramePr>
          <p:nvPr>
            <p:ph type="tbl" sz="quarter" idx="13"/>
            <p:extLst>
              <p:ext uri="{D42A27DB-BD31-4B8C-83A1-F6EECF244321}">
                <p14:modId xmlns:p14="http://schemas.microsoft.com/office/powerpoint/2010/main" val="106229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47042760"/>
                    </a:ext>
                  </a:extLst>
                </a:gridCol>
                <a:gridCol w="1152143">
                  <a:extLst>
                    <a:ext uri="{9D8B030D-6E8A-4147-A177-3AD203B41FA5}">
                      <a16:colId xmlns:a16="http://schemas.microsoft.com/office/drawing/2014/main" val="2885550352"/>
                    </a:ext>
                  </a:extLst>
                </a:gridCol>
                <a:gridCol w="576072">
                  <a:extLst>
                    <a:ext uri="{9D8B030D-6E8A-4147-A177-3AD203B41FA5}">
                      <a16:colId xmlns:a16="http://schemas.microsoft.com/office/drawing/2014/main" val="1197980376"/>
                    </a:ext>
                  </a:extLst>
                </a:gridCol>
                <a:gridCol w="576072">
                  <a:extLst>
                    <a:ext uri="{9D8B030D-6E8A-4147-A177-3AD203B41FA5}">
                      <a16:colId xmlns:a16="http://schemas.microsoft.com/office/drawing/2014/main" val="3425667931"/>
                    </a:ext>
                  </a:extLst>
                </a:gridCol>
                <a:gridCol w="576072">
                  <a:extLst>
                    <a:ext uri="{9D8B030D-6E8A-4147-A177-3AD203B41FA5}">
                      <a16:colId xmlns:a16="http://schemas.microsoft.com/office/drawing/2014/main" val="1118592436"/>
                    </a:ext>
                  </a:extLst>
                </a:gridCol>
                <a:gridCol w="576072">
                  <a:extLst>
                    <a:ext uri="{9D8B030D-6E8A-4147-A177-3AD203B41FA5}">
                      <a16:colId xmlns:a16="http://schemas.microsoft.com/office/drawing/2014/main" val="4164357478"/>
                    </a:ext>
                  </a:extLst>
                </a:gridCol>
                <a:gridCol w="576072">
                  <a:extLst>
                    <a:ext uri="{9D8B030D-6E8A-4147-A177-3AD203B41FA5}">
                      <a16:colId xmlns:a16="http://schemas.microsoft.com/office/drawing/2014/main" val="2643074664"/>
                    </a:ext>
                  </a:extLst>
                </a:gridCol>
                <a:gridCol w="576072">
                  <a:extLst>
                    <a:ext uri="{9D8B030D-6E8A-4147-A177-3AD203B41FA5}">
                      <a16:colId xmlns:a16="http://schemas.microsoft.com/office/drawing/2014/main" val="1284459457"/>
                    </a:ext>
                  </a:extLst>
                </a:gridCol>
                <a:gridCol w="576072">
                  <a:extLst>
                    <a:ext uri="{9D8B030D-6E8A-4147-A177-3AD203B41FA5}">
                      <a16:colId xmlns:a16="http://schemas.microsoft.com/office/drawing/2014/main" val="4150706045"/>
                    </a:ext>
                  </a:extLst>
                </a:gridCol>
                <a:gridCol w="576072">
                  <a:extLst>
                    <a:ext uri="{9D8B030D-6E8A-4147-A177-3AD203B41FA5}">
                      <a16:colId xmlns:a16="http://schemas.microsoft.com/office/drawing/2014/main" val="119609546"/>
                    </a:ext>
                  </a:extLst>
                </a:gridCol>
                <a:gridCol w="576072">
                  <a:extLst>
                    <a:ext uri="{9D8B030D-6E8A-4147-A177-3AD203B41FA5}">
                      <a16:colId xmlns:a16="http://schemas.microsoft.com/office/drawing/2014/main" val="29988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9367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728509970"/>
                  </a:ext>
                </a:extLst>
              </a:tr>
            </a:tbl>
          </a:graphicData>
        </a:graphic>
      </p:graphicFrame>
      <p:sp>
        <p:nvSpPr>
          <p:cNvPr id="4" name="Text Placeholder 3">
            <a:extLst>
              <a:ext uri="{FF2B5EF4-FFF2-40B4-BE49-F238E27FC236}">
                <a16:creationId xmlns:a16="http://schemas.microsoft.com/office/drawing/2014/main" id="{FA23D001-F331-4256-8E61-05C7C5FDF04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96608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68E1D-CE86-4A22-8C47-4D8DF95DDCD9}"/>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EE9725B0-00EA-4EF6-B83C-62328BF57A34}"/>
              </a:ext>
            </a:extLst>
          </p:cNvPr>
          <p:cNvGraphicFramePr>
            <a:graphicFrameLocks noGrp="1"/>
          </p:cNvGraphicFramePr>
          <p:nvPr>
            <p:ph type="tbl" sz="quarter" idx="13"/>
            <p:extLst>
              <p:ext uri="{D42A27DB-BD31-4B8C-83A1-F6EECF244321}">
                <p14:modId xmlns:p14="http://schemas.microsoft.com/office/powerpoint/2010/main" val="89714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64929833"/>
                    </a:ext>
                  </a:extLst>
                </a:gridCol>
                <a:gridCol w="1152143">
                  <a:extLst>
                    <a:ext uri="{9D8B030D-6E8A-4147-A177-3AD203B41FA5}">
                      <a16:colId xmlns:a16="http://schemas.microsoft.com/office/drawing/2014/main" val="4182249438"/>
                    </a:ext>
                  </a:extLst>
                </a:gridCol>
                <a:gridCol w="576072">
                  <a:extLst>
                    <a:ext uri="{9D8B030D-6E8A-4147-A177-3AD203B41FA5}">
                      <a16:colId xmlns:a16="http://schemas.microsoft.com/office/drawing/2014/main" val="2889140869"/>
                    </a:ext>
                  </a:extLst>
                </a:gridCol>
                <a:gridCol w="576072">
                  <a:extLst>
                    <a:ext uri="{9D8B030D-6E8A-4147-A177-3AD203B41FA5}">
                      <a16:colId xmlns:a16="http://schemas.microsoft.com/office/drawing/2014/main" val="1185934223"/>
                    </a:ext>
                  </a:extLst>
                </a:gridCol>
                <a:gridCol w="576072">
                  <a:extLst>
                    <a:ext uri="{9D8B030D-6E8A-4147-A177-3AD203B41FA5}">
                      <a16:colId xmlns:a16="http://schemas.microsoft.com/office/drawing/2014/main" val="1758795790"/>
                    </a:ext>
                  </a:extLst>
                </a:gridCol>
                <a:gridCol w="576072">
                  <a:extLst>
                    <a:ext uri="{9D8B030D-6E8A-4147-A177-3AD203B41FA5}">
                      <a16:colId xmlns:a16="http://schemas.microsoft.com/office/drawing/2014/main" val="2894931722"/>
                    </a:ext>
                  </a:extLst>
                </a:gridCol>
                <a:gridCol w="576072">
                  <a:extLst>
                    <a:ext uri="{9D8B030D-6E8A-4147-A177-3AD203B41FA5}">
                      <a16:colId xmlns:a16="http://schemas.microsoft.com/office/drawing/2014/main" val="3854273334"/>
                    </a:ext>
                  </a:extLst>
                </a:gridCol>
                <a:gridCol w="576072">
                  <a:extLst>
                    <a:ext uri="{9D8B030D-6E8A-4147-A177-3AD203B41FA5}">
                      <a16:colId xmlns:a16="http://schemas.microsoft.com/office/drawing/2014/main" val="3462676089"/>
                    </a:ext>
                  </a:extLst>
                </a:gridCol>
                <a:gridCol w="576072">
                  <a:extLst>
                    <a:ext uri="{9D8B030D-6E8A-4147-A177-3AD203B41FA5}">
                      <a16:colId xmlns:a16="http://schemas.microsoft.com/office/drawing/2014/main" val="28497922"/>
                    </a:ext>
                  </a:extLst>
                </a:gridCol>
                <a:gridCol w="576072">
                  <a:extLst>
                    <a:ext uri="{9D8B030D-6E8A-4147-A177-3AD203B41FA5}">
                      <a16:colId xmlns:a16="http://schemas.microsoft.com/office/drawing/2014/main" val="2945999608"/>
                    </a:ext>
                  </a:extLst>
                </a:gridCol>
                <a:gridCol w="576072">
                  <a:extLst>
                    <a:ext uri="{9D8B030D-6E8A-4147-A177-3AD203B41FA5}">
                      <a16:colId xmlns:a16="http://schemas.microsoft.com/office/drawing/2014/main" val="57417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6356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1497260068"/>
                  </a:ext>
                </a:extLst>
              </a:tr>
            </a:tbl>
          </a:graphicData>
        </a:graphic>
      </p:graphicFrame>
      <p:sp>
        <p:nvSpPr>
          <p:cNvPr id="4" name="Text Placeholder 3">
            <a:extLst>
              <a:ext uri="{FF2B5EF4-FFF2-40B4-BE49-F238E27FC236}">
                <a16:creationId xmlns:a16="http://schemas.microsoft.com/office/drawing/2014/main" id="{A5A69261-545C-42A5-8A1C-64E2CC02C84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0807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882E9-2501-4E73-A9B2-396E6B3892C7}"/>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B70DA9B6-072D-4031-B036-2A8E9A6E13ED}"/>
              </a:ext>
            </a:extLst>
          </p:cNvPr>
          <p:cNvGraphicFramePr>
            <a:graphicFrameLocks noGrp="1"/>
          </p:cNvGraphicFramePr>
          <p:nvPr>
            <p:ph type="tbl" sz="quarter" idx="13"/>
            <p:extLst>
              <p:ext uri="{D42A27DB-BD31-4B8C-83A1-F6EECF244321}">
                <p14:modId xmlns:p14="http://schemas.microsoft.com/office/powerpoint/2010/main" val="207691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9459871"/>
                    </a:ext>
                  </a:extLst>
                </a:gridCol>
                <a:gridCol w="1152143">
                  <a:extLst>
                    <a:ext uri="{9D8B030D-6E8A-4147-A177-3AD203B41FA5}">
                      <a16:colId xmlns:a16="http://schemas.microsoft.com/office/drawing/2014/main" val="505580133"/>
                    </a:ext>
                  </a:extLst>
                </a:gridCol>
                <a:gridCol w="576072">
                  <a:extLst>
                    <a:ext uri="{9D8B030D-6E8A-4147-A177-3AD203B41FA5}">
                      <a16:colId xmlns:a16="http://schemas.microsoft.com/office/drawing/2014/main" val="1410709722"/>
                    </a:ext>
                  </a:extLst>
                </a:gridCol>
                <a:gridCol w="576072">
                  <a:extLst>
                    <a:ext uri="{9D8B030D-6E8A-4147-A177-3AD203B41FA5}">
                      <a16:colId xmlns:a16="http://schemas.microsoft.com/office/drawing/2014/main" val="2957102597"/>
                    </a:ext>
                  </a:extLst>
                </a:gridCol>
                <a:gridCol w="576072">
                  <a:extLst>
                    <a:ext uri="{9D8B030D-6E8A-4147-A177-3AD203B41FA5}">
                      <a16:colId xmlns:a16="http://schemas.microsoft.com/office/drawing/2014/main" val="1184159411"/>
                    </a:ext>
                  </a:extLst>
                </a:gridCol>
                <a:gridCol w="576072">
                  <a:extLst>
                    <a:ext uri="{9D8B030D-6E8A-4147-A177-3AD203B41FA5}">
                      <a16:colId xmlns:a16="http://schemas.microsoft.com/office/drawing/2014/main" val="3340688079"/>
                    </a:ext>
                  </a:extLst>
                </a:gridCol>
                <a:gridCol w="576072">
                  <a:extLst>
                    <a:ext uri="{9D8B030D-6E8A-4147-A177-3AD203B41FA5}">
                      <a16:colId xmlns:a16="http://schemas.microsoft.com/office/drawing/2014/main" val="3168971985"/>
                    </a:ext>
                  </a:extLst>
                </a:gridCol>
                <a:gridCol w="576072">
                  <a:extLst>
                    <a:ext uri="{9D8B030D-6E8A-4147-A177-3AD203B41FA5}">
                      <a16:colId xmlns:a16="http://schemas.microsoft.com/office/drawing/2014/main" val="3792749669"/>
                    </a:ext>
                  </a:extLst>
                </a:gridCol>
                <a:gridCol w="576072">
                  <a:extLst>
                    <a:ext uri="{9D8B030D-6E8A-4147-A177-3AD203B41FA5}">
                      <a16:colId xmlns:a16="http://schemas.microsoft.com/office/drawing/2014/main" val="3328836196"/>
                    </a:ext>
                  </a:extLst>
                </a:gridCol>
                <a:gridCol w="576072">
                  <a:extLst>
                    <a:ext uri="{9D8B030D-6E8A-4147-A177-3AD203B41FA5}">
                      <a16:colId xmlns:a16="http://schemas.microsoft.com/office/drawing/2014/main" val="3734897371"/>
                    </a:ext>
                  </a:extLst>
                </a:gridCol>
                <a:gridCol w="576072">
                  <a:extLst>
                    <a:ext uri="{9D8B030D-6E8A-4147-A177-3AD203B41FA5}">
                      <a16:colId xmlns:a16="http://schemas.microsoft.com/office/drawing/2014/main" val="238871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268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441068722"/>
                  </a:ext>
                </a:extLst>
              </a:tr>
            </a:tbl>
          </a:graphicData>
        </a:graphic>
      </p:graphicFrame>
      <p:sp>
        <p:nvSpPr>
          <p:cNvPr id="4" name="Text Placeholder 3">
            <a:extLst>
              <a:ext uri="{FF2B5EF4-FFF2-40B4-BE49-F238E27FC236}">
                <a16:creationId xmlns:a16="http://schemas.microsoft.com/office/drawing/2014/main" id="{482A6234-58F3-4744-B131-5427E6C4211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40189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BEB61-135B-4BE6-8629-D02AA0244562}"/>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42AA0DD3-E8FB-43F3-8860-189EDA3EDDE2}"/>
              </a:ext>
            </a:extLst>
          </p:cNvPr>
          <p:cNvGraphicFramePr>
            <a:graphicFrameLocks noGrp="1"/>
          </p:cNvGraphicFramePr>
          <p:nvPr>
            <p:ph type="tbl" sz="quarter" idx="13"/>
            <p:extLst>
              <p:ext uri="{D42A27DB-BD31-4B8C-83A1-F6EECF244321}">
                <p14:modId xmlns:p14="http://schemas.microsoft.com/office/powerpoint/2010/main" val="320074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59640273"/>
                    </a:ext>
                  </a:extLst>
                </a:gridCol>
                <a:gridCol w="1152143">
                  <a:extLst>
                    <a:ext uri="{9D8B030D-6E8A-4147-A177-3AD203B41FA5}">
                      <a16:colId xmlns:a16="http://schemas.microsoft.com/office/drawing/2014/main" val="1204868926"/>
                    </a:ext>
                  </a:extLst>
                </a:gridCol>
                <a:gridCol w="576072">
                  <a:extLst>
                    <a:ext uri="{9D8B030D-6E8A-4147-A177-3AD203B41FA5}">
                      <a16:colId xmlns:a16="http://schemas.microsoft.com/office/drawing/2014/main" val="331261000"/>
                    </a:ext>
                  </a:extLst>
                </a:gridCol>
                <a:gridCol w="576072">
                  <a:extLst>
                    <a:ext uri="{9D8B030D-6E8A-4147-A177-3AD203B41FA5}">
                      <a16:colId xmlns:a16="http://schemas.microsoft.com/office/drawing/2014/main" val="990252754"/>
                    </a:ext>
                  </a:extLst>
                </a:gridCol>
                <a:gridCol w="576072">
                  <a:extLst>
                    <a:ext uri="{9D8B030D-6E8A-4147-A177-3AD203B41FA5}">
                      <a16:colId xmlns:a16="http://schemas.microsoft.com/office/drawing/2014/main" val="1263010018"/>
                    </a:ext>
                  </a:extLst>
                </a:gridCol>
                <a:gridCol w="576072">
                  <a:extLst>
                    <a:ext uri="{9D8B030D-6E8A-4147-A177-3AD203B41FA5}">
                      <a16:colId xmlns:a16="http://schemas.microsoft.com/office/drawing/2014/main" val="610240679"/>
                    </a:ext>
                  </a:extLst>
                </a:gridCol>
                <a:gridCol w="576072">
                  <a:extLst>
                    <a:ext uri="{9D8B030D-6E8A-4147-A177-3AD203B41FA5}">
                      <a16:colId xmlns:a16="http://schemas.microsoft.com/office/drawing/2014/main" val="3912883834"/>
                    </a:ext>
                  </a:extLst>
                </a:gridCol>
                <a:gridCol w="576072">
                  <a:extLst>
                    <a:ext uri="{9D8B030D-6E8A-4147-A177-3AD203B41FA5}">
                      <a16:colId xmlns:a16="http://schemas.microsoft.com/office/drawing/2014/main" val="2252848136"/>
                    </a:ext>
                  </a:extLst>
                </a:gridCol>
                <a:gridCol w="576072">
                  <a:extLst>
                    <a:ext uri="{9D8B030D-6E8A-4147-A177-3AD203B41FA5}">
                      <a16:colId xmlns:a16="http://schemas.microsoft.com/office/drawing/2014/main" val="590021420"/>
                    </a:ext>
                  </a:extLst>
                </a:gridCol>
                <a:gridCol w="576072">
                  <a:extLst>
                    <a:ext uri="{9D8B030D-6E8A-4147-A177-3AD203B41FA5}">
                      <a16:colId xmlns:a16="http://schemas.microsoft.com/office/drawing/2014/main" val="1737046856"/>
                    </a:ext>
                  </a:extLst>
                </a:gridCol>
                <a:gridCol w="576072">
                  <a:extLst>
                    <a:ext uri="{9D8B030D-6E8A-4147-A177-3AD203B41FA5}">
                      <a16:colId xmlns:a16="http://schemas.microsoft.com/office/drawing/2014/main" val="94507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1550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849969183"/>
                  </a:ext>
                </a:extLst>
              </a:tr>
            </a:tbl>
          </a:graphicData>
        </a:graphic>
      </p:graphicFrame>
      <p:sp>
        <p:nvSpPr>
          <p:cNvPr id="4" name="Text Placeholder 3">
            <a:extLst>
              <a:ext uri="{FF2B5EF4-FFF2-40B4-BE49-F238E27FC236}">
                <a16:creationId xmlns:a16="http://schemas.microsoft.com/office/drawing/2014/main" id="{A7B725DF-3FFF-4324-B3AF-F20DE30B6B5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72138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03EE-9350-42DE-AA7C-37A6282AC281}"/>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C741739D-9101-4AE8-8611-59B178357AFB}"/>
              </a:ext>
            </a:extLst>
          </p:cNvPr>
          <p:cNvGraphicFramePr>
            <a:graphicFrameLocks noGrp="1"/>
          </p:cNvGraphicFramePr>
          <p:nvPr>
            <p:ph type="tbl" sz="quarter" idx="13"/>
            <p:extLst>
              <p:ext uri="{D42A27DB-BD31-4B8C-83A1-F6EECF244321}">
                <p14:modId xmlns:p14="http://schemas.microsoft.com/office/powerpoint/2010/main" val="131957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87093668"/>
                    </a:ext>
                  </a:extLst>
                </a:gridCol>
                <a:gridCol w="1152143">
                  <a:extLst>
                    <a:ext uri="{9D8B030D-6E8A-4147-A177-3AD203B41FA5}">
                      <a16:colId xmlns:a16="http://schemas.microsoft.com/office/drawing/2014/main" val="4284262940"/>
                    </a:ext>
                  </a:extLst>
                </a:gridCol>
                <a:gridCol w="576072">
                  <a:extLst>
                    <a:ext uri="{9D8B030D-6E8A-4147-A177-3AD203B41FA5}">
                      <a16:colId xmlns:a16="http://schemas.microsoft.com/office/drawing/2014/main" val="726862192"/>
                    </a:ext>
                  </a:extLst>
                </a:gridCol>
                <a:gridCol w="576072">
                  <a:extLst>
                    <a:ext uri="{9D8B030D-6E8A-4147-A177-3AD203B41FA5}">
                      <a16:colId xmlns:a16="http://schemas.microsoft.com/office/drawing/2014/main" val="3967170665"/>
                    </a:ext>
                  </a:extLst>
                </a:gridCol>
                <a:gridCol w="576072">
                  <a:extLst>
                    <a:ext uri="{9D8B030D-6E8A-4147-A177-3AD203B41FA5}">
                      <a16:colId xmlns:a16="http://schemas.microsoft.com/office/drawing/2014/main" val="886724050"/>
                    </a:ext>
                  </a:extLst>
                </a:gridCol>
                <a:gridCol w="576072">
                  <a:extLst>
                    <a:ext uri="{9D8B030D-6E8A-4147-A177-3AD203B41FA5}">
                      <a16:colId xmlns:a16="http://schemas.microsoft.com/office/drawing/2014/main" val="2518539193"/>
                    </a:ext>
                  </a:extLst>
                </a:gridCol>
                <a:gridCol w="576072">
                  <a:extLst>
                    <a:ext uri="{9D8B030D-6E8A-4147-A177-3AD203B41FA5}">
                      <a16:colId xmlns:a16="http://schemas.microsoft.com/office/drawing/2014/main" val="3959237338"/>
                    </a:ext>
                  </a:extLst>
                </a:gridCol>
                <a:gridCol w="576072">
                  <a:extLst>
                    <a:ext uri="{9D8B030D-6E8A-4147-A177-3AD203B41FA5}">
                      <a16:colId xmlns:a16="http://schemas.microsoft.com/office/drawing/2014/main" val="2318643034"/>
                    </a:ext>
                  </a:extLst>
                </a:gridCol>
                <a:gridCol w="576072">
                  <a:extLst>
                    <a:ext uri="{9D8B030D-6E8A-4147-A177-3AD203B41FA5}">
                      <a16:colId xmlns:a16="http://schemas.microsoft.com/office/drawing/2014/main" val="1069663481"/>
                    </a:ext>
                  </a:extLst>
                </a:gridCol>
                <a:gridCol w="576072">
                  <a:extLst>
                    <a:ext uri="{9D8B030D-6E8A-4147-A177-3AD203B41FA5}">
                      <a16:colId xmlns:a16="http://schemas.microsoft.com/office/drawing/2014/main" val="4013951682"/>
                    </a:ext>
                  </a:extLst>
                </a:gridCol>
                <a:gridCol w="576072">
                  <a:extLst>
                    <a:ext uri="{9D8B030D-6E8A-4147-A177-3AD203B41FA5}">
                      <a16:colId xmlns:a16="http://schemas.microsoft.com/office/drawing/2014/main" val="58700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776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2739707408"/>
                  </a:ext>
                </a:extLst>
              </a:tr>
            </a:tbl>
          </a:graphicData>
        </a:graphic>
      </p:graphicFrame>
      <p:sp>
        <p:nvSpPr>
          <p:cNvPr id="4" name="Text Placeholder 3">
            <a:extLst>
              <a:ext uri="{FF2B5EF4-FFF2-40B4-BE49-F238E27FC236}">
                <a16:creationId xmlns:a16="http://schemas.microsoft.com/office/drawing/2014/main" id="{A7A2603B-0467-495A-B785-6F4DFE13D16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03667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DE4D-2659-469B-8D25-C8401936CA93}"/>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ABC9D7AC-FB40-4454-8691-DA9FAECD941B}"/>
              </a:ext>
            </a:extLst>
          </p:cNvPr>
          <p:cNvGraphicFramePr>
            <a:graphicFrameLocks noGrp="1"/>
          </p:cNvGraphicFramePr>
          <p:nvPr>
            <p:ph type="tbl" sz="quarter" idx="13"/>
            <p:extLst>
              <p:ext uri="{D42A27DB-BD31-4B8C-83A1-F6EECF244321}">
                <p14:modId xmlns:p14="http://schemas.microsoft.com/office/powerpoint/2010/main" val="171580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68427203"/>
                    </a:ext>
                  </a:extLst>
                </a:gridCol>
                <a:gridCol w="1152143">
                  <a:extLst>
                    <a:ext uri="{9D8B030D-6E8A-4147-A177-3AD203B41FA5}">
                      <a16:colId xmlns:a16="http://schemas.microsoft.com/office/drawing/2014/main" val="780140614"/>
                    </a:ext>
                  </a:extLst>
                </a:gridCol>
                <a:gridCol w="576072">
                  <a:extLst>
                    <a:ext uri="{9D8B030D-6E8A-4147-A177-3AD203B41FA5}">
                      <a16:colId xmlns:a16="http://schemas.microsoft.com/office/drawing/2014/main" val="1233086561"/>
                    </a:ext>
                  </a:extLst>
                </a:gridCol>
                <a:gridCol w="576072">
                  <a:extLst>
                    <a:ext uri="{9D8B030D-6E8A-4147-A177-3AD203B41FA5}">
                      <a16:colId xmlns:a16="http://schemas.microsoft.com/office/drawing/2014/main" val="2527554061"/>
                    </a:ext>
                  </a:extLst>
                </a:gridCol>
                <a:gridCol w="576072">
                  <a:extLst>
                    <a:ext uri="{9D8B030D-6E8A-4147-A177-3AD203B41FA5}">
                      <a16:colId xmlns:a16="http://schemas.microsoft.com/office/drawing/2014/main" val="1363091817"/>
                    </a:ext>
                  </a:extLst>
                </a:gridCol>
                <a:gridCol w="576072">
                  <a:extLst>
                    <a:ext uri="{9D8B030D-6E8A-4147-A177-3AD203B41FA5}">
                      <a16:colId xmlns:a16="http://schemas.microsoft.com/office/drawing/2014/main" val="1839161914"/>
                    </a:ext>
                  </a:extLst>
                </a:gridCol>
                <a:gridCol w="576072">
                  <a:extLst>
                    <a:ext uri="{9D8B030D-6E8A-4147-A177-3AD203B41FA5}">
                      <a16:colId xmlns:a16="http://schemas.microsoft.com/office/drawing/2014/main" val="1023308741"/>
                    </a:ext>
                  </a:extLst>
                </a:gridCol>
                <a:gridCol w="576072">
                  <a:extLst>
                    <a:ext uri="{9D8B030D-6E8A-4147-A177-3AD203B41FA5}">
                      <a16:colId xmlns:a16="http://schemas.microsoft.com/office/drawing/2014/main" val="1801460848"/>
                    </a:ext>
                  </a:extLst>
                </a:gridCol>
                <a:gridCol w="576072">
                  <a:extLst>
                    <a:ext uri="{9D8B030D-6E8A-4147-A177-3AD203B41FA5}">
                      <a16:colId xmlns:a16="http://schemas.microsoft.com/office/drawing/2014/main" val="1517888573"/>
                    </a:ext>
                  </a:extLst>
                </a:gridCol>
                <a:gridCol w="576072">
                  <a:extLst>
                    <a:ext uri="{9D8B030D-6E8A-4147-A177-3AD203B41FA5}">
                      <a16:colId xmlns:a16="http://schemas.microsoft.com/office/drawing/2014/main" val="2755502912"/>
                    </a:ext>
                  </a:extLst>
                </a:gridCol>
                <a:gridCol w="576072">
                  <a:extLst>
                    <a:ext uri="{9D8B030D-6E8A-4147-A177-3AD203B41FA5}">
                      <a16:colId xmlns:a16="http://schemas.microsoft.com/office/drawing/2014/main" val="372720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738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extLst>
                  <a:ext uri="{0D108BD9-81ED-4DB2-BD59-A6C34878D82A}">
                    <a16:rowId xmlns:a16="http://schemas.microsoft.com/office/drawing/2014/main" val="3415900243"/>
                  </a:ext>
                </a:extLst>
              </a:tr>
            </a:tbl>
          </a:graphicData>
        </a:graphic>
      </p:graphicFrame>
      <p:sp>
        <p:nvSpPr>
          <p:cNvPr id="4" name="Text Placeholder 3">
            <a:extLst>
              <a:ext uri="{FF2B5EF4-FFF2-40B4-BE49-F238E27FC236}">
                <a16:creationId xmlns:a16="http://schemas.microsoft.com/office/drawing/2014/main" id="{10EEF57E-617C-4A9F-A8E7-CC8371238D4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4417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D1E6-F27F-40AA-8F71-E71492372554}"/>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41AB6E06-36D6-44E1-A91E-F0FCAF06BBBB}"/>
              </a:ext>
            </a:extLst>
          </p:cNvPr>
          <p:cNvGraphicFramePr>
            <a:graphicFrameLocks noGrp="1"/>
          </p:cNvGraphicFramePr>
          <p:nvPr>
            <p:ph type="tbl" sz="quarter" idx="13"/>
            <p:extLst>
              <p:ext uri="{D42A27DB-BD31-4B8C-83A1-F6EECF244321}">
                <p14:modId xmlns:p14="http://schemas.microsoft.com/office/powerpoint/2010/main" val="343872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9572681"/>
                    </a:ext>
                  </a:extLst>
                </a:gridCol>
                <a:gridCol w="1152143">
                  <a:extLst>
                    <a:ext uri="{9D8B030D-6E8A-4147-A177-3AD203B41FA5}">
                      <a16:colId xmlns:a16="http://schemas.microsoft.com/office/drawing/2014/main" val="1063726191"/>
                    </a:ext>
                  </a:extLst>
                </a:gridCol>
                <a:gridCol w="576072">
                  <a:extLst>
                    <a:ext uri="{9D8B030D-6E8A-4147-A177-3AD203B41FA5}">
                      <a16:colId xmlns:a16="http://schemas.microsoft.com/office/drawing/2014/main" val="1485630998"/>
                    </a:ext>
                  </a:extLst>
                </a:gridCol>
                <a:gridCol w="576072">
                  <a:extLst>
                    <a:ext uri="{9D8B030D-6E8A-4147-A177-3AD203B41FA5}">
                      <a16:colId xmlns:a16="http://schemas.microsoft.com/office/drawing/2014/main" val="1407226634"/>
                    </a:ext>
                  </a:extLst>
                </a:gridCol>
                <a:gridCol w="576072">
                  <a:extLst>
                    <a:ext uri="{9D8B030D-6E8A-4147-A177-3AD203B41FA5}">
                      <a16:colId xmlns:a16="http://schemas.microsoft.com/office/drawing/2014/main" val="2721485774"/>
                    </a:ext>
                  </a:extLst>
                </a:gridCol>
                <a:gridCol w="576072">
                  <a:extLst>
                    <a:ext uri="{9D8B030D-6E8A-4147-A177-3AD203B41FA5}">
                      <a16:colId xmlns:a16="http://schemas.microsoft.com/office/drawing/2014/main" val="45326439"/>
                    </a:ext>
                  </a:extLst>
                </a:gridCol>
                <a:gridCol w="576072">
                  <a:extLst>
                    <a:ext uri="{9D8B030D-6E8A-4147-A177-3AD203B41FA5}">
                      <a16:colId xmlns:a16="http://schemas.microsoft.com/office/drawing/2014/main" val="3929961163"/>
                    </a:ext>
                  </a:extLst>
                </a:gridCol>
                <a:gridCol w="576072">
                  <a:extLst>
                    <a:ext uri="{9D8B030D-6E8A-4147-A177-3AD203B41FA5}">
                      <a16:colId xmlns:a16="http://schemas.microsoft.com/office/drawing/2014/main" val="1671806598"/>
                    </a:ext>
                  </a:extLst>
                </a:gridCol>
                <a:gridCol w="576072">
                  <a:extLst>
                    <a:ext uri="{9D8B030D-6E8A-4147-A177-3AD203B41FA5}">
                      <a16:colId xmlns:a16="http://schemas.microsoft.com/office/drawing/2014/main" val="898012553"/>
                    </a:ext>
                  </a:extLst>
                </a:gridCol>
                <a:gridCol w="576072">
                  <a:extLst>
                    <a:ext uri="{9D8B030D-6E8A-4147-A177-3AD203B41FA5}">
                      <a16:colId xmlns:a16="http://schemas.microsoft.com/office/drawing/2014/main" val="3270874428"/>
                    </a:ext>
                  </a:extLst>
                </a:gridCol>
                <a:gridCol w="576072">
                  <a:extLst>
                    <a:ext uri="{9D8B030D-6E8A-4147-A177-3AD203B41FA5}">
                      <a16:colId xmlns:a16="http://schemas.microsoft.com/office/drawing/2014/main" val="2758565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7377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2363222903"/>
                  </a:ext>
                </a:extLst>
              </a:tr>
            </a:tbl>
          </a:graphicData>
        </a:graphic>
      </p:graphicFrame>
      <p:sp>
        <p:nvSpPr>
          <p:cNvPr id="4" name="Text Placeholder 3">
            <a:extLst>
              <a:ext uri="{FF2B5EF4-FFF2-40B4-BE49-F238E27FC236}">
                <a16:creationId xmlns:a16="http://schemas.microsoft.com/office/drawing/2014/main" id="{0352A580-D328-42B2-AA96-83B4251579F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80975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8D1E-2297-48B0-B38F-284D8EDCB3D9}"/>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A883A4AA-3CA3-4378-8264-DCD7BD189B22}"/>
              </a:ext>
            </a:extLst>
          </p:cNvPr>
          <p:cNvGraphicFramePr>
            <a:graphicFrameLocks noGrp="1"/>
          </p:cNvGraphicFramePr>
          <p:nvPr>
            <p:ph type="tbl" sz="quarter" idx="13"/>
            <p:extLst>
              <p:ext uri="{D42A27DB-BD31-4B8C-83A1-F6EECF244321}">
                <p14:modId xmlns:p14="http://schemas.microsoft.com/office/powerpoint/2010/main" val="416113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15936610"/>
                    </a:ext>
                  </a:extLst>
                </a:gridCol>
                <a:gridCol w="1152143">
                  <a:extLst>
                    <a:ext uri="{9D8B030D-6E8A-4147-A177-3AD203B41FA5}">
                      <a16:colId xmlns:a16="http://schemas.microsoft.com/office/drawing/2014/main" val="174832552"/>
                    </a:ext>
                  </a:extLst>
                </a:gridCol>
                <a:gridCol w="576072">
                  <a:extLst>
                    <a:ext uri="{9D8B030D-6E8A-4147-A177-3AD203B41FA5}">
                      <a16:colId xmlns:a16="http://schemas.microsoft.com/office/drawing/2014/main" val="2846284599"/>
                    </a:ext>
                  </a:extLst>
                </a:gridCol>
                <a:gridCol w="576072">
                  <a:extLst>
                    <a:ext uri="{9D8B030D-6E8A-4147-A177-3AD203B41FA5}">
                      <a16:colId xmlns:a16="http://schemas.microsoft.com/office/drawing/2014/main" val="850556874"/>
                    </a:ext>
                  </a:extLst>
                </a:gridCol>
                <a:gridCol w="576072">
                  <a:extLst>
                    <a:ext uri="{9D8B030D-6E8A-4147-A177-3AD203B41FA5}">
                      <a16:colId xmlns:a16="http://schemas.microsoft.com/office/drawing/2014/main" val="3790970837"/>
                    </a:ext>
                  </a:extLst>
                </a:gridCol>
                <a:gridCol w="576072">
                  <a:extLst>
                    <a:ext uri="{9D8B030D-6E8A-4147-A177-3AD203B41FA5}">
                      <a16:colId xmlns:a16="http://schemas.microsoft.com/office/drawing/2014/main" val="553082108"/>
                    </a:ext>
                  </a:extLst>
                </a:gridCol>
                <a:gridCol w="576072">
                  <a:extLst>
                    <a:ext uri="{9D8B030D-6E8A-4147-A177-3AD203B41FA5}">
                      <a16:colId xmlns:a16="http://schemas.microsoft.com/office/drawing/2014/main" val="1876310164"/>
                    </a:ext>
                  </a:extLst>
                </a:gridCol>
                <a:gridCol w="576072">
                  <a:extLst>
                    <a:ext uri="{9D8B030D-6E8A-4147-A177-3AD203B41FA5}">
                      <a16:colId xmlns:a16="http://schemas.microsoft.com/office/drawing/2014/main" val="3550456914"/>
                    </a:ext>
                  </a:extLst>
                </a:gridCol>
                <a:gridCol w="576072">
                  <a:extLst>
                    <a:ext uri="{9D8B030D-6E8A-4147-A177-3AD203B41FA5}">
                      <a16:colId xmlns:a16="http://schemas.microsoft.com/office/drawing/2014/main" val="1845131672"/>
                    </a:ext>
                  </a:extLst>
                </a:gridCol>
                <a:gridCol w="576072">
                  <a:extLst>
                    <a:ext uri="{9D8B030D-6E8A-4147-A177-3AD203B41FA5}">
                      <a16:colId xmlns:a16="http://schemas.microsoft.com/office/drawing/2014/main" val="2340658540"/>
                    </a:ext>
                  </a:extLst>
                </a:gridCol>
                <a:gridCol w="576072">
                  <a:extLst>
                    <a:ext uri="{9D8B030D-6E8A-4147-A177-3AD203B41FA5}">
                      <a16:colId xmlns:a16="http://schemas.microsoft.com/office/drawing/2014/main" val="344125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6581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3973870046"/>
                  </a:ext>
                </a:extLst>
              </a:tr>
            </a:tbl>
          </a:graphicData>
        </a:graphic>
      </p:graphicFrame>
      <p:sp>
        <p:nvSpPr>
          <p:cNvPr id="4" name="Text Placeholder 3">
            <a:extLst>
              <a:ext uri="{FF2B5EF4-FFF2-40B4-BE49-F238E27FC236}">
                <a16:creationId xmlns:a16="http://schemas.microsoft.com/office/drawing/2014/main" id="{C8B668A8-4970-475A-8932-F0D01A9D237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18753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7542-AC39-4991-BB90-DA75B57C440A}"/>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6D74C199-F8F1-4B44-A18B-03CC1BD7F90B}"/>
              </a:ext>
            </a:extLst>
          </p:cNvPr>
          <p:cNvGraphicFramePr>
            <a:graphicFrameLocks noGrp="1"/>
          </p:cNvGraphicFramePr>
          <p:nvPr>
            <p:ph type="tbl" sz="quarter" idx="13"/>
            <p:extLst>
              <p:ext uri="{D42A27DB-BD31-4B8C-83A1-F6EECF244321}">
                <p14:modId xmlns:p14="http://schemas.microsoft.com/office/powerpoint/2010/main" val="316877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73772158"/>
                    </a:ext>
                  </a:extLst>
                </a:gridCol>
                <a:gridCol w="1152143">
                  <a:extLst>
                    <a:ext uri="{9D8B030D-6E8A-4147-A177-3AD203B41FA5}">
                      <a16:colId xmlns:a16="http://schemas.microsoft.com/office/drawing/2014/main" val="2813398882"/>
                    </a:ext>
                  </a:extLst>
                </a:gridCol>
                <a:gridCol w="576072">
                  <a:extLst>
                    <a:ext uri="{9D8B030D-6E8A-4147-A177-3AD203B41FA5}">
                      <a16:colId xmlns:a16="http://schemas.microsoft.com/office/drawing/2014/main" val="3906054507"/>
                    </a:ext>
                  </a:extLst>
                </a:gridCol>
                <a:gridCol w="576072">
                  <a:extLst>
                    <a:ext uri="{9D8B030D-6E8A-4147-A177-3AD203B41FA5}">
                      <a16:colId xmlns:a16="http://schemas.microsoft.com/office/drawing/2014/main" val="2345551069"/>
                    </a:ext>
                  </a:extLst>
                </a:gridCol>
                <a:gridCol w="576072">
                  <a:extLst>
                    <a:ext uri="{9D8B030D-6E8A-4147-A177-3AD203B41FA5}">
                      <a16:colId xmlns:a16="http://schemas.microsoft.com/office/drawing/2014/main" val="4208119384"/>
                    </a:ext>
                  </a:extLst>
                </a:gridCol>
                <a:gridCol w="576072">
                  <a:extLst>
                    <a:ext uri="{9D8B030D-6E8A-4147-A177-3AD203B41FA5}">
                      <a16:colId xmlns:a16="http://schemas.microsoft.com/office/drawing/2014/main" val="1003285729"/>
                    </a:ext>
                  </a:extLst>
                </a:gridCol>
                <a:gridCol w="576072">
                  <a:extLst>
                    <a:ext uri="{9D8B030D-6E8A-4147-A177-3AD203B41FA5}">
                      <a16:colId xmlns:a16="http://schemas.microsoft.com/office/drawing/2014/main" val="62870419"/>
                    </a:ext>
                  </a:extLst>
                </a:gridCol>
                <a:gridCol w="576072">
                  <a:extLst>
                    <a:ext uri="{9D8B030D-6E8A-4147-A177-3AD203B41FA5}">
                      <a16:colId xmlns:a16="http://schemas.microsoft.com/office/drawing/2014/main" val="1841752216"/>
                    </a:ext>
                  </a:extLst>
                </a:gridCol>
                <a:gridCol w="576072">
                  <a:extLst>
                    <a:ext uri="{9D8B030D-6E8A-4147-A177-3AD203B41FA5}">
                      <a16:colId xmlns:a16="http://schemas.microsoft.com/office/drawing/2014/main" val="2836727480"/>
                    </a:ext>
                  </a:extLst>
                </a:gridCol>
                <a:gridCol w="576072">
                  <a:extLst>
                    <a:ext uri="{9D8B030D-6E8A-4147-A177-3AD203B41FA5}">
                      <a16:colId xmlns:a16="http://schemas.microsoft.com/office/drawing/2014/main" val="117447979"/>
                    </a:ext>
                  </a:extLst>
                </a:gridCol>
                <a:gridCol w="576072">
                  <a:extLst>
                    <a:ext uri="{9D8B030D-6E8A-4147-A177-3AD203B41FA5}">
                      <a16:colId xmlns:a16="http://schemas.microsoft.com/office/drawing/2014/main" val="204956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6437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1831253189"/>
                  </a:ext>
                </a:extLst>
              </a:tr>
            </a:tbl>
          </a:graphicData>
        </a:graphic>
      </p:graphicFrame>
      <p:sp>
        <p:nvSpPr>
          <p:cNvPr id="4" name="Text Placeholder 3">
            <a:extLst>
              <a:ext uri="{FF2B5EF4-FFF2-40B4-BE49-F238E27FC236}">
                <a16:creationId xmlns:a16="http://schemas.microsoft.com/office/drawing/2014/main" id="{36D68887-F54E-44ED-94B2-710F1012607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09502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C973-E49A-4E56-8913-4EFB32BEA89B}"/>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92B9110E-5E64-4400-BEEA-C487D5D1EF1D}"/>
              </a:ext>
            </a:extLst>
          </p:cNvPr>
          <p:cNvGraphicFramePr>
            <a:graphicFrameLocks noGrp="1"/>
          </p:cNvGraphicFramePr>
          <p:nvPr>
            <p:ph type="tbl" sz="quarter" idx="13"/>
            <p:extLst>
              <p:ext uri="{D42A27DB-BD31-4B8C-83A1-F6EECF244321}">
                <p14:modId xmlns:p14="http://schemas.microsoft.com/office/powerpoint/2010/main" val="294653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94388610"/>
                    </a:ext>
                  </a:extLst>
                </a:gridCol>
                <a:gridCol w="1152143">
                  <a:extLst>
                    <a:ext uri="{9D8B030D-6E8A-4147-A177-3AD203B41FA5}">
                      <a16:colId xmlns:a16="http://schemas.microsoft.com/office/drawing/2014/main" val="2782996865"/>
                    </a:ext>
                  </a:extLst>
                </a:gridCol>
                <a:gridCol w="576072">
                  <a:extLst>
                    <a:ext uri="{9D8B030D-6E8A-4147-A177-3AD203B41FA5}">
                      <a16:colId xmlns:a16="http://schemas.microsoft.com/office/drawing/2014/main" val="1258804708"/>
                    </a:ext>
                  </a:extLst>
                </a:gridCol>
                <a:gridCol w="576072">
                  <a:extLst>
                    <a:ext uri="{9D8B030D-6E8A-4147-A177-3AD203B41FA5}">
                      <a16:colId xmlns:a16="http://schemas.microsoft.com/office/drawing/2014/main" val="1309856607"/>
                    </a:ext>
                  </a:extLst>
                </a:gridCol>
                <a:gridCol w="576072">
                  <a:extLst>
                    <a:ext uri="{9D8B030D-6E8A-4147-A177-3AD203B41FA5}">
                      <a16:colId xmlns:a16="http://schemas.microsoft.com/office/drawing/2014/main" val="3287463902"/>
                    </a:ext>
                  </a:extLst>
                </a:gridCol>
                <a:gridCol w="576072">
                  <a:extLst>
                    <a:ext uri="{9D8B030D-6E8A-4147-A177-3AD203B41FA5}">
                      <a16:colId xmlns:a16="http://schemas.microsoft.com/office/drawing/2014/main" val="1967282473"/>
                    </a:ext>
                  </a:extLst>
                </a:gridCol>
                <a:gridCol w="576072">
                  <a:extLst>
                    <a:ext uri="{9D8B030D-6E8A-4147-A177-3AD203B41FA5}">
                      <a16:colId xmlns:a16="http://schemas.microsoft.com/office/drawing/2014/main" val="2277571720"/>
                    </a:ext>
                  </a:extLst>
                </a:gridCol>
                <a:gridCol w="576072">
                  <a:extLst>
                    <a:ext uri="{9D8B030D-6E8A-4147-A177-3AD203B41FA5}">
                      <a16:colId xmlns:a16="http://schemas.microsoft.com/office/drawing/2014/main" val="2911678621"/>
                    </a:ext>
                  </a:extLst>
                </a:gridCol>
                <a:gridCol w="576072">
                  <a:extLst>
                    <a:ext uri="{9D8B030D-6E8A-4147-A177-3AD203B41FA5}">
                      <a16:colId xmlns:a16="http://schemas.microsoft.com/office/drawing/2014/main" val="2042103345"/>
                    </a:ext>
                  </a:extLst>
                </a:gridCol>
                <a:gridCol w="576072">
                  <a:extLst>
                    <a:ext uri="{9D8B030D-6E8A-4147-A177-3AD203B41FA5}">
                      <a16:colId xmlns:a16="http://schemas.microsoft.com/office/drawing/2014/main" val="1528919668"/>
                    </a:ext>
                  </a:extLst>
                </a:gridCol>
                <a:gridCol w="576072">
                  <a:extLst>
                    <a:ext uri="{9D8B030D-6E8A-4147-A177-3AD203B41FA5}">
                      <a16:colId xmlns:a16="http://schemas.microsoft.com/office/drawing/2014/main" val="2431755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2887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821119583"/>
                  </a:ext>
                </a:extLst>
              </a:tr>
            </a:tbl>
          </a:graphicData>
        </a:graphic>
      </p:graphicFrame>
      <p:sp>
        <p:nvSpPr>
          <p:cNvPr id="4" name="Text Placeholder 3">
            <a:extLst>
              <a:ext uri="{FF2B5EF4-FFF2-40B4-BE49-F238E27FC236}">
                <a16:creationId xmlns:a16="http://schemas.microsoft.com/office/drawing/2014/main" id="{2DB794D7-E0B2-4E01-9B87-A6414734BFE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7401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9097-D510-45E6-BE59-1435F9842C5C}"/>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3B8256CC-1861-45FF-B651-10CF3EBBF144}"/>
              </a:ext>
            </a:extLst>
          </p:cNvPr>
          <p:cNvGraphicFramePr>
            <a:graphicFrameLocks noGrp="1"/>
          </p:cNvGraphicFramePr>
          <p:nvPr>
            <p:ph type="tbl" sz="quarter" idx="13"/>
            <p:extLst>
              <p:ext uri="{D42A27DB-BD31-4B8C-83A1-F6EECF244321}">
                <p14:modId xmlns:p14="http://schemas.microsoft.com/office/powerpoint/2010/main" val="2959039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78130803"/>
                    </a:ext>
                  </a:extLst>
                </a:gridCol>
                <a:gridCol w="1152143">
                  <a:extLst>
                    <a:ext uri="{9D8B030D-6E8A-4147-A177-3AD203B41FA5}">
                      <a16:colId xmlns:a16="http://schemas.microsoft.com/office/drawing/2014/main" val="152427757"/>
                    </a:ext>
                  </a:extLst>
                </a:gridCol>
                <a:gridCol w="576072">
                  <a:extLst>
                    <a:ext uri="{9D8B030D-6E8A-4147-A177-3AD203B41FA5}">
                      <a16:colId xmlns:a16="http://schemas.microsoft.com/office/drawing/2014/main" val="754650514"/>
                    </a:ext>
                  </a:extLst>
                </a:gridCol>
                <a:gridCol w="576072">
                  <a:extLst>
                    <a:ext uri="{9D8B030D-6E8A-4147-A177-3AD203B41FA5}">
                      <a16:colId xmlns:a16="http://schemas.microsoft.com/office/drawing/2014/main" val="2251212200"/>
                    </a:ext>
                  </a:extLst>
                </a:gridCol>
                <a:gridCol w="576072">
                  <a:extLst>
                    <a:ext uri="{9D8B030D-6E8A-4147-A177-3AD203B41FA5}">
                      <a16:colId xmlns:a16="http://schemas.microsoft.com/office/drawing/2014/main" val="1565010467"/>
                    </a:ext>
                  </a:extLst>
                </a:gridCol>
                <a:gridCol w="576072">
                  <a:extLst>
                    <a:ext uri="{9D8B030D-6E8A-4147-A177-3AD203B41FA5}">
                      <a16:colId xmlns:a16="http://schemas.microsoft.com/office/drawing/2014/main" val="1846091463"/>
                    </a:ext>
                  </a:extLst>
                </a:gridCol>
                <a:gridCol w="576072">
                  <a:extLst>
                    <a:ext uri="{9D8B030D-6E8A-4147-A177-3AD203B41FA5}">
                      <a16:colId xmlns:a16="http://schemas.microsoft.com/office/drawing/2014/main" val="3753505787"/>
                    </a:ext>
                  </a:extLst>
                </a:gridCol>
                <a:gridCol w="576072">
                  <a:extLst>
                    <a:ext uri="{9D8B030D-6E8A-4147-A177-3AD203B41FA5}">
                      <a16:colId xmlns:a16="http://schemas.microsoft.com/office/drawing/2014/main" val="1194414229"/>
                    </a:ext>
                  </a:extLst>
                </a:gridCol>
                <a:gridCol w="576072">
                  <a:extLst>
                    <a:ext uri="{9D8B030D-6E8A-4147-A177-3AD203B41FA5}">
                      <a16:colId xmlns:a16="http://schemas.microsoft.com/office/drawing/2014/main" val="1100318121"/>
                    </a:ext>
                  </a:extLst>
                </a:gridCol>
                <a:gridCol w="576072">
                  <a:extLst>
                    <a:ext uri="{9D8B030D-6E8A-4147-A177-3AD203B41FA5}">
                      <a16:colId xmlns:a16="http://schemas.microsoft.com/office/drawing/2014/main" val="1670952709"/>
                    </a:ext>
                  </a:extLst>
                </a:gridCol>
                <a:gridCol w="576072">
                  <a:extLst>
                    <a:ext uri="{9D8B030D-6E8A-4147-A177-3AD203B41FA5}">
                      <a16:colId xmlns:a16="http://schemas.microsoft.com/office/drawing/2014/main" val="203770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6120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1250635743"/>
                  </a:ext>
                </a:extLst>
              </a:tr>
            </a:tbl>
          </a:graphicData>
        </a:graphic>
      </p:graphicFrame>
      <p:sp>
        <p:nvSpPr>
          <p:cNvPr id="4" name="Text Placeholder 3">
            <a:extLst>
              <a:ext uri="{FF2B5EF4-FFF2-40B4-BE49-F238E27FC236}">
                <a16:creationId xmlns:a16="http://schemas.microsoft.com/office/drawing/2014/main" id="{40CD51EF-FB30-4394-A967-35F5C6A463F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87613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7BF7C-837D-448C-908D-05EA7F2F3621}"/>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3D942EB8-CD8B-46C9-97A3-88EBD8FC97BD}"/>
              </a:ext>
            </a:extLst>
          </p:cNvPr>
          <p:cNvGraphicFramePr>
            <a:graphicFrameLocks noGrp="1"/>
          </p:cNvGraphicFramePr>
          <p:nvPr>
            <p:ph type="tbl" sz="quarter" idx="13"/>
            <p:extLst>
              <p:ext uri="{D42A27DB-BD31-4B8C-83A1-F6EECF244321}">
                <p14:modId xmlns:p14="http://schemas.microsoft.com/office/powerpoint/2010/main" val="115834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70561267"/>
                    </a:ext>
                  </a:extLst>
                </a:gridCol>
                <a:gridCol w="1152143">
                  <a:extLst>
                    <a:ext uri="{9D8B030D-6E8A-4147-A177-3AD203B41FA5}">
                      <a16:colId xmlns:a16="http://schemas.microsoft.com/office/drawing/2014/main" val="3547510692"/>
                    </a:ext>
                  </a:extLst>
                </a:gridCol>
                <a:gridCol w="576072">
                  <a:extLst>
                    <a:ext uri="{9D8B030D-6E8A-4147-A177-3AD203B41FA5}">
                      <a16:colId xmlns:a16="http://schemas.microsoft.com/office/drawing/2014/main" val="257464876"/>
                    </a:ext>
                  </a:extLst>
                </a:gridCol>
                <a:gridCol w="576072">
                  <a:extLst>
                    <a:ext uri="{9D8B030D-6E8A-4147-A177-3AD203B41FA5}">
                      <a16:colId xmlns:a16="http://schemas.microsoft.com/office/drawing/2014/main" val="1810651747"/>
                    </a:ext>
                  </a:extLst>
                </a:gridCol>
                <a:gridCol w="576072">
                  <a:extLst>
                    <a:ext uri="{9D8B030D-6E8A-4147-A177-3AD203B41FA5}">
                      <a16:colId xmlns:a16="http://schemas.microsoft.com/office/drawing/2014/main" val="4162572600"/>
                    </a:ext>
                  </a:extLst>
                </a:gridCol>
                <a:gridCol w="576072">
                  <a:extLst>
                    <a:ext uri="{9D8B030D-6E8A-4147-A177-3AD203B41FA5}">
                      <a16:colId xmlns:a16="http://schemas.microsoft.com/office/drawing/2014/main" val="3400676433"/>
                    </a:ext>
                  </a:extLst>
                </a:gridCol>
                <a:gridCol w="576072">
                  <a:extLst>
                    <a:ext uri="{9D8B030D-6E8A-4147-A177-3AD203B41FA5}">
                      <a16:colId xmlns:a16="http://schemas.microsoft.com/office/drawing/2014/main" val="943262460"/>
                    </a:ext>
                  </a:extLst>
                </a:gridCol>
                <a:gridCol w="576072">
                  <a:extLst>
                    <a:ext uri="{9D8B030D-6E8A-4147-A177-3AD203B41FA5}">
                      <a16:colId xmlns:a16="http://schemas.microsoft.com/office/drawing/2014/main" val="3194627893"/>
                    </a:ext>
                  </a:extLst>
                </a:gridCol>
                <a:gridCol w="576072">
                  <a:extLst>
                    <a:ext uri="{9D8B030D-6E8A-4147-A177-3AD203B41FA5}">
                      <a16:colId xmlns:a16="http://schemas.microsoft.com/office/drawing/2014/main" val="3697629799"/>
                    </a:ext>
                  </a:extLst>
                </a:gridCol>
                <a:gridCol w="576072">
                  <a:extLst>
                    <a:ext uri="{9D8B030D-6E8A-4147-A177-3AD203B41FA5}">
                      <a16:colId xmlns:a16="http://schemas.microsoft.com/office/drawing/2014/main" val="2092169193"/>
                    </a:ext>
                  </a:extLst>
                </a:gridCol>
                <a:gridCol w="576072">
                  <a:extLst>
                    <a:ext uri="{9D8B030D-6E8A-4147-A177-3AD203B41FA5}">
                      <a16:colId xmlns:a16="http://schemas.microsoft.com/office/drawing/2014/main" val="148134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2578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extLst>
                  <a:ext uri="{0D108BD9-81ED-4DB2-BD59-A6C34878D82A}">
                    <a16:rowId xmlns:a16="http://schemas.microsoft.com/office/drawing/2014/main" val="3886028605"/>
                  </a:ext>
                </a:extLst>
              </a:tr>
            </a:tbl>
          </a:graphicData>
        </a:graphic>
      </p:graphicFrame>
      <p:sp>
        <p:nvSpPr>
          <p:cNvPr id="4" name="Text Placeholder 3">
            <a:extLst>
              <a:ext uri="{FF2B5EF4-FFF2-40B4-BE49-F238E27FC236}">
                <a16:creationId xmlns:a16="http://schemas.microsoft.com/office/drawing/2014/main" id="{27EF4156-F268-430B-9E80-24BDC259381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58451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665C-1205-4FA1-87B8-00C19F4B23F0}"/>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BA07DF0A-17E8-4A07-A4AA-1708A5E280DF}"/>
              </a:ext>
            </a:extLst>
          </p:cNvPr>
          <p:cNvGraphicFramePr>
            <a:graphicFrameLocks noGrp="1"/>
          </p:cNvGraphicFramePr>
          <p:nvPr>
            <p:ph type="tbl" sz="quarter" idx="13"/>
            <p:extLst>
              <p:ext uri="{D42A27DB-BD31-4B8C-83A1-F6EECF244321}">
                <p14:modId xmlns:p14="http://schemas.microsoft.com/office/powerpoint/2010/main" val="920570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82949769"/>
                    </a:ext>
                  </a:extLst>
                </a:gridCol>
                <a:gridCol w="1152143">
                  <a:extLst>
                    <a:ext uri="{9D8B030D-6E8A-4147-A177-3AD203B41FA5}">
                      <a16:colId xmlns:a16="http://schemas.microsoft.com/office/drawing/2014/main" val="3052543699"/>
                    </a:ext>
                  </a:extLst>
                </a:gridCol>
                <a:gridCol w="576072">
                  <a:extLst>
                    <a:ext uri="{9D8B030D-6E8A-4147-A177-3AD203B41FA5}">
                      <a16:colId xmlns:a16="http://schemas.microsoft.com/office/drawing/2014/main" val="3077241996"/>
                    </a:ext>
                  </a:extLst>
                </a:gridCol>
                <a:gridCol w="576072">
                  <a:extLst>
                    <a:ext uri="{9D8B030D-6E8A-4147-A177-3AD203B41FA5}">
                      <a16:colId xmlns:a16="http://schemas.microsoft.com/office/drawing/2014/main" val="3281502071"/>
                    </a:ext>
                  </a:extLst>
                </a:gridCol>
                <a:gridCol w="576072">
                  <a:extLst>
                    <a:ext uri="{9D8B030D-6E8A-4147-A177-3AD203B41FA5}">
                      <a16:colId xmlns:a16="http://schemas.microsoft.com/office/drawing/2014/main" val="4158718185"/>
                    </a:ext>
                  </a:extLst>
                </a:gridCol>
                <a:gridCol w="576072">
                  <a:extLst>
                    <a:ext uri="{9D8B030D-6E8A-4147-A177-3AD203B41FA5}">
                      <a16:colId xmlns:a16="http://schemas.microsoft.com/office/drawing/2014/main" val="2905769272"/>
                    </a:ext>
                  </a:extLst>
                </a:gridCol>
                <a:gridCol w="576072">
                  <a:extLst>
                    <a:ext uri="{9D8B030D-6E8A-4147-A177-3AD203B41FA5}">
                      <a16:colId xmlns:a16="http://schemas.microsoft.com/office/drawing/2014/main" val="2102501381"/>
                    </a:ext>
                  </a:extLst>
                </a:gridCol>
                <a:gridCol w="576072">
                  <a:extLst>
                    <a:ext uri="{9D8B030D-6E8A-4147-A177-3AD203B41FA5}">
                      <a16:colId xmlns:a16="http://schemas.microsoft.com/office/drawing/2014/main" val="3918205010"/>
                    </a:ext>
                  </a:extLst>
                </a:gridCol>
                <a:gridCol w="576072">
                  <a:extLst>
                    <a:ext uri="{9D8B030D-6E8A-4147-A177-3AD203B41FA5}">
                      <a16:colId xmlns:a16="http://schemas.microsoft.com/office/drawing/2014/main" val="901465443"/>
                    </a:ext>
                  </a:extLst>
                </a:gridCol>
                <a:gridCol w="576072">
                  <a:extLst>
                    <a:ext uri="{9D8B030D-6E8A-4147-A177-3AD203B41FA5}">
                      <a16:colId xmlns:a16="http://schemas.microsoft.com/office/drawing/2014/main" val="298599639"/>
                    </a:ext>
                  </a:extLst>
                </a:gridCol>
                <a:gridCol w="576072">
                  <a:extLst>
                    <a:ext uri="{9D8B030D-6E8A-4147-A177-3AD203B41FA5}">
                      <a16:colId xmlns:a16="http://schemas.microsoft.com/office/drawing/2014/main" val="132273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2467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1245469411"/>
                  </a:ext>
                </a:extLst>
              </a:tr>
            </a:tbl>
          </a:graphicData>
        </a:graphic>
      </p:graphicFrame>
      <p:sp>
        <p:nvSpPr>
          <p:cNvPr id="4" name="Text Placeholder 3">
            <a:extLst>
              <a:ext uri="{FF2B5EF4-FFF2-40B4-BE49-F238E27FC236}">
                <a16:creationId xmlns:a16="http://schemas.microsoft.com/office/drawing/2014/main" id="{18F3E7C6-C5F3-4DD2-908D-14BEF58AD0D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88717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32D7-3161-4561-8FAE-035639B7CAB0}"/>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D0FFB254-5230-41FA-9E9C-04FC05191FFF}"/>
              </a:ext>
            </a:extLst>
          </p:cNvPr>
          <p:cNvGraphicFramePr>
            <a:graphicFrameLocks noGrp="1"/>
          </p:cNvGraphicFramePr>
          <p:nvPr>
            <p:ph type="tbl" sz="quarter" idx="13"/>
            <p:extLst>
              <p:ext uri="{D42A27DB-BD31-4B8C-83A1-F6EECF244321}">
                <p14:modId xmlns:p14="http://schemas.microsoft.com/office/powerpoint/2010/main" val="673127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68760947"/>
                    </a:ext>
                  </a:extLst>
                </a:gridCol>
                <a:gridCol w="1152143">
                  <a:extLst>
                    <a:ext uri="{9D8B030D-6E8A-4147-A177-3AD203B41FA5}">
                      <a16:colId xmlns:a16="http://schemas.microsoft.com/office/drawing/2014/main" val="1689025322"/>
                    </a:ext>
                  </a:extLst>
                </a:gridCol>
                <a:gridCol w="576072">
                  <a:extLst>
                    <a:ext uri="{9D8B030D-6E8A-4147-A177-3AD203B41FA5}">
                      <a16:colId xmlns:a16="http://schemas.microsoft.com/office/drawing/2014/main" val="2785377162"/>
                    </a:ext>
                  </a:extLst>
                </a:gridCol>
                <a:gridCol w="576072">
                  <a:extLst>
                    <a:ext uri="{9D8B030D-6E8A-4147-A177-3AD203B41FA5}">
                      <a16:colId xmlns:a16="http://schemas.microsoft.com/office/drawing/2014/main" val="3072565490"/>
                    </a:ext>
                  </a:extLst>
                </a:gridCol>
                <a:gridCol w="576072">
                  <a:extLst>
                    <a:ext uri="{9D8B030D-6E8A-4147-A177-3AD203B41FA5}">
                      <a16:colId xmlns:a16="http://schemas.microsoft.com/office/drawing/2014/main" val="1397309508"/>
                    </a:ext>
                  </a:extLst>
                </a:gridCol>
                <a:gridCol w="576072">
                  <a:extLst>
                    <a:ext uri="{9D8B030D-6E8A-4147-A177-3AD203B41FA5}">
                      <a16:colId xmlns:a16="http://schemas.microsoft.com/office/drawing/2014/main" val="4008944494"/>
                    </a:ext>
                  </a:extLst>
                </a:gridCol>
                <a:gridCol w="576072">
                  <a:extLst>
                    <a:ext uri="{9D8B030D-6E8A-4147-A177-3AD203B41FA5}">
                      <a16:colId xmlns:a16="http://schemas.microsoft.com/office/drawing/2014/main" val="699246882"/>
                    </a:ext>
                  </a:extLst>
                </a:gridCol>
                <a:gridCol w="576072">
                  <a:extLst>
                    <a:ext uri="{9D8B030D-6E8A-4147-A177-3AD203B41FA5}">
                      <a16:colId xmlns:a16="http://schemas.microsoft.com/office/drawing/2014/main" val="983817960"/>
                    </a:ext>
                  </a:extLst>
                </a:gridCol>
                <a:gridCol w="576072">
                  <a:extLst>
                    <a:ext uri="{9D8B030D-6E8A-4147-A177-3AD203B41FA5}">
                      <a16:colId xmlns:a16="http://schemas.microsoft.com/office/drawing/2014/main" val="4003737181"/>
                    </a:ext>
                  </a:extLst>
                </a:gridCol>
                <a:gridCol w="576072">
                  <a:extLst>
                    <a:ext uri="{9D8B030D-6E8A-4147-A177-3AD203B41FA5}">
                      <a16:colId xmlns:a16="http://schemas.microsoft.com/office/drawing/2014/main" val="1375318668"/>
                    </a:ext>
                  </a:extLst>
                </a:gridCol>
                <a:gridCol w="576072">
                  <a:extLst>
                    <a:ext uri="{9D8B030D-6E8A-4147-A177-3AD203B41FA5}">
                      <a16:colId xmlns:a16="http://schemas.microsoft.com/office/drawing/2014/main" val="203217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256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29429008"/>
                  </a:ext>
                </a:extLst>
              </a:tr>
            </a:tbl>
          </a:graphicData>
        </a:graphic>
      </p:graphicFrame>
      <p:sp>
        <p:nvSpPr>
          <p:cNvPr id="4" name="Text Placeholder 3">
            <a:extLst>
              <a:ext uri="{FF2B5EF4-FFF2-40B4-BE49-F238E27FC236}">
                <a16:creationId xmlns:a16="http://schemas.microsoft.com/office/drawing/2014/main" id="{93731026-AC65-4EF7-AC0B-9F675FA6CB2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00146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EF96-6CEE-4875-9F88-EA0FEE7EEC59}"/>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8E22866B-CC05-4B48-AEE4-C8D5C77AD860}"/>
              </a:ext>
            </a:extLst>
          </p:cNvPr>
          <p:cNvGraphicFramePr>
            <a:graphicFrameLocks noGrp="1"/>
          </p:cNvGraphicFramePr>
          <p:nvPr>
            <p:ph type="tbl" sz="quarter" idx="13"/>
            <p:extLst>
              <p:ext uri="{D42A27DB-BD31-4B8C-83A1-F6EECF244321}">
                <p14:modId xmlns:p14="http://schemas.microsoft.com/office/powerpoint/2010/main" val="419323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92282813"/>
                    </a:ext>
                  </a:extLst>
                </a:gridCol>
                <a:gridCol w="1152143">
                  <a:extLst>
                    <a:ext uri="{9D8B030D-6E8A-4147-A177-3AD203B41FA5}">
                      <a16:colId xmlns:a16="http://schemas.microsoft.com/office/drawing/2014/main" val="1032617621"/>
                    </a:ext>
                  </a:extLst>
                </a:gridCol>
                <a:gridCol w="576072">
                  <a:extLst>
                    <a:ext uri="{9D8B030D-6E8A-4147-A177-3AD203B41FA5}">
                      <a16:colId xmlns:a16="http://schemas.microsoft.com/office/drawing/2014/main" val="731058324"/>
                    </a:ext>
                  </a:extLst>
                </a:gridCol>
                <a:gridCol w="576072">
                  <a:extLst>
                    <a:ext uri="{9D8B030D-6E8A-4147-A177-3AD203B41FA5}">
                      <a16:colId xmlns:a16="http://schemas.microsoft.com/office/drawing/2014/main" val="906567105"/>
                    </a:ext>
                  </a:extLst>
                </a:gridCol>
                <a:gridCol w="576072">
                  <a:extLst>
                    <a:ext uri="{9D8B030D-6E8A-4147-A177-3AD203B41FA5}">
                      <a16:colId xmlns:a16="http://schemas.microsoft.com/office/drawing/2014/main" val="3670319685"/>
                    </a:ext>
                  </a:extLst>
                </a:gridCol>
                <a:gridCol w="576072">
                  <a:extLst>
                    <a:ext uri="{9D8B030D-6E8A-4147-A177-3AD203B41FA5}">
                      <a16:colId xmlns:a16="http://schemas.microsoft.com/office/drawing/2014/main" val="2336316535"/>
                    </a:ext>
                  </a:extLst>
                </a:gridCol>
                <a:gridCol w="576072">
                  <a:extLst>
                    <a:ext uri="{9D8B030D-6E8A-4147-A177-3AD203B41FA5}">
                      <a16:colId xmlns:a16="http://schemas.microsoft.com/office/drawing/2014/main" val="352142944"/>
                    </a:ext>
                  </a:extLst>
                </a:gridCol>
                <a:gridCol w="576072">
                  <a:extLst>
                    <a:ext uri="{9D8B030D-6E8A-4147-A177-3AD203B41FA5}">
                      <a16:colId xmlns:a16="http://schemas.microsoft.com/office/drawing/2014/main" val="1262365570"/>
                    </a:ext>
                  </a:extLst>
                </a:gridCol>
                <a:gridCol w="576072">
                  <a:extLst>
                    <a:ext uri="{9D8B030D-6E8A-4147-A177-3AD203B41FA5}">
                      <a16:colId xmlns:a16="http://schemas.microsoft.com/office/drawing/2014/main" val="2461936005"/>
                    </a:ext>
                  </a:extLst>
                </a:gridCol>
                <a:gridCol w="576072">
                  <a:extLst>
                    <a:ext uri="{9D8B030D-6E8A-4147-A177-3AD203B41FA5}">
                      <a16:colId xmlns:a16="http://schemas.microsoft.com/office/drawing/2014/main" val="845380290"/>
                    </a:ext>
                  </a:extLst>
                </a:gridCol>
                <a:gridCol w="576072">
                  <a:extLst>
                    <a:ext uri="{9D8B030D-6E8A-4147-A177-3AD203B41FA5}">
                      <a16:colId xmlns:a16="http://schemas.microsoft.com/office/drawing/2014/main" val="2269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154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1538898318"/>
                  </a:ext>
                </a:extLst>
              </a:tr>
            </a:tbl>
          </a:graphicData>
        </a:graphic>
      </p:graphicFrame>
      <p:sp>
        <p:nvSpPr>
          <p:cNvPr id="4" name="Text Placeholder 3">
            <a:extLst>
              <a:ext uri="{FF2B5EF4-FFF2-40B4-BE49-F238E27FC236}">
                <a16:creationId xmlns:a16="http://schemas.microsoft.com/office/drawing/2014/main" id="{3FA0372C-127C-4133-A3EF-9EE7E360BCA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32978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C180E-B37A-40A9-9324-09EB8C31F9FB}"/>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42777880-E09A-4DEF-8B16-8EB14E08B680}"/>
              </a:ext>
            </a:extLst>
          </p:cNvPr>
          <p:cNvGraphicFramePr>
            <a:graphicFrameLocks noGrp="1"/>
          </p:cNvGraphicFramePr>
          <p:nvPr>
            <p:ph type="tbl" sz="quarter" idx="13"/>
            <p:extLst>
              <p:ext uri="{D42A27DB-BD31-4B8C-83A1-F6EECF244321}">
                <p14:modId xmlns:p14="http://schemas.microsoft.com/office/powerpoint/2010/main" val="298559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13250444"/>
                    </a:ext>
                  </a:extLst>
                </a:gridCol>
                <a:gridCol w="1152143">
                  <a:extLst>
                    <a:ext uri="{9D8B030D-6E8A-4147-A177-3AD203B41FA5}">
                      <a16:colId xmlns:a16="http://schemas.microsoft.com/office/drawing/2014/main" val="1937669296"/>
                    </a:ext>
                  </a:extLst>
                </a:gridCol>
                <a:gridCol w="576072">
                  <a:extLst>
                    <a:ext uri="{9D8B030D-6E8A-4147-A177-3AD203B41FA5}">
                      <a16:colId xmlns:a16="http://schemas.microsoft.com/office/drawing/2014/main" val="1990481271"/>
                    </a:ext>
                  </a:extLst>
                </a:gridCol>
                <a:gridCol w="576072">
                  <a:extLst>
                    <a:ext uri="{9D8B030D-6E8A-4147-A177-3AD203B41FA5}">
                      <a16:colId xmlns:a16="http://schemas.microsoft.com/office/drawing/2014/main" val="871027152"/>
                    </a:ext>
                  </a:extLst>
                </a:gridCol>
                <a:gridCol w="576072">
                  <a:extLst>
                    <a:ext uri="{9D8B030D-6E8A-4147-A177-3AD203B41FA5}">
                      <a16:colId xmlns:a16="http://schemas.microsoft.com/office/drawing/2014/main" val="792113751"/>
                    </a:ext>
                  </a:extLst>
                </a:gridCol>
                <a:gridCol w="576072">
                  <a:extLst>
                    <a:ext uri="{9D8B030D-6E8A-4147-A177-3AD203B41FA5}">
                      <a16:colId xmlns:a16="http://schemas.microsoft.com/office/drawing/2014/main" val="133529323"/>
                    </a:ext>
                  </a:extLst>
                </a:gridCol>
                <a:gridCol w="576072">
                  <a:extLst>
                    <a:ext uri="{9D8B030D-6E8A-4147-A177-3AD203B41FA5}">
                      <a16:colId xmlns:a16="http://schemas.microsoft.com/office/drawing/2014/main" val="989389356"/>
                    </a:ext>
                  </a:extLst>
                </a:gridCol>
                <a:gridCol w="576072">
                  <a:extLst>
                    <a:ext uri="{9D8B030D-6E8A-4147-A177-3AD203B41FA5}">
                      <a16:colId xmlns:a16="http://schemas.microsoft.com/office/drawing/2014/main" val="1399096902"/>
                    </a:ext>
                  </a:extLst>
                </a:gridCol>
                <a:gridCol w="576072">
                  <a:extLst>
                    <a:ext uri="{9D8B030D-6E8A-4147-A177-3AD203B41FA5}">
                      <a16:colId xmlns:a16="http://schemas.microsoft.com/office/drawing/2014/main" val="4083986691"/>
                    </a:ext>
                  </a:extLst>
                </a:gridCol>
                <a:gridCol w="576072">
                  <a:extLst>
                    <a:ext uri="{9D8B030D-6E8A-4147-A177-3AD203B41FA5}">
                      <a16:colId xmlns:a16="http://schemas.microsoft.com/office/drawing/2014/main" val="3658438316"/>
                    </a:ext>
                  </a:extLst>
                </a:gridCol>
                <a:gridCol w="576072">
                  <a:extLst>
                    <a:ext uri="{9D8B030D-6E8A-4147-A177-3AD203B41FA5}">
                      <a16:colId xmlns:a16="http://schemas.microsoft.com/office/drawing/2014/main" val="2877802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3011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1951757086"/>
                  </a:ext>
                </a:extLst>
              </a:tr>
            </a:tbl>
          </a:graphicData>
        </a:graphic>
      </p:graphicFrame>
      <p:sp>
        <p:nvSpPr>
          <p:cNvPr id="4" name="Text Placeholder 3">
            <a:extLst>
              <a:ext uri="{FF2B5EF4-FFF2-40B4-BE49-F238E27FC236}">
                <a16:creationId xmlns:a16="http://schemas.microsoft.com/office/drawing/2014/main" id="{284E0DD1-3CD9-47F4-B771-0CDD5A6EF87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62723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9AE30-DFBA-4FA8-A1D4-7DA7B709907F}"/>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175190F4-3C77-4EF2-AEC4-709A1F6AF42E}"/>
              </a:ext>
            </a:extLst>
          </p:cNvPr>
          <p:cNvGraphicFramePr>
            <a:graphicFrameLocks noGrp="1"/>
          </p:cNvGraphicFramePr>
          <p:nvPr>
            <p:ph type="tbl" sz="quarter" idx="13"/>
            <p:extLst>
              <p:ext uri="{D42A27DB-BD31-4B8C-83A1-F6EECF244321}">
                <p14:modId xmlns:p14="http://schemas.microsoft.com/office/powerpoint/2010/main" val="2598444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62089401"/>
                    </a:ext>
                  </a:extLst>
                </a:gridCol>
                <a:gridCol w="1152143">
                  <a:extLst>
                    <a:ext uri="{9D8B030D-6E8A-4147-A177-3AD203B41FA5}">
                      <a16:colId xmlns:a16="http://schemas.microsoft.com/office/drawing/2014/main" val="1448696112"/>
                    </a:ext>
                  </a:extLst>
                </a:gridCol>
                <a:gridCol w="576072">
                  <a:extLst>
                    <a:ext uri="{9D8B030D-6E8A-4147-A177-3AD203B41FA5}">
                      <a16:colId xmlns:a16="http://schemas.microsoft.com/office/drawing/2014/main" val="2682591230"/>
                    </a:ext>
                  </a:extLst>
                </a:gridCol>
                <a:gridCol w="576072">
                  <a:extLst>
                    <a:ext uri="{9D8B030D-6E8A-4147-A177-3AD203B41FA5}">
                      <a16:colId xmlns:a16="http://schemas.microsoft.com/office/drawing/2014/main" val="1552740529"/>
                    </a:ext>
                  </a:extLst>
                </a:gridCol>
                <a:gridCol w="576072">
                  <a:extLst>
                    <a:ext uri="{9D8B030D-6E8A-4147-A177-3AD203B41FA5}">
                      <a16:colId xmlns:a16="http://schemas.microsoft.com/office/drawing/2014/main" val="3499493943"/>
                    </a:ext>
                  </a:extLst>
                </a:gridCol>
                <a:gridCol w="576072">
                  <a:extLst>
                    <a:ext uri="{9D8B030D-6E8A-4147-A177-3AD203B41FA5}">
                      <a16:colId xmlns:a16="http://schemas.microsoft.com/office/drawing/2014/main" val="292994871"/>
                    </a:ext>
                  </a:extLst>
                </a:gridCol>
                <a:gridCol w="576072">
                  <a:extLst>
                    <a:ext uri="{9D8B030D-6E8A-4147-A177-3AD203B41FA5}">
                      <a16:colId xmlns:a16="http://schemas.microsoft.com/office/drawing/2014/main" val="437238199"/>
                    </a:ext>
                  </a:extLst>
                </a:gridCol>
                <a:gridCol w="576072">
                  <a:extLst>
                    <a:ext uri="{9D8B030D-6E8A-4147-A177-3AD203B41FA5}">
                      <a16:colId xmlns:a16="http://schemas.microsoft.com/office/drawing/2014/main" val="2038247003"/>
                    </a:ext>
                  </a:extLst>
                </a:gridCol>
                <a:gridCol w="576072">
                  <a:extLst>
                    <a:ext uri="{9D8B030D-6E8A-4147-A177-3AD203B41FA5}">
                      <a16:colId xmlns:a16="http://schemas.microsoft.com/office/drawing/2014/main" val="1544183235"/>
                    </a:ext>
                  </a:extLst>
                </a:gridCol>
                <a:gridCol w="576072">
                  <a:extLst>
                    <a:ext uri="{9D8B030D-6E8A-4147-A177-3AD203B41FA5}">
                      <a16:colId xmlns:a16="http://schemas.microsoft.com/office/drawing/2014/main" val="3851172983"/>
                    </a:ext>
                  </a:extLst>
                </a:gridCol>
                <a:gridCol w="576072">
                  <a:extLst>
                    <a:ext uri="{9D8B030D-6E8A-4147-A177-3AD203B41FA5}">
                      <a16:colId xmlns:a16="http://schemas.microsoft.com/office/drawing/2014/main" val="3739662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7878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146048437"/>
                  </a:ext>
                </a:extLst>
              </a:tr>
            </a:tbl>
          </a:graphicData>
        </a:graphic>
      </p:graphicFrame>
      <p:sp>
        <p:nvSpPr>
          <p:cNvPr id="4" name="Text Placeholder 3">
            <a:extLst>
              <a:ext uri="{FF2B5EF4-FFF2-40B4-BE49-F238E27FC236}">
                <a16:creationId xmlns:a16="http://schemas.microsoft.com/office/drawing/2014/main" id="{A402D5A0-6084-4C69-A0CD-C4C5B431CD3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66227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D22C2-4620-4F85-A8C6-5843D60CAAAC}"/>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28A91AAE-6106-4A79-BDA6-AB09D0F305B7}"/>
              </a:ext>
            </a:extLst>
          </p:cNvPr>
          <p:cNvGraphicFramePr>
            <a:graphicFrameLocks noGrp="1"/>
          </p:cNvGraphicFramePr>
          <p:nvPr>
            <p:ph type="tbl" sz="quarter" idx="13"/>
            <p:extLst>
              <p:ext uri="{D42A27DB-BD31-4B8C-83A1-F6EECF244321}">
                <p14:modId xmlns:p14="http://schemas.microsoft.com/office/powerpoint/2010/main" val="68362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56768410"/>
                    </a:ext>
                  </a:extLst>
                </a:gridCol>
                <a:gridCol w="1152143">
                  <a:extLst>
                    <a:ext uri="{9D8B030D-6E8A-4147-A177-3AD203B41FA5}">
                      <a16:colId xmlns:a16="http://schemas.microsoft.com/office/drawing/2014/main" val="4143512046"/>
                    </a:ext>
                  </a:extLst>
                </a:gridCol>
                <a:gridCol w="576072">
                  <a:extLst>
                    <a:ext uri="{9D8B030D-6E8A-4147-A177-3AD203B41FA5}">
                      <a16:colId xmlns:a16="http://schemas.microsoft.com/office/drawing/2014/main" val="2327099617"/>
                    </a:ext>
                  </a:extLst>
                </a:gridCol>
                <a:gridCol w="576072">
                  <a:extLst>
                    <a:ext uri="{9D8B030D-6E8A-4147-A177-3AD203B41FA5}">
                      <a16:colId xmlns:a16="http://schemas.microsoft.com/office/drawing/2014/main" val="3558487153"/>
                    </a:ext>
                  </a:extLst>
                </a:gridCol>
                <a:gridCol w="576072">
                  <a:extLst>
                    <a:ext uri="{9D8B030D-6E8A-4147-A177-3AD203B41FA5}">
                      <a16:colId xmlns:a16="http://schemas.microsoft.com/office/drawing/2014/main" val="14492196"/>
                    </a:ext>
                  </a:extLst>
                </a:gridCol>
                <a:gridCol w="576072">
                  <a:extLst>
                    <a:ext uri="{9D8B030D-6E8A-4147-A177-3AD203B41FA5}">
                      <a16:colId xmlns:a16="http://schemas.microsoft.com/office/drawing/2014/main" val="711730276"/>
                    </a:ext>
                  </a:extLst>
                </a:gridCol>
                <a:gridCol w="576072">
                  <a:extLst>
                    <a:ext uri="{9D8B030D-6E8A-4147-A177-3AD203B41FA5}">
                      <a16:colId xmlns:a16="http://schemas.microsoft.com/office/drawing/2014/main" val="3701772427"/>
                    </a:ext>
                  </a:extLst>
                </a:gridCol>
                <a:gridCol w="576072">
                  <a:extLst>
                    <a:ext uri="{9D8B030D-6E8A-4147-A177-3AD203B41FA5}">
                      <a16:colId xmlns:a16="http://schemas.microsoft.com/office/drawing/2014/main" val="3549728087"/>
                    </a:ext>
                  </a:extLst>
                </a:gridCol>
                <a:gridCol w="576072">
                  <a:extLst>
                    <a:ext uri="{9D8B030D-6E8A-4147-A177-3AD203B41FA5}">
                      <a16:colId xmlns:a16="http://schemas.microsoft.com/office/drawing/2014/main" val="4171992567"/>
                    </a:ext>
                  </a:extLst>
                </a:gridCol>
                <a:gridCol w="576072">
                  <a:extLst>
                    <a:ext uri="{9D8B030D-6E8A-4147-A177-3AD203B41FA5}">
                      <a16:colId xmlns:a16="http://schemas.microsoft.com/office/drawing/2014/main" val="2078291255"/>
                    </a:ext>
                  </a:extLst>
                </a:gridCol>
                <a:gridCol w="576072">
                  <a:extLst>
                    <a:ext uri="{9D8B030D-6E8A-4147-A177-3AD203B41FA5}">
                      <a16:colId xmlns:a16="http://schemas.microsoft.com/office/drawing/2014/main" val="3098855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107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2801994225"/>
                  </a:ext>
                </a:extLst>
              </a:tr>
            </a:tbl>
          </a:graphicData>
        </a:graphic>
      </p:graphicFrame>
      <p:sp>
        <p:nvSpPr>
          <p:cNvPr id="4" name="Text Placeholder 3">
            <a:extLst>
              <a:ext uri="{FF2B5EF4-FFF2-40B4-BE49-F238E27FC236}">
                <a16:creationId xmlns:a16="http://schemas.microsoft.com/office/drawing/2014/main" id="{CBFFD3F6-AB5E-4C65-AFF4-AC02966AE92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75884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18B2-A10B-4056-A96E-89C6E3B8514F}"/>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BF85D135-367F-498C-BD16-702CF34F1805}"/>
              </a:ext>
            </a:extLst>
          </p:cNvPr>
          <p:cNvGraphicFramePr>
            <a:graphicFrameLocks noGrp="1"/>
          </p:cNvGraphicFramePr>
          <p:nvPr>
            <p:ph type="tbl" sz="quarter" idx="13"/>
            <p:extLst>
              <p:ext uri="{D42A27DB-BD31-4B8C-83A1-F6EECF244321}">
                <p14:modId xmlns:p14="http://schemas.microsoft.com/office/powerpoint/2010/main" val="344091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42638926"/>
                    </a:ext>
                  </a:extLst>
                </a:gridCol>
                <a:gridCol w="1152143">
                  <a:extLst>
                    <a:ext uri="{9D8B030D-6E8A-4147-A177-3AD203B41FA5}">
                      <a16:colId xmlns:a16="http://schemas.microsoft.com/office/drawing/2014/main" val="3607505430"/>
                    </a:ext>
                  </a:extLst>
                </a:gridCol>
                <a:gridCol w="576072">
                  <a:extLst>
                    <a:ext uri="{9D8B030D-6E8A-4147-A177-3AD203B41FA5}">
                      <a16:colId xmlns:a16="http://schemas.microsoft.com/office/drawing/2014/main" val="2424115095"/>
                    </a:ext>
                  </a:extLst>
                </a:gridCol>
                <a:gridCol w="576072">
                  <a:extLst>
                    <a:ext uri="{9D8B030D-6E8A-4147-A177-3AD203B41FA5}">
                      <a16:colId xmlns:a16="http://schemas.microsoft.com/office/drawing/2014/main" val="729942421"/>
                    </a:ext>
                  </a:extLst>
                </a:gridCol>
                <a:gridCol w="576072">
                  <a:extLst>
                    <a:ext uri="{9D8B030D-6E8A-4147-A177-3AD203B41FA5}">
                      <a16:colId xmlns:a16="http://schemas.microsoft.com/office/drawing/2014/main" val="3584927085"/>
                    </a:ext>
                  </a:extLst>
                </a:gridCol>
                <a:gridCol w="576072">
                  <a:extLst>
                    <a:ext uri="{9D8B030D-6E8A-4147-A177-3AD203B41FA5}">
                      <a16:colId xmlns:a16="http://schemas.microsoft.com/office/drawing/2014/main" val="2409309857"/>
                    </a:ext>
                  </a:extLst>
                </a:gridCol>
                <a:gridCol w="576072">
                  <a:extLst>
                    <a:ext uri="{9D8B030D-6E8A-4147-A177-3AD203B41FA5}">
                      <a16:colId xmlns:a16="http://schemas.microsoft.com/office/drawing/2014/main" val="871307794"/>
                    </a:ext>
                  </a:extLst>
                </a:gridCol>
                <a:gridCol w="576072">
                  <a:extLst>
                    <a:ext uri="{9D8B030D-6E8A-4147-A177-3AD203B41FA5}">
                      <a16:colId xmlns:a16="http://schemas.microsoft.com/office/drawing/2014/main" val="3586438433"/>
                    </a:ext>
                  </a:extLst>
                </a:gridCol>
                <a:gridCol w="576072">
                  <a:extLst>
                    <a:ext uri="{9D8B030D-6E8A-4147-A177-3AD203B41FA5}">
                      <a16:colId xmlns:a16="http://schemas.microsoft.com/office/drawing/2014/main" val="3447347425"/>
                    </a:ext>
                  </a:extLst>
                </a:gridCol>
                <a:gridCol w="576072">
                  <a:extLst>
                    <a:ext uri="{9D8B030D-6E8A-4147-A177-3AD203B41FA5}">
                      <a16:colId xmlns:a16="http://schemas.microsoft.com/office/drawing/2014/main" val="3433201775"/>
                    </a:ext>
                  </a:extLst>
                </a:gridCol>
                <a:gridCol w="576072">
                  <a:extLst>
                    <a:ext uri="{9D8B030D-6E8A-4147-A177-3AD203B41FA5}">
                      <a16:colId xmlns:a16="http://schemas.microsoft.com/office/drawing/2014/main" val="1123454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0303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3307513102"/>
                  </a:ext>
                </a:extLst>
              </a:tr>
            </a:tbl>
          </a:graphicData>
        </a:graphic>
      </p:graphicFrame>
      <p:sp>
        <p:nvSpPr>
          <p:cNvPr id="4" name="Text Placeholder 3">
            <a:extLst>
              <a:ext uri="{FF2B5EF4-FFF2-40B4-BE49-F238E27FC236}">
                <a16:creationId xmlns:a16="http://schemas.microsoft.com/office/drawing/2014/main" id="{99B94082-D19C-4C8B-9628-EF162195444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00906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4D46F-0B6F-4641-BFA6-4FC098D59E03}"/>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E45D1FC8-1E44-4023-A437-31266DE4CAD8}"/>
              </a:ext>
            </a:extLst>
          </p:cNvPr>
          <p:cNvGraphicFramePr>
            <a:graphicFrameLocks noGrp="1"/>
          </p:cNvGraphicFramePr>
          <p:nvPr>
            <p:ph type="tbl" sz="quarter" idx="13"/>
            <p:extLst>
              <p:ext uri="{D42A27DB-BD31-4B8C-83A1-F6EECF244321}">
                <p14:modId xmlns:p14="http://schemas.microsoft.com/office/powerpoint/2010/main" val="1740670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05751038"/>
                    </a:ext>
                  </a:extLst>
                </a:gridCol>
                <a:gridCol w="1152143">
                  <a:extLst>
                    <a:ext uri="{9D8B030D-6E8A-4147-A177-3AD203B41FA5}">
                      <a16:colId xmlns:a16="http://schemas.microsoft.com/office/drawing/2014/main" val="3912141176"/>
                    </a:ext>
                  </a:extLst>
                </a:gridCol>
                <a:gridCol w="576072">
                  <a:extLst>
                    <a:ext uri="{9D8B030D-6E8A-4147-A177-3AD203B41FA5}">
                      <a16:colId xmlns:a16="http://schemas.microsoft.com/office/drawing/2014/main" val="2178834675"/>
                    </a:ext>
                  </a:extLst>
                </a:gridCol>
                <a:gridCol w="576072">
                  <a:extLst>
                    <a:ext uri="{9D8B030D-6E8A-4147-A177-3AD203B41FA5}">
                      <a16:colId xmlns:a16="http://schemas.microsoft.com/office/drawing/2014/main" val="981798421"/>
                    </a:ext>
                  </a:extLst>
                </a:gridCol>
                <a:gridCol w="576072">
                  <a:extLst>
                    <a:ext uri="{9D8B030D-6E8A-4147-A177-3AD203B41FA5}">
                      <a16:colId xmlns:a16="http://schemas.microsoft.com/office/drawing/2014/main" val="536108128"/>
                    </a:ext>
                  </a:extLst>
                </a:gridCol>
                <a:gridCol w="576072">
                  <a:extLst>
                    <a:ext uri="{9D8B030D-6E8A-4147-A177-3AD203B41FA5}">
                      <a16:colId xmlns:a16="http://schemas.microsoft.com/office/drawing/2014/main" val="1852204554"/>
                    </a:ext>
                  </a:extLst>
                </a:gridCol>
                <a:gridCol w="576072">
                  <a:extLst>
                    <a:ext uri="{9D8B030D-6E8A-4147-A177-3AD203B41FA5}">
                      <a16:colId xmlns:a16="http://schemas.microsoft.com/office/drawing/2014/main" val="72686731"/>
                    </a:ext>
                  </a:extLst>
                </a:gridCol>
                <a:gridCol w="576072">
                  <a:extLst>
                    <a:ext uri="{9D8B030D-6E8A-4147-A177-3AD203B41FA5}">
                      <a16:colId xmlns:a16="http://schemas.microsoft.com/office/drawing/2014/main" val="89966179"/>
                    </a:ext>
                  </a:extLst>
                </a:gridCol>
                <a:gridCol w="576072">
                  <a:extLst>
                    <a:ext uri="{9D8B030D-6E8A-4147-A177-3AD203B41FA5}">
                      <a16:colId xmlns:a16="http://schemas.microsoft.com/office/drawing/2014/main" val="518271624"/>
                    </a:ext>
                  </a:extLst>
                </a:gridCol>
                <a:gridCol w="576072">
                  <a:extLst>
                    <a:ext uri="{9D8B030D-6E8A-4147-A177-3AD203B41FA5}">
                      <a16:colId xmlns:a16="http://schemas.microsoft.com/office/drawing/2014/main" val="2135353198"/>
                    </a:ext>
                  </a:extLst>
                </a:gridCol>
                <a:gridCol w="576072">
                  <a:extLst>
                    <a:ext uri="{9D8B030D-6E8A-4147-A177-3AD203B41FA5}">
                      <a16:colId xmlns:a16="http://schemas.microsoft.com/office/drawing/2014/main" val="2745000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5654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3289048154"/>
                  </a:ext>
                </a:extLst>
              </a:tr>
            </a:tbl>
          </a:graphicData>
        </a:graphic>
      </p:graphicFrame>
      <p:sp>
        <p:nvSpPr>
          <p:cNvPr id="4" name="Text Placeholder 3">
            <a:extLst>
              <a:ext uri="{FF2B5EF4-FFF2-40B4-BE49-F238E27FC236}">
                <a16:creationId xmlns:a16="http://schemas.microsoft.com/office/drawing/2014/main" id="{6884BFD6-FA66-4BB3-B960-A983BAC0771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99118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6BDA1-B6E2-47BB-89DF-D29F0B536342}"/>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7635208F-04F7-4C14-8674-298FB9B62FE4}"/>
              </a:ext>
            </a:extLst>
          </p:cNvPr>
          <p:cNvGraphicFramePr>
            <a:graphicFrameLocks noGrp="1"/>
          </p:cNvGraphicFramePr>
          <p:nvPr>
            <p:ph type="tbl" sz="quarter" idx="13"/>
            <p:extLst>
              <p:ext uri="{D42A27DB-BD31-4B8C-83A1-F6EECF244321}">
                <p14:modId xmlns:p14="http://schemas.microsoft.com/office/powerpoint/2010/main" val="2876104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514652"/>
                    </a:ext>
                  </a:extLst>
                </a:gridCol>
                <a:gridCol w="658368">
                  <a:extLst>
                    <a:ext uri="{9D8B030D-6E8A-4147-A177-3AD203B41FA5}">
                      <a16:colId xmlns:a16="http://schemas.microsoft.com/office/drawing/2014/main" val="3664254266"/>
                    </a:ext>
                  </a:extLst>
                </a:gridCol>
                <a:gridCol w="658368">
                  <a:extLst>
                    <a:ext uri="{9D8B030D-6E8A-4147-A177-3AD203B41FA5}">
                      <a16:colId xmlns:a16="http://schemas.microsoft.com/office/drawing/2014/main" val="2896585847"/>
                    </a:ext>
                  </a:extLst>
                </a:gridCol>
                <a:gridCol w="329184">
                  <a:extLst>
                    <a:ext uri="{9D8B030D-6E8A-4147-A177-3AD203B41FA5}">
                      <a16:colId xmlns:a16="http://schemas.microsoft.com/office/drawing/2014/main" val="3459589870"/>
                    </a:ext>
                  </a:extLst>
                </a:gridCol>
                <a:gridCol w="329184">
                  <a:extLst>
                    <a:ext uri="{9D8B030D-6E8A-4147-A177-3AD203B41FA5}">
                      <a16:colId xmlns:a16="http://schemas.microsoft.com/office/drawing/2014/main" val="2617583686"/>
                    </a:ext>
                  </a:extLst>
                </a:gridCol>
                <a:gridCol w="658368">
                  <a:extLst>
                    <a:ext uri="{9D8B030D-6E8A-4147-A177-3AD203B41FA5}">
                      <a16:colId xmlns:a16="http://schemas.microsoft.com/office/drawing/2014/main" val="3700542546"/>
                    </a:ext>
                  </a:extLst>
                </a:gridCol>
                <a:gridCol w="658368">
                  <a:extLst>
                    <a:ext uri="{9D8B030D-6E8A-4147-A177-3AD203B41FA5}">
                      <a16:colId xmlns:a16="http://schemas.microsoft.com/office/drawing/2014/main" val="2892715824"/>
                    </a:ext>
                  </a:extLst>
                </a:gridCol>
                <a:gridCol w="658368">
                  <a:extLst>
                    <a:ext uri="{9D8B030D-6E8A-4147-A177-3AD203B41FA5}">
                      <a16:colId xmlns:a16="http://schemas.microsoft.com/office/drawing/2014/main" val="2548193351"/>
                    </a:ext>
                  </a:extLst>
                </a:gridCol>
                <a:gridCol w="658368">
                  <a:extLst>
                    <a:ext uri="{9D8B030D-6E8A-4147-A177-3AD203B41FA5}">
                      <a16:colId xmlns:a16="http://schemas.microsoft.com/office/drawing/2014/main" val="3824335179"/>
                    </a:ext>
                  </a:extLst>
                </a:gridCol>
                <a:gridCol w="658368">
                  <a:extLst>
                    <a:ext uri="{9D8B030D-6E8A-4147-A177-3AD203B41FA5}">
                      <a16:colId xmlns:a16="http://schemas.microsoft.com/office/drawing/2014/main" val="2318275984"/>
                    </a:ext>
                  </a:extLst>
                </a:gridCol>
                <a:gridCol w="658368">
                  <a:extLst>
                    <a:ext uri="{9D8B030D-6E8A-4147-A177-3AD203B41FA5}">
                      <a16:colId xmlns:a16="http://schemas.microsoft.com/office/drawing/2014/main" val="1762691263"/>
                    </a:ext>
                  </a:extLst>
                </a:gridCol>
                <a:gridCol w="658368">
                  <a:extLst>
                    <a:ext uri="{9D8B030D-6E8A-4147-A177-3AD203B41FA5}">
                      <a16:colId xmlns:a16="http://schemas.microsoft.com/office/drawing/2014/main" val="289775670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65702423"/>
                  </a:ext>
                </a:extLst>
              </a:tr>
              <a:tr h="370840">
                <a:tc>
                  <a:txBody>
                    <a:bodyPr/>
                    <a:lstStyle/>
                    <a:p>
                      <a:r>
                        <a:rPr lang="en-US" sz="1000"/>
                        <a:t>trendset.muenchen</a:t>
                      </a:r>
                    </a:p>
                  </a:txBody>
                  <a:tcPr/>
                </a:tc>
                <a:tc>
                  <a:txBody>
                    <a:bodyPr/>
                    <a:lstStyle/>
                    <a:p>
                      <a:r>
                        <a:rPr lang="en-US" sz="1000"/>
                        <a:t>112</a:t>
                      </a:r>
                    </a:p>
                  </a:txBody>
                  <a:tcPr/>
                </a:tc>
                <a:tc>
                  <a:txBody>
                    <a:bodyPr/>
                    <a:lstStyle/>
                    <a:p>
                      <a:r>
                        <a:rPr lang="en-US" sz="1000"/>
                        <a:t>0.7959</a:t>
                      </a:r>
                    </a:p>
                  </a:txBody>
                  <a:tcPr/>
                </a:tc>
                <a:tc>
                  <a:txBody>
                    <a:bodyPr/>
                    <a:lstStyle/>
                    <a:p>
                      <a:r>
                        <a:rPr lang="en-US" sz="1000"/>
                        <a:t>34.26</a:t>
                      </a:r>
                    </a:p>
                  </a:txBody>
                  <a:tcPr/>
                </a:tc>
                <a:tc>
                  <a:txBody>
                    <a:bodyPr/>
                    <a:lstStyle/>
                    <a:p>
                      <a:r>
                        <a:rPr lang="en-US" sz="1000"/>
                        <a:t>0.68</a:t>
                      </a:r>
                    </a:p>
                  </a:txBody>
                  <a:tcPr/>
                </a:tc>
                <a:tc>
                  <a:txBody>
                    <a:bodyPr/>
                    <a:lstStyle/>
                    <a:p>
                      <a:r>
                        <a:rPr lang="en-US" sz="1000"/>
                        <a:t>734.42</a:t>
                      </a:r>
                    </a:p>
                  </a:txBody>
                  <a:tcPr/>
                </a:tc>
                <a:tc>
                  <a:txBody>
                    <a:bodyPr/>
                    <a:lstStyle/>
                    <a:p>
                      <a:r>
                        <a:rPr lang="en-US" sz="1000"/>
                        <a:t>630.82</a:t>
                      </a:r>
                    </a:p>
                  </a:txBody>
                  <a:tcPr/>
                </a:tc>
                <a:tc>
                  <a:txBody>
                    <a:bodyPr/>
                    <a:lstStyle/>
                    <a:p>
                      <a:r>
                        <a:rPr lang="en-US" sz="1000"/>
                        <a:t>552.64</a:t>
                      </a:r>
                    </a:p>
                  </a:txBody>
                  <a:tcPr/>
                </a:tc>
                <a:tc>
                  <a:txBody>
                    <a:bodyPr/>
                    <a:lstStyle/>
                    <a:p>
                      <a:r>
                        <a:rPr lang="en-US" sz="1000"/>
                        <a:t>551.95</a:t>
                      </a:r>
                    </a:p>
                  </a:txBody>
                  <a:tcPr/>
                </a:tc>
                <a:tc>
                  <a:txBody>
                    <a:bodyPr/>
                    <a:lstStyle/>
                    <a:p>
                      <a:r>
                        <a:rPr lang="en-US" sz="1000"/>
                        <a:t>81521</a:t>
                      </a:r>
                    </a:p>
                  </a:txBody>
                  <a:tcPr/>
                </a:tc>
                <a:tc>
                  <a:txBody>
                    <a:bodyPr/>
                    <a:lstStyle/>
                    <a:p>
                      <a:r>
                        <a:rPr lang="en-US" sz="1000"/>
                        <a:t>3803</a:t>
                      </a:r>
                    </a:p>
                  </a:txBody>
                  <a:tcPr/>
                </a:tc>
                <a:tc>
                  <a:txBody>
                    <a:bodyPr/>
                    <a:lstStyle/>
                    <a:p>
                      <a:r>
                        <a:rPr lang="en-US" sz="1000"/>
                        <a:t>61343</a:t>
                      </a:r>
                    </a:p>
                  </a:txBody>
                  <a:tcPr/>
                </a:tc>
                <a:extLst>
                  <a:ext uri="{0D108BD9-81ED-4DB2-BD59-A6C34878D82A}">
                    <a16:rowId xmlns:a16="http://schemas.microsoft.com/office/drawing/2014/main" val="3770654419"/>
                  </a:ext>
                </a:extLst>
              </a:tr>
            </a:tbl>
          </a:graphicData>
        </a:graphic>
      </p:graphicFrame>
      <p:sp>
        <p:nvSpPr>
          <p:cNvPr id="4" name="Text Placeholder 3">
            <a:extLst>
              <a:ext uri="{FF2B5EF4-FFF2-40B4-BE49-F238E27FC236}">
                <a16:creationId xmlns:a16="http://schemas.microsoft.com/office/drawing/2014/main" id="{015ADCBB-7093-4F26-8F2C-1A0AE959BCF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98367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6C5C-8097-4BE0-B4C4-E8103F5C4D42}"/>
              </a:ext>
            </a:extLst>
          </p:cNvPr>
          <p:cNvSpPr>
            <a:spLocks noGrp="1"/>
          </p:cNvSpPr>
          <p:nvPr>
            <p:ph type="title"/>
          </p:nvPr>
        </p:nvSpPr>
        <p:spPr/>
        <p:txBody>
          <a:bodyPr/>
          <a:lstStyle/>
          <a:p>
            <a:r>
              <a:rPr lang="en-US"/>
              <a:t>Instagram Stories Table  | TrendSet - 1 of 25</a:t>
            </a:r>
          </a:p>
        </p:txBody>
      </p:sp>
      <p:graphicFrame>
        <p:nvGraphicFramePr>
          <p:cNvPr id="5" name="Table Placeholder 4">
            <a:extLst>
              <a:ext uri="{FF2B5EF4-FFF2-40B4-BE49-F238E27FC236}">
                <a16:creationId xmlns:a16="http://schemas.microsoft.com/office/drawing/2014/main" id="{B6100DBC-7DBD-446A-9933-28D539EFE8D7}"/>
              </a:ext>
            </a:extLst>
          </p:cNvPr>
          <p:cNvGraphicFramePr>
            <a:graphicFrameLocks noGrp="1"/>
          </p:cNvGraphicFramePr>
          <p:nvPr>
            <p:ph type="tbl" sz="quarter" idx="13"/>
            <p:extLst>
              <p:ext uri="{D42A27DB-BD31-4B8C-83A1-F6EECF244321}">
                <p14:modId xmlns:p14="http://schemas.microsoft.com/office/powerpoint/2010/main" val="23852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45610178"/>
                    </a:ext>
                  </a:extLst>
                </a:gridCol>
                <a:gridCol w="1316736">
                  <a:extLst>
                    <a:ext uri="{9D8B030D-6E8A-4147-A177-3AD203B41FA5}">
                      <a16:colId xmlns:a16="http://schemas.microsoft.com/office/drawing/2014/main" val="2079671802"/>
                    </a:ext>
                  </a:extLst>
                </a:gridCol>
                <a:gridCol w="658368">
                  <a:extLst>
                    <a:ext uri="{9D8B030D-6E8A-4147-A177-3AD203B41FA5}">
                      <a16:colId xmlns:a16="http://schemas.microsoft.com/office/drawing/2014/main" val="1427201077"/>
                    </a:ext>
                  </a:extLst>
                </a:gridCol>
                <a:gridCol w="658368">
                  <a:extLst>
                    <a:ext uri="{9D8B030D-6E8A-4147-A177-3AD203B41FA5}">
                      <a16:colId xmlns:a16="http://schemas.microsoft.com/office/drawing/2014/main" val="961148115"/>
                    </a:ext>
                  </a:extLst>
                </a:gridCol>
                <a:gridCol w="658368">
                  <a:extLst>
                    <a:ext uri="{9D8B030D-6E8A-4147-A177-3AD203B41FA5}">
                      <a16:colId xmlns:a16="http://schemas.microsoft.com/office/drawing/2014/main" val="3751360836"/>
                    </a:ext>
                  </a:extLst>
                </a:gridCol>
                <a:gridCol w="658368">
                  <a:extLst>
                    <a:ext uri="{9D8B030D-6E8A-4147-A177-3AD203B41FA5}">
                      <a16:colId xmlns:a16="http://schemas.microsoft.com/office/drawing/2014/main" val="3522981327"/>
                    </a:ext>
                  </a:extLst>
                </a:gridCol>
                <a:gridCol w="658368">
                  <a:extLst>
                    <a:ext uri="{9D8B030D-6E8A-4147-A177-3AD203B41FA5}">
                      <a16:colId xmlns:a16="http://schemas.microsoft.com/office/drawing/2014/main" val="753514989"/>
                    </a:ext>
                  </a:extLst>
                </a:gridCol>
                <a:gridCol w="658368">
                  <a:extLst>
                    <a:ext uri="{9D8B030D-6E8A-4147-A177-3AD203B41FA5}">
                      <a16:colId xmlns:a16="http://schemas.microsoft.com/office/drawing/2014/main" val="433419809"/>
                    </a:ext>
                  </a:extLst>
                </a:gridCol>
                <a:gridCol w="658368">
                  <a:extLst>
                    <a:ext uri="{9D8B030D-6E8A-4147-A177-3AD203B41FA5}">
                      <a16:colId xmlns:a16="http://schemas.microsoft.com/office/drawing/2014/main" val="3963512941"/>
                    </a:ext>
                  </a:extLst>
                </a:gridCol>
                <a:gridCol w="658368">
                  <a:extLst>
                    <a:ext uri="{9D8B030D-6E8A-4147-A177-3AD203B41FA5}">
                      <a16:colId xmlns:a16="http://schemas.microsoft.com/office/drawing/2014/main" val="346788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983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11:38:47</a:t>
                      </a:r>
                      <a:r>
                        <a:rPr kumimoji="0" lang="en-US" sz="1000" b="0" i="0" u="none" strike="noStrike" kern="1200" cap="none" spc="0" normalizeH="0" baseline="0" noProof="0">
                          <a:ln>
                            <a:noFill/>
                          </a:ln>
                          <a:solidFill>
                            <a:prstClr val="black"/>
                          </a:solidFill>
                          <a:effectLst/>
                          <a:uLnTx/>
                          <a:uFillTx/>
                          <a:latin typeface="+mn-lt"/>
                          <a:ea typeface="+mn-ea"/>
                          <a:cs typeface="+mn-cs"/>
                        </a:rPr>
                        <a:t>
 NEW POST ... SOME INSPIRATION FROM THE LAST TRENDSET FAIR.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https://scontent.xx.fbcdn.net/v/t51.12442-15/82695416_2977807545564963_5000061525747741234_n.jpg?_nc_cat=102&amp;_nc_ohc=Q1et9J7gBXcAX85wvJA&amp;_nc_ht=scontent.xx&amp;oh=f4ce38b36fd571ca00b6a05470bdd5b4&amp;oe=5E959E7F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52677071"/>
                  </a:ext>
                </a:extLst>
              </a:tr>
            </a:tbl>
          </a:graphicData>
        </a:graphic>
      </p:graphicFrame>
      <p:sp>
        <p:nvSpPr>
          <p:cNvPr id="4" name="Text Placeholder 3">
            <a:extLst>
              <a:ext uri="{FF2B5EF4-FFF2-40B4-BE49-F238E27FC236}">
                <a16:creationId xmlns:a16="http://schemas.microsoft.com/office/drawing/2014/main" id="{A27D2162-5AB2-4B64-A16E-DE907FCBCA2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72975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0115-5A8C-45E8-9816-5CC9CCB127A8}"/>
              </a:ext>
            </a:extLst>
          </p:cNvPr>
          <p:cNvSpPr>
            <a:spLocks noGrp="1"/>
          </p:cNvSpPr>
          <p:nvPr>
            <p:ph type="title"/>
          </p:nvPr>
        </p:nvSpPr>
        <p:spPr/>
        <p:txBody>
          <a:bodyPr/>
          <a:lstStyle/>
          <a:p>
            <a:r>
              <a:rPr lang="en-US"/>
              <a:t>Instagram Stories Table  | TrendSet - 2 of 25</a:t>
            </a:r>
          </a:p>
        </p:txBody>
      </p:sp>
      <p:graphicFrame>
        <p:nvGraphicFramePr>
          <p:cNvPr id="5" name="Table Placeholder 4">
            <a:extLst>
              <a:ext uri="{FF2B5EF4-FFF2-40B4-BE49-F238E27FC236}">
                <a16:creationId xmlns:a16="http://schemas.microsoft.com/office/drawing/2014/main" id="{9FD034C3-46A9-416A-9E89-71C200934598}"/>
              </a:ext>
            </a:extLst>
          </p:cNvPr>
          <p:cNvGraphicFramePr>
            <a:graphicFrameLocks noGrp="1"/>
          </p:cNvGraphicFramePr>
          <p:nvPr>
            <p:ph type="tbl" sz="quarter" idx="13"/>
            <p:extLst>
              <p:ext uri="{D42A27DB-BD31-4B8C-83A1-F6EECF244321}">
                <p14:modId xmlns:p14="http://schemas.microsoft.com/office/powerpoint/2010/main" val="279439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2997379"/>
                    </a:ext>
                  </a:extLst>
                </a:gridCol>
                <a:gridCol w="1316736">
                  <a:extLst>
                    <a:ext uri="{9D8B030D-6E8A-4147-A177-3AD203B41FA5}">
                      <a16:colId xmlns:a16="http://schemas.microsoft.com/office/drawing/2014/main" val="4098620060"/>
                    </a:ext>
                  </a:extLst>
                </a:gridCol>
                <a:gridCol w="658368">
                  <a:extLst>
                    <a:ext uri="{9D8B030D-6E8A-4147-A177-3AD203B41FA5}">
                      <a16:colId xmlns:a16="http://schemas.microsoft.com/office/drawing/2014/main" val="3934494131"/>
                    </a:ext>
                  </a:extLst>
                </a:gridCol>
                <a:gridCol w="658368">
                  <a:extLst>
                    <a:ext uri="{9D8B030D-6E8A-4147-A177-3AD203B41FA5}">
                      <a16:colId xmlns:a16="http://schemas.microsoft.com/office/drawing/2014/main" val="884598502"/>
                    </a:ext>
                  </a:extLst>
                </a:gridCol>
                <a:gridCol w="658368">
                  <a:extLst>
                    <a:ext uri="{9D8B030D-6E8A-4147-A177-3AD203B41FA5}">
                      <a16:colId xmlns:a16="http://schemas.microsoft.com/office/drawing/2014/main" val="379765200"/>
                    </a:ext>
                  </a:extLst>
                </a:gridCol>
                <a:gridCol w="658368">
                  <a:extLst>
                    <a:ext uri="{9D8B030D-6E8A-4147-A177-3AD203B41FA5}">
                      <a16:colId xmlns:a16="http://schemas.microsoft.com/office/drawing/2014/main" val="960472540"/>
                    </a:ext>
                  </a:extLst>
                </a:gridCol>
                <a:gridCol w="658368">
                  <a:extLst>
                    <a:ext uri="{9D8B030D-6E8A-4147-A177-3AD203B41FA5}">
                      <a16:colId xmlns:a16="http://schemas.microsoft.com/office/drawing/2014/main" val="3862768155"/>
                    </a:ext>
                  </a:extLst>
                </a:gridCol>
                <a:gridCol w="658368">
                  <a:extLst>
                    <a:ext uri="{9D8B030D-6E8A-4147-A177-3AD203B41FA5}">
                      <a16:colId xmlns:a16="http://schemas.microsoft.com/office/drawing/2014/main" val="4254200658"/>
                    </a:ext>
                  </a:extLst>
                </a:gridCol>
                <a:gridCol w="658368">
                  <a:extLst>
                    <a:ext uri="{9D8B030D-6E8A-4147-A177-3AD203B41FA5}">
                      <a16:colId xmlns:a16="http://schemas.microsoft.com/office/drawing/2014/main" val="673290987"/>
                    </a:ext>
                  </a:extLst>
                </a:gridCol>
                <a:gridCol w="658368">
                  <a:extLst>
                    <a:ext uri="{9D8B030D-6E8A-4147-A177-3AD203B41FA5}">
                      <a16:colId xmlns:a16="http://schemas.microsoft.com/office/drawing/2014/main" val="381959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650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13:13:37</a:t>
                      </a:r>
                      <a:r>
                        <a:rPr kumimoji="0" lang="en-US" sz="1000" b="0" i="0" u="none" strike="noStrike" kern="1200" cap="none" spc="0" normalizeH="0" baseline="0" noProof="0">
                          <a:ln>
                            <a:noFill/>
                          </a:ln>
                          <a:solidFill>
                            <a:prstClr val="black"/>
                          </a:solidFill>
                          <a:effectLst/>
                          <a:uLnTx/>
                          <a:uFillTx/>
                          <a:latin typeface="+mn-lt"/>
                          <a:ea typeface="+mn-ea"/>
                          <a:cs typeface="+mn-cs"/>
                        </a:rPr>
                        <a:t>
 ALL THREE TREND MOTIVES OF #TRENDSETWINTER2020
 IN ONE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https://scontent.xx.fbcdn.net/v/t51.12442-15/80475385_105405510912817_6213506553854293624_n.jpg?_nc_cat=110&amp;_nc_ohc=nXkGhxZBq1EAQntpceBxeTcxCl78KRBS7YW-NYB3oU5Lc1_JkMKfGzicg&amp;_nc_ht=scontent.xx&amp;oh=809e3ba4aea37121d789c41bf5a327c3&amp;oe=5EAD4D3C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12:30:54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062087506"/>
                  </a:ext>
                </a:extLst>
              </a:tr>
            </a:tbl>
          </a:graphicData>
        </a:graphic>
      </p:graphicFrame>
      <p:sp>
        <p:nvSpPr>
          <p:cNvPr id="4" name="Text Placeholder 3">
            <a:extLst>
              <a:ext uri="{FF2B5EF4-FFF2-40B4-BE49-F238E27FC236}">
                <a16:creationId xmlns:a16="http://schemas.microsoft.com/office/drawing/2014/main" id="{C6DB2FD5-E7D9-4518-87D9-29D0144CEC8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46620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148C-0337-4E1D-BF1A-764E01262578}"/>
              </a:ext>
            </a:extLst>
          </p:cNvPr>
          <p:cNvSpPr>
            <a:spLocks noGrp="1"/>
          </p:cNvSpPr>
          <p:nvPr>
            <p:ph type="title"/>
          </p:nvPr>
        </p:nvSpPr>
        <p:spPr/>
        <p:txBody>
          <a:bodyPr/>
          <a:lstStyle/>
          <a:p>
            <a:r>
              <a:rPr lang="en-US"/>
              <a:t>Instagram Stories Table  | TrendSet - 3 of 25</a:t>
            </a:r>
          </a:p>
        </p:txBody>
      </p:sp>
      <p:graphicFrame>
        <p:nvGraphicFramePr>
          <p:cNvPr id="5" name="Table Placeholder 4">
            <a:extLst>
              <a:ext uri="{FF2B5EF4-FFF2-40B4-BE49-F238E27FC236}">
                <a16:creationId xmlns:a16="http://schemas.microsoft.com/office/drawing/2014/main" id="{4F1346B4-B38E-4804-B166-E1EFDACBF478}"/>
              </a:ext>
            </a:extLst>
          </p:cNvPr>
          <p:cNvGraphicFramePr>
            <a:graphicFrameLocks noGrp="1"/>
          </p:cNvGraphicFramePr>
          <p:nvPr>
            <p:ph type="tbl" sz="quarter" idx="13"/>
            <p:extLst>
              <p:ext uri="{D42A27DB-BD31-4B8C-83A1-F6EECF244321}">
                <p14:modId xmlns:p14="http://schemas.microsoft.com/office/powerpoint/2010/main" val="99130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26199874"/>
                    </a:ext>
                  </a:extLst>
                </a:gridCol>
                <a:gridCol w="1316736">
                  <a:extLst>
                    <a:ext uri="{9D8B030D-6E8A-4147-A177-3AD203B41FA5}">
                      <a16:colId xmlns:a16="http://schemas.microsoft.com/office/drawing/2014/main" val="599436551"/>
                    </a:ext>
                  </a:extLst>
                </a:gridCol>
                <a:gridCol w="658368">
                  <a:extLst>
                    <a:ext uri="{9D8B030D-6E8A-4147-A177-3AD203B41FA5}">
                      <a16:colId xmlns:a16="http://schemas.microsoft.com/office/drawing/2014/main" val="1349632754"/>
                    </a:ext>
                  </a:extLst>
                </a:gridCol>
                <a:gridCol w="658368">
                  <a:extLst>
                    <a:ext uri="{9D8B030D-6E8A-4147-A177-3AD203B41FA5}">
                      <a16:colId xmlns:a16="http://schemas.microsoft.com/office/drawing/2014/main" val="2724719663"/>
                    </a:ext>
                  </a:extLst>
                </a:gridCol>
                <a:gridCol w="658368">
                  <a:extLst>
                    <a:ext uri="{9D8B030D-6E8A-4147-A177-3AD203B41FA5}">
                      <a16:colId xmlns:a16="http://schemas.microsoft.com/office/drawing/2014/main" val="1811021038"/>
                    </a:ext>
                  </a:extLst>
                </a:gridCol>
                <a:gridCol w="658368">
                  <a:extLst>
                    <a:ext uri="{9D8B030D-6E8A-4147-A177-3AD203B41FA5}">
                      <a16:colId xmlns:a16="http://schemas.microsoft.com/office/drawing/2014/main" val="2365743215"/>
                    </a:ext>
                  </a:extLst>
                </a:gridCol>
                <a:gridCol w="658368">
                  <a:extLst>
                    <a:ext uri="{9D8B030D-6E8A-4147-A177-3AD203B41FA5}">
                      <a16:colId xmlns:a16="http://schemas.microsoft.com/office/drawing/2014/main" val="3809344566"/>
                    </a:ext>
                  </a:extLst>
                </a:gridCol>
                <a:gridCol w="658368">
                  <a:extLst>
                    <a:ext uri="{9D8B030D-6E8A-4147-A177-3AD203B41FA5}">
                      <a16:colId xmlns:a16="http://schemas.microsoft.com/office/drawing/2014/main" val="1600211214"/>
                    </a:ext>
                  </a:extLst>
                </a:gridCol>
                <a:gridCol w="658368">
                  <a:extLst>
                    <a:ext uri="{9D8B030D-6E8A-4147-A177-3AD203B41FA5}">
                      <a16:colId xmlns:a16="http://schemas.microsoft.com/office/drawing/2014/main" val="1299319631"/>
                    </a:ext>
                  </a:extLst>
                </a:gridCol>
                <a:gridCol w="658368">
                  <a:extLst>
                    <a:ext uri="{9D8B030D-6E8A-4147-A177-3AD203B41FA5}">
                      <a16:colId xmlns:a16="http://schemas.microsoft.com/office/drawing/2014/main" val="385858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46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- 2020-01-10 10:17:43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https://scontent.xx.fbcdn.net/v/t51.12442-15/80024827_648971432508700_5938439528706310223_n.jpg?_nc_cat=109&amp;_nc_ohc=d0xnp_cYxBEAQm9nIObfuULervocyfc742UxQ5rijkpRTVImW5rcWlDJQ&amp;_nc_ht=scontent.xx&amp;oh=a378dbcf65e99e31e8ebdd74678287c7&amp;oe=5E9CB39D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23926476"/>
                  </a:ext>
                </a:extLst>
              </a:tr>
            </a:tbl>
          </a:graphicData>
        </a:graphic>
      </p:graphicFrame>
      <p:sp>
        <p:nvSpPr>
          <p:cNvPr id="4" name="Text Placeholder 3">
            <a:extLst>
              <a:ext uri="{FF2B5EF4-FFF2-40B4-BE49-F238E27FC236}">
                <a16:creationId xmlns:a16="http://schemas.microsoft.com/office/drawing/2014/main" id="{C45A59D6-33D8-4DDC-9BBB-73FA3218F7C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3160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9852-A8A0-454B-BC6E-74716E28E9DF}"/>
              </a:ext>
            </a:extLst>
          </p:cNvPr>
          <p:cNvSpPr>
            <a:spLocks noGrp="1"/>
          </p:cNvSpPr>
          <p:nvPr>
            <p:ph type="title"/>
          </p:nvPr>
        </p:nvSpPr>
        <p:spPr/>
        <p:txBody>
          <a:bodyPr/>
          <a:lstStyle/>
          <a:p>
            <a:r>
              <a:rPr lang="en-US"/>
              <a:t>Instagram Stories Table  | TrendSet - 4 of 25</a:t>
            </a:r>
          </a:p>
        </p:txBody>
      </p:sp>
      <p:graphicFrame>
        <p:nvGraphicFramePr>
          <p:cNvPr id="5" name="Table Placeholder 4">
            <a:extLst>
              <a:ext uri="{FF2B5EF4-FFF2-40B4-BE49-F238E27FC236}">
                <a16:creationId xmlns:a16="http://schemas.microsoft.com/office/drawing/2014/main" id="{EEFEAA0D-792B-454D-AE2A-011B44D6D3ED}"/>
              </a:ext>
            </a:extLst>
          </p:cNvPr>
          <p:cNvGraphicFramePr>
            <a:graphicFrameLocks noGrp="1"/>
          </p:cNvGraphicFramePr>
          <p:nvPr>
            <p:ph type="tbl" sz="quarter" idx="13"/>
            <p:extLst>
              <p:ext uri="{D42A27DB-BD31-4B8C-83A1-F6EECF244321}">
                <p14:modId xmlns:p14="http://schemas.microsoft.com/office/powerpoint/2010/main" val="42434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7377751"/>
                    </a:ext>
                  </a:extLst>
                </a:gridCol>
                <a:gridCol w="1316736">
                  <a:extLst>
                    <a:ext uri="{9D8B030D-6E8A-4147-A177-3AD203B41FA5}">
                      <a16:colId xmlns:a16="http://schemas.microsoft.com/office/drawing/2014/main" val="429236463"/>
                    </a:ext>
                  </a:extLst>
                </a:gridCol>
                <a:gridCol w="658368">
                  <a:extLst>
                    <a:ext uri="{9D8B030D-6E8A-4147-A177-3AD203B41FA5}">
                      <a16:colId xmlns:a16="http://schemas.microsoft.com/office/drawing/2014/main" val="407483067"/>
                    </a:ext>
                  </a:extLst>
                </a:gridCol>
                <a:gridCol w="658368">
                  <a:extLst>
                    <a:ext uri="{9D8B030D-6E8A-4147-A177-3AD203B41FA5}">
                      <a16:colId xmlns:a16="http://schemas.microsoft.com/office/drawing/2014/main" val="54874586"/>
                    </a:ext>
                  </a:extLst>
                </a:gridCol>
                <a:gridCol w="658368">
                  <a:extLst>
                    <a:ext uri="{9D8B030D-6E8A-4147-A177-3AD203B41FA5}">
                      <a16:colId xmlns:a16="http://schemas.microsoft.com/office/drawing/2014/main" val="1403907802"/>
                    </a:ext>
                  </a:extLst>
                </a:gridCol>
                <a:gridCol w="658368">
                  <a:extLst>
                    <a:ext uri="{9D8B030D-6E8A-4147-A177-3AD203B41FA5}">
                      <a16:colId xmlns:a16="http://schemas.microsoft.com/office/drawing/2014/main" val="3312248393"/>
                    </a:ext>
                  </a:extLst>
                </a:gridCol>
                <a:gridCol w="658368">
                  <a:extLst>
                    <a:ext uri="{9D8B030D-6E8A-4147-A177-3AD203B41FA5}">
                      <a16:colId xmlns:a16="http://schemas.microsoft.com/office/drawing/2014/main" val="2305095480"/>
                    </a:ext>
                  </a:extLst>
                </a:gridCol>
                <a:gridCol w="658368">
                  <a:extLst>
                    <a:ext uri="{9D8B030D-6E8A-4147-A177-3AD203B41FA5}">
                      <a16:colId xmlns:a16="http://schemas.microsoft.com/office/drawing/2014/main" val="2724013931"/>
                    </a:ext>
                  </a:extLst>
                </a:gridCol>
                <a:gridCol w="658368">
                  <a:extLst>
                    <a:ext uri="{9D8B030D-6E8A-4147-A177-3AD203B41FA5}">
                      <a16:colId xmlns:a16="http://schemas.microsoft.com/office/drawing/2014/main" val="3438166357"/>
                    </a:ext>
                  </a:extLst>
                </a:gridCol>
                <a:gridCol w="658368">
                  <a:extLst>
                    <a:ext uri="{9D8B030D-6E8A-4147-A177-3AD203B41FA5}">
                      <a16:colId xmlns:a16="http://schemas.microsoft.com/office/drawing/2014/main" val="2845750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3002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09:55:04</a:t>
                      </a:r>
                      <a:r>
                        <a:rPr kumimoji="0" lang="en-US" sz="1000" b="0" i="0" u="none" strike="noStrike" kern="1200" cap="none" spc="0" normalizeH="0" baseline="0" noProof="0">
                          <a:ln>
                            <a:noFill/>
                          </a:ln>
                          <a:solidFill>
                            <a:prstClr val="black"/>
                          </a:solidFill>
                          <a:effectLst/>
                          <a:uLnTx/>
                          <a:uFillTx/>
                          <a:latin typeface="+mn-lt"/>
                          <a:ea typeface="+mn-ea"/>
                          <a:cs typeface="+mn-cs"/>
                        </a:rPr>
                        <a:t>
 What a great TrendSet Winter 2020... It still really digs us! 💙 The post-fair report of the TrendSet Winter 2020 is already online on our website.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https://scontent.xx.fbcdn.net/v/t51.12442-15/79753393_447804099458605_6681531928550941159_n.jpg?_nc_cat=105&amp;_nc_ohc=Ao_P-rIUpK4AQnqW40jMYxSTJqCLftENAj7RNdESHljoAJZVPrIDxPDBw&amp;_nc_ht=scontent.xx&amp;oh=c51acb84479999403c9d543bfb783886&amp;oe=5EAB9FCE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360584928"/>
                  </a:ext>
                </a:extLst>
              </a:tr>
            </a:tbl>
          </a:graphicData>
        </a:graphic>
      </p:graphicFrame>
      <p:sp>
        <p:nvSpPr>
          <p:cNvPr id="4" name="Text Placeholder 3">
            <a:extLst>
              <a:ext uri="{FF2B5EF4-FFF2-40B4-BE49-F238E27FC236}">
                <a16:creationId xmlns:a16="http://schemas.microsoft.com/office/drawing/2014/main" id="{7ABFA04F-F5E7-4C79-A940-336E9A05869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52271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BA049-3A8D-4B6C-9A2A-DA6FC7CADDFF}"/>
              </a:ext>
            </a:extLst>
          </p:cNvPr>
          <p:cNvSpPr>
            <a:spLocks noGrp="1"/>
          </p:cNvSpPr>
          <p:nvPr>
            <p:ph type="title"/>
          </p:nvPr>
        </p:nvSpPr>
        <p:spPr/>
        <p:txBody>
          <a:bodyPr/>
          <a:lstStyle/>
          <a:p>
            <a:r>
              <a:rPr lang="en-US"/>
              <a:t>Instagram Stories Table  | TrendSet - 5 of 25</a:t>
            </a:r>
          </a:p>
        </p:txBody>
      </p:sp>
      <p:graphicFrame>
        <p:nvGraphicFramePr>
          <p:cNvPr id="5" name="Table Placeholder 4">
            <a:extLst>
              <a:ext uri="{FF2B5EF4-FFF2-40B4-BE49-F238E27FC236}">
                <a16:creationId xmlns:a16="http://schemas.microsoft.com/office/drawing/2014/main" id="{4FA47860-7BC0-46CC-91A2-8F2081DB2A18}"/>
              </a:ext>
            </a:extLst>
          </p:cNvPr>
          <p:cNvGraphicFramePr>
            <a:graphicFrameLocks noGrp="1"/>
          </p:cNvGraphicFramePr>
          <p:nvPr>
            <p:ph type="tbl" sz="quarter" idx="13"/>
            <p:extLst>
              <p:ext uri="{D42A27DB-BD31-4B8C-83A1-F6EECF244321}">
                <p14:modId xmlns:p14="http://schemas.microsoft.com/office/powerpoint/2010/main" val="197687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01026087"/>
                    </a:ext>
                  </a:extLst>
                </a:gridCol>
                <a:gridCol w="1316736">
                  <a:extLst>
                    <a:ext uri="{9D8B030D-6E8A-4147-A177-3AD203B41FA5}">
                      <a16:colId xmlns:a16="http://schemas.microsoft.com/office/drawing/2014/main" val="2252221376"/>
                    </a:ext>
                  </a:extLst>
                </a:gridCol>
                <a:gridCol w="658368">
                  <a:extLst>
                    <a:ext uri="{9D8B030D-6E8A-4147-A177-3AD203B41FA5}">
                      <a16:colId xmlns:a16="http://schemas.microsoft.com/office/drawing/2014/main" val="1779133396"/>
                    </a:ext>
                  </a:extLst>
                </a:gridCol>
                <a:gridCol w="658368">
                  <a:extLst>
                    <a:ext uri="{9D8B030D-6E8A-4147-A177-3AD203B41FA5}">
                      <a16:colId xmlns:a16="http://schemas.microsoft.com/office/drawing/2014/main" val="2525054799"/>
                    </a:ext>
                  </a:extLst>
                </a:gridCol>
                <a:gridCol w="658368">
                  <a:extLst>
                    <a:ext uri="{9D8B030D-6E8A-4147-A177-3AD203B41FA5}">
                      <a16:colId xmlns:a16="http://schemas.microsoft.com/office/drawing/2014/main" val="401763015"/>
                    </a:ext>
                  </a:extLst>
                </a:gridCol>
                <a:gridCol w="658368">
                  <a:extLst>
                    <a:ext uri="{9D8B030D-6E8A-4147-A177-3AD203B41FA5}">
                      <a16:colId xmlns:a16="http://schemas.microsoft.com/office/drawing/2014/main" val="3442711360"/>
                    </a:ext>
                  </a:extLst>
                </a:gridCol>
                <a:gridCol w="658368">
                  <a:extLst>
                    <a:ext uri="{9D8B030D-6E8A-4147-A177-3AD203B41FA5}">
                      <a16:colId xmlns:a16="http://schemas.microsoft.com/office/drawing/2014/main" val="1517016326"/>
                    </a:ext>
                  </a:extLst>
                </a:gridCol>
                <a:gridCol w="658368">
                  <a:extLst>
                    <a:ext uri="{9D8B030D-6E8A-4147-A177-3AD203B41FA5}">
                      <a16:colId xmlns:a16="http://schemas.microsoft.com/office/drawing/2014/main" val="3741997949"/>
                    </a:ext>
                  </a:extLst>
                </a:gridCol>
                <a:gridCol w="658368">
                  <a:extLst>
                    <a:ext uri="{9D8B030D-6E8A-4147-A177-3AD203B41FA5}">
                      <a16:colId xmlns:a16="http://schemas.microsoft.com/office/drawing/2014/main" val="336639008"/>
                    </a:ext>
                  </a:extLst>
                </a:gridCol>
                <a:gridCol w="658368">
                  <a:extLst>
                    <a:ext uri="{9D8B030D-6E8A-4147-A177-3AD203B41FA5}">
                      <a16:colId xmlns:a16="http://schemas.microsoft.com/office/drawing/2014/main" val="3678359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8795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17:03:21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https://scontent.xx.fbcdn.net/v/t51.12442-15/79585429_168541914360533_1644275637131368461_n.jpg?_nc_cat=110&amp;_nc_ohc=otqiS5nULOQAQkCUX6XyWdKf64fS7zl6gHXMV01AQvURPjFuAwVCnC6ww&amp;_nc_ht=scontent.xx&amp;oh=370399246d682c4e53709c1a8a0def9e&amp;oe=5EA07F2B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17:01:09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617706615"/>
                  </a:ext>
                </a:extLst>
              </a:tr>
            </a:tbl>
          </a:graphicData>
        </a:graphic>
      </p:graphicFrame>
      <p:sp>
        <p:nvSpPr>
          <p:cNvPr id="4" name="Text Placeholder 3">
            <a:extLst>
              <a:ext uri="{FF2B5EF4-FFF2-40B4-BE49-F238E27FC236}">
                <a16:creationId xmlns:a16="http://schemas.microsoft.com/office/drawing/2014/main" id="{89A00DC2-8138-4600-A66E-ADD51E082EB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33565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6F67-E8A9-47DD-8295-B0C523C749FA}"/>
              </a:ext>
            </a:extLst>
          </p:cNvPr>
          <p:cNvSpPr>
            <a:spLocks noGrp="1"/>
          </p:cNvSpPr>
          <p:nvPr>
            <p:ph type="title"/>
          </p:nvPr>
        </p:nvSpPr>
        <p:spPr/>
        <p:txBody>
          <a:bodyPr/>
          <a:lstStyle/>
          <a:p>
            <a:r>
              <a:rPr lang="en-US"/>
              <a:t>Instagram Stories Table  | TrendSet - 6 of 25</a:t>
            </a:r>
          </a:p>
        </p:txBody>
      </p:sp>
      <p:graphicFrame>
        <p:nvGraphicFramePr>
          <p:cNvPr id="5" name="Table Placeholder 4">
            <a:extLst>
              <a:ext uri="{FF2B5EF4-FFF2-40B4-BE49-F238E27FC236}">
                <a16:creationId xmlns:a16="http://schemas.microsoft.com/office/drawing/2014/main" id="{5BD1FBE8-689F-4892-B32D-EFA550B5B659}"/>
              </a:ext>
            </a:extLst>
          </p:cNvPr>
          <p:cNvGraphicFramePr>
            <a:graphicFrameLocks noGrp="1"/>
          </p:cNvGraphicFramePr>
          <p:nvPr>
            <p:ph type="tbl" sz="quarter" idx="13"/>
            <p:extLst>
              <p:ext uri="{D42A27DB-BD31-4B8C-83A1-F6EECF244321}">
                <p14:modId xmlns:p14="http://schemas.microsoft.com/office/powerpoint/2010/main" val="349996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4045895"/>
                    </a:ext>
                  </a:extLst>
                </a:gridCol>
                <a:gridCol w="1316736">
                  <a:extLst>
                    <a:ext uri="{9D8B030D-6E8A-4147-A177-3AD203B41FA5}">
                      <a16:colId xmlns:a16="http://schemas.microsoft.com/office/drawing/2014/main" val="2938706198"/>
                    </a:ext>
                  </a:extLst>
                </a:gridCol>
                <a:gridCol w="658368">
                  <a:extLst>
                    <a:ext uri="{9D8B030D-6E8A-4147-A177-3AD203B41FA5}">
                      <a16:colId xmlns:a16="http://schemas.microsoft.com/office/drawing/2014/main" val="4253943724"/>
                    </a:ext>
                  </a:extLst>
                </a:gridCol>
                <a:gridCol w="658368">
                  <a:extLst>
                    <a:ext uri="{9D8B030D-6E8A-4147-A177-3AD203B41FA5}">
                      <a16:colId xmlns:a16="http://schemas.microsoft.com/office/drawing/2014/main" val="1994488486"/>
                    </a:ext>
                  </a:extLst>
                </a:gridCol>
                <a:gridCol w="658368">
                  <a:extLst>
                    <a:ext uri="{9D8B030D-6E8A-4147-A177-3AD203B41FA5}">
                      <a16:colId xmlns:a16="http://schemas.microsoft.com/office/drawing/2014/main" val="1222208657"/>
                    </a:ext>
                  </a:extLst>
                </a:gridCol>
                <a:gridCol w="658368">
                  <a:extLst>
                    <a:ext uri="{9D8B030D-6E8A-4147-A177-3AD203B41FA5}">
                      <a16:colId xmlns:a16="http://schemas.microsoft.com/office/drawing/2014/main" val="3796751561"/>
                    </a:ext>
                  </a:extLst>
                </a:gridCol>
                <a:gridCol w="658368">
                  <a:extLst>
                    <a:ext uri="{9D8B030D-6E8A-4147-A177-3AD203B41FA5}">
                      <a16:colId xmlns:a16="http://schemas.microsoft.com/office/drawing/2014/main" val="2393908103"/>
                    </a:ext>
                  </a:extLst>
                </a:gridCol>
                <a:gridCol w="658368">
                  <a:extLst>
                    <a:ext uri="{9D8B030D-6E8A-4147-A177-3AD203B41FA5}">
                      <a16:colId xmlns:a16="http://schemas.microsoft.com/office/drawing/2014/main" val="4039769150"/>
                    </a:ext>
                  </a:extLst>
                </a:gridCol>
                <a:gridCol w="658368">
                  <a:extLst>
                    <a:ext uri="{9D8B030D-6E8A-4147-A177-3AD203B41FA5}">
                      <a16:colId xmlns:a16="http://schemas.microsoft.com/office/drawing/2014/main" val="2090430760"/>
                    </a:ext>
                  </a:extLst>
                </a:gridCol>
                <a:gridCol w="658368">
                  <a:extLst>
                    <a:ext uri="{9D8B030D-6E8A-4147-A177-3AD203B41FA5}">
                      <a16:colId xmlns:a16="http://schemas.microsoft.com/office/drawing/2014/main" val="296091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0083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14:54:45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https://scontent.xx.fbcdn.net/v/t51.12442-15/80627250_466155954324925_1775510658690350101_n.jpg?_nc_cat=105&amp;_nc_ohc=9kVOdJRxfJ8AQmvQy52uop3K4xfv-bV6TyROOkWJ9TBtNZtbHHk2hFV0Q&amp;_nc_ht=scontent.xx&amp;oh=c1bb879453b3deab6984a953567b0ef2&amp;oe=5E9A0310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58673700"/>
                  </a:ext>
                </a:extLst>
              </a:tr>
            </a:tbl>
          </a:graphicData>
        </a:graphic>
      </p:graphicFrame>
      <p:sp>
        <p:nvSpPr>
          <p:cNvPr id="4" name="Text Placeholder 3">
            <a:extLst>
              <a:ext uri="{FF2B5EF4-FFF2-40B4-BE49-F238E27FC236}">
                <a16:creationId xmlns:a16="http://schemas.microsoft.com/office/drawing/2014/main" id="{1B1152CD-B15F-47FC-8DE0-A8999795F4F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22248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8D45-1C59-4850-9C00-5D2938ABE11C}"/>
              </a:ext>
            </a:extLst>
          </p:cNvPr>
          <p:cNvSpPr>
            <a:spLocks noGrp="1"/>
          </p:cNvSpPr>
          <p:nvPr>
            <p:ph type="title"/>
          </p:nvPr>
        </p:nvSpPr>
        <p:spPr/>
        <p:txBody>
          <a:bodyPr/>
          <a:lstStyle/>
          <a:p>
            <a:r>
              <a:rPr lang="en-US"/>
              <a:t>Instagram Stories Table  | TrendSet - 7 of 25</a:t>
            </a:r>
          </a:p>
        </p:txBody>
      </p:sp>
      <p:graphicFrame>
        <p:nvGraphicFramePr>
          <p:cNvPr id="5" name="Table Placeholder 4">
            <a:extLst>
              <a:ext uri="{FF2B5EF4-FFF2-40B4-BE49-F238E27FC236}">
                <a16:creationId xmlns:a16="http://schemas.microsoft.com/office/drawing/2014/main" id="{F9BCAD10-AD27-44E9-9602-D4E2E24394DE}"/>
              </a:ext>
            </a:extLst>
          </p:cNvPr>
          <p:cNvGraphicFramePr>
            <a:graphicFrameLocks noGrp="1"/>
          </p:cNvGraphicFramePr>
          <p:nvPr>
            <p:ph type="tbl" sz="quarter" idx="13"/>
            <p:extLst>
              <p:ext uri="{D42A27DB-BD31-4B8C-83A1-F6EECF244321}">
                <p14:modId xmlns:p14="http://schemas.microsoft.com/office/powerpoint/2010/main" val="71931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754284"/>
                    </a:ext>
                  </a:extLst>
                </a:gridCol>
                <a:gridCol w="1316736">
                  <a:extLst>
                    <a:ext uri="{9D8B030D-6E8A-4147-A177-3AD203B41FA5}">
                      <a16:colId xmlns:a16="http://schemas.microsoft.com/office/drawing/2014/main" val="2371574045"/>
                    </a:ext>
                  </a:extLst>
                </a:gridCol>
                <a:gridCol w="658368">
                  <a:extLst>
                    <a:ext uri="{9D8B030D-6E8A-4147-A177-3AD203B41FA5}">
                      <a16:colId xmlns:a16="http://schemas.microsoft.com/office/drawing/2014/main" val="4090631275"/>
                    </a:ext>
                  </a:extLst>
                </a:gridCol>
                <a:gridCol w="658368">
                  <a:extLst>
                    <a:ext uri="{9D8B030D-6E8A-4147-A177-3AD203B41FA5}">
                      <a16:colId xmlns:a16="http://schemas.microsoft.com/office/drawing/2014/main" val="3343400635"/>
                    </a:ext>
                  </a:extLst>
                </a:gridCol>
                <a:gridCol w="658368">
                  <a:extLst>
                    <a:ext uri="{9D8B030D-6E8A-4147-A177-3AD203B41FA5}">
                      <a16:colId xmlns:a16="http://schemas.microsoft.com/office/drawing/2014/main" val="3836746715"/>
                    </a:ext>
                  </a:extLst>
                </a:gridCol>
                <a:gridCol w="658368">
                  <a:extLst>
                    <a:ext uri="{9D8B030D-6E8A-4147-A177-3AD203B41FA5}">
                      <a16:colId xmlns:a16="http://schemas.microsoft.com/office/drawing/2014/main" val="2933241297"/>
                    </a:ext>
                  </a:extLst>
                </a:gridCol>
                <a:gridCol w="658368">
                  <a:extLst>
                    <a:ext uri="{9D8B030D-6E8A-4147-A177-3AD203B41FA5}">
                      <a16:colId xmlns:a16="http://schemas.microsoft.com/office/drawing/2014/main" val="557832197"/>
                    </a:ext>
                  </a:extLst>
                </a:gridCol>
                <a:gridCol w="658368">
                  <a:extLst>
                    <a:ext uri="{9D8B030D-6E8A-4147-A177-3AD203B41FA5}">
                      <a16:colId xmlns:a16="http://schemas.microsoft.com/office/drawing/2014/main" val="62852909"/>
                    </a:ext>
                  </a:extLst>
                </a:gridCol>
                <a:gridCol w="658368">
                  <a:extLst>
                    <a:ext uri="{9D8B030D-6E8A-4147-A177-3AD203B41FA5}">
                      <a16:colId xmlns:a16="http://schemas.microsoft.com/office/drawing/2014/main" val="681293845"/>
                    </a:ext>
                  </a:extLst>
                </a:gridCol>
                <a:gridCol w="658368">
                  <a:extLst>
                    <a:ext uri="{9D8B030D-6E8A-4147-A177-3AD203B41FA5}">
                      <a16:colId xmlns:a16="http://schemas.microsoft.com/office/drawing/2014/main" val="342700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0301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14:13:59</a:t>
                      </a:r>
                      <a:r>
                        <a:rPr kumimoji="0" lang="en-US" sz="1000" b="0" i="0" u="none" strike="noStrike" kern="1200" cap="none" spc="0" normalizeH="0" baseline="0" noProof="0">
                          <a:ln>
                            <a:noFill/>
                          </a:ln>
                          <a:solidFill>
                            <a:prstClr val="black"/>
                          </a:solidFill>
                          <a:effectLst/>
                          <a:uLnTx/>
                          <a:uFillTx/>
                          <a:latin typeface="+mn-lt"/>
                          <a:ea typeface="+mn-ea"/>
                          <a:cs typeface="+mn-cs"/>
                        </a:rPr>
                        <a:t>
 IN HALL B3 AT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https://scontent.xx.fbcdn.net/v/t51.12442-15/80669587_601124593998784_7322750407238977327_n.jpg?_nc_cat=108&amp;_nc_ohc=cHyjI_xSG5kAQmE3Uzigf4t4O2g80LYXKYPJ24scLXJJwtWEAXT0sylYg&amp;_nc_ht=scontent.xx&amp;oh=88ead1eb6f14c46e37fe76ce05d9f39e&amp;oe=5EA735C8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73837129"/>
                  </a:ext>
                </a:extLst>
              </a:tr>
            </a:tbl>
          </a:graphicData>
        </a:graphic>
      </p:graphicFrame>
      <p:sp>
        <p:nvSpPr>
          <p:cNvPr id="4" name="Text Placeholder 3">
            <a:extLst>
              <a:ext uri="{FF2B5EF4-FFF2-40B4-BE49-F238E27FC236}">
                <a16:creationId xmlns:a16="http://schemas.microsoft.com/office/drawing/2014/main" id="{B3966437-1499-4589-AF74-DDCBC6F0E47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516344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6D583-EF7D-4DA0-A6F7-05B4EB049B60}"/>
              </a:ext>
            </a:extLst>
          </p:cNvPr>
          <p:cNvSpPr>
            <a:spLocks noGrp="1"/>
          </p:cNvSpPr>
          <p:nvPr>
            <p:ph type="title"/>
          </p:nvPr>
        </p:nvSpPr>
        <p:spPr/>
        <p:txBody>
          <a:bodyPr/>
          <a:lstStyle/>
          <a:p>
            <a:r>
              <a:rPr lang="en-US"/>
              <a:t>Instagram Stories Table  | TrendSet - 8 of 25</a:t>
            </a:r>
          </a:p>
        </p:txBody>
      </p:sp>
      <p:graphicFrame>
        <p:nvGraphicFramePr>
          <p:cNvPr id="5" name="Table Placeholder 4">
            <a:extLst>
              <a:ext uri="{FF2B5EF4-FFF2-40B4-BE49-F238E27FC236}">
                <a16:creationId xmlns:a16="http://schemas.microsoft.com/office/drawing/2014/main" id="{DA3A089A-75B5-49DB-BFD0-FEEEFB1B273F}"/>
              </a:ext>
            </a:extLst>
          </p:cNvPr>
          <p:cNvGraphicFramePr>
            <a:graphicFrameLocks noGrp="1"/>
          </p:cNvGraphicFramePr>
          <p:nvPr>
            <p:ph type="tbl" sz="quarter" idx="13"/>
            <p:extLst>
              <p:ext uri="{D42A27DB-BD31-4B8C-83A1-F6EECF244321}">
                <p14:modId xmlns:p14="http://schemas.microsoft.com/office/powerpoint/2010/main" val="397837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6127847"/>
                    </a:ext>
                  </a:extLst>
                </a:gridCol>
                <a:gridCol w="1316736">
                  <a:extLst>
                    <a:ext uri="{9D8B030D-6E8A-4147-A177-3AD203B41FA5}">
                      <a16:colId xmlns:a16="http://schemas.microsoft.com/office/drawing/2014/main" val="4007444029"/>
                    </a:ext>
                  </a:extLst>
                </a:gridCol>
                <a:gridCol w="658368">
                  <a:extLst>
                    <a:ext uri="{9D8B030D-6E8A-4147-A177-3AD203B41FA5}">
                      <a16:colId xmlns:a16="http://schemas.microsoft.com/office/drawing/2014/main" val="3983196090"/>
                    </a:ext>
                  </a:extLst>
                </a:gridCol>
                <a:gridCol w="658368">
                  <a:extLst>
                    <a:ext uri="{9D8B030D-6E8A-4147-A177-3AD203B41FA5}">
                      <a16:colId xmlns:a16="http://schemas.microsoft.com/office/drawing/2014/main" val="2857657233"/>
                    </a:ext>
                  </a:extLst>
                </a:gridCol>
                <a:gridCol w="658368">
                  <a:extLst>
                    <a:ext uri="{9D8B030D-6E8A-4147-A177-3AD203B41FA5}">
                      <a16:colId xmlns:a16="http://schemas.microsoft.com/office/drawing/2014/main" val="3782136279"/>
                    </a:ext>
                  </a:extLst>
                </a:gridCol>
                <a:gridCol w="658368">
                  <a:extLst>
                    <a:ext uri="{9D8B030D-6E8A-4147-A177-3AD203B41FA5}">
                      <a16:colId xmlns:a16="http://schemas.microsoft.com/office/drawing/2014/main" val="2293672082"/>
                    </a:ext>
                  </a:extLst>
                </a:gridCol>
                <a:gridCol w="658368">
                  <a:extLst>
                    <a:ext uri="{9D8B030D-6E8A-4147-A177-3AD203B41FA5}">
                      <a16:colId xmlns:a16="http://schemas.microsoft.com/office/drawing/2014/main" val="1210752120"/>
                    </a:ext>
                  </a:extLst>
                </a:gridCol>
                <a:gridCol w="658368">
                  <a:extLst>
                    <a:ext uri="{9D8B030D-6E8A-4147-A177-3AD203B41FA5}">
                      <a16:colId xmlns:a16="http://schemas.microsoft.com/office/drawing/2014/main" val="2760053475"/>
                    </a:ext>
                  </a:extLst>
                </a:gridCol>
                <a:gridCol w="658368">
                  <a:extLst>
                    <a:ext uri="{9D8B030D-6E8A-4147-A177-3AD203B41FA5}">
                      <a16:colId xmlns:a16="http://schemas.microsoft.com/office/drawing/2014/main" val="136925684"/>
                    </a:ext>
                  </a:extLst>
                </a:gridCol>
                <a:gridCol w="658368">
                  <a:extLst>
                    <a:ext uri="{9D8B030D-6E8A-4147-A177-3AD203B41FA5}">
                      <a16:colId xmlns:a16="http://schemas.microsoft.com/office/drawing/2014/main" val="265419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1062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12:34:39</a:t>
                      </a:r>
                      <a:r>
                        <a:rPr kumimoji="0" lang="en-US" sz="1000" b="0" i="0" u="none" strike="noStrike" kern="1200" cap="none" spc="0" normalizeH="0" baseline="0" noProof="0">
                          <a:ln>
                            <a:noFill/>
                          </a:ln>
                          <a:solidFill>
                            <a:prstClr val="black"/>
                          </a:solidFill>
                          <a:effectLst/>
                          <a:uLnTx/>
                          <a:uFillTx/>
                          <a:latin typeface="+mn-lt"/>
                          <a:ea typeface="+mn-ea"/>
                          <a:cs typeface="+mn-cs"/>
                        </a:rPr>
                        <a:t>
 Turtles and hedge-hogs with backs out of amber. 🐢🦔 Ambera (B4/F24)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https://scontent.xx.fbcdn.net/v/t51.12442-15/80842787_757211371439765_8561994492140610368_n.jpg?_nc_cat=102&amp;_nc_ohc=4prVdXscrvAAQnPV1p_CAyNVb5Dml9hBvrZe4BTsh2loPJL2IDEouI49w&amp;_nc_ht=scontent.xx&amp;oh=fd711b35e4641fe627ceca2b45a81e32&amp;oe=5E9A3635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535021174"/>
                  </a:ext>
                </a:extLst>
              </a:tr>
            </a:tbl>
          </a:graphicData>
        </a:graphic>
      </p:graphicFrame>
      <p:sp>
        <p:nvSpPr>
          <p:cNvPr id="4" name="Text Placeholder 3">
            <a:extLst>
              <a:ext uri="{FF2B5EF4-FFF2-40B4-BE49-F238E27FC236}">
                <a16:creationId xmlns:a16="http://schemas.microsoft.com/office/drawing/2014/main" id="{B30645CE-AF92-4A7A-B8FF-7412671F050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857408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F515-0A09-455A-846E-3BC4F32D5CFD}"/>
              </a:ext>
            </a:extLst>
          </p:cNvPr>
          <p:cNvSpPr>
            <a:spLocks noGrp="1"/>
          </p:cNvSpPr>
          <p:nvPr>
            <p:ph type="title"/>
          </p:nvPr>
        </p:nvSpPr>
        <p:spPr/>
        <p:txBody>
          <a:bodyPr/>
          <a:lstStyle/>
          <a:p>
            <a:r>
              <a:rPr lang="en-US"/>
              <a:t>Instagram Stories Table  | TrendSet - 9 of 25</a:t>
            </a:r>
          </a:p>
        </p:txBody>
      </p:sp>
      <p:graphicFrame>
        <p:nvGraphicFramePr>
          <p:cNvPr id="5" name="Table Placeholder 4">
            <a:extLst>
              <a:ext uri="{FF2B5EF4-FFF2-40B4-BE49-F238E27FC236}">
                <a16:creationId xmlns:a16="http://schemas.microsoft.com/office/drawing/2014/main" id="{DEDD827A-F5B9-41E7-985C-8C8E5D13F358}"/>
              </a:ext>
            </a:extLst>
          </p:cNvPr>
          <p:cNvGraphicFramePr>
            <a:graphicFrameLocks noGrp="1"/>
          </p:cNvGraphicFramePr>
          <p:nvPr>
            <p:ph type="tbl" sz="quarter" idx="13"/>
            <p:extLst>
              <p:ext uri="{D42A27DB-BD31-4B8C-83A1-F6EECF244321}">
                <p14:modId xmlns:p14="http://schemas.microsoft.com/office/powerpoint/2010/main" val="55081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8058166"/>
                    </a:ext>
                  </a:extLst>
                </a:gridCol>
                <a:gridCol w="1316736">
                  <a:extLst>
                    <a:ext uri="{9D8B030D-6E8A-4147-A177-3AD203B41FA5}">
                      <a16:colId xmlns:a16="http://schemas.microsoft.com/office/drawing/2014/main" val="51642502"/>
                    </a:ext>
                  </a:extLst>
                </a:gridCol>
                <a:gridCol w="658368">
                  <a:extLst>
                    <a:ext uri="{9D8B030D-6E8A-4147-A177-3AD203B41FA5}">
                      <a16:colId xmlns:a16="http://schemas.microsoft.com/office/drawing/2014/main" val="1410091918"/>
                    </a:ext>
                  </a:extLst>
                </a:gridCol>
                <a:gridCol w="658368">
                  <a:extLst>
                    <a:ext uri="{9D8B030D-6E8A-4147-A177-3AD203B41FA5}">
                      <a16:colId xmlns:a16="http://schemas.microsoft.com/office/drawing/2014/main" val="3981749983"/>
                    </a:ext>
                  </a:extLst>
                </a:gridCol>
                <a:gridCol w="658368">
                  <a:extLst>
                    <a:ext uri="{9D8B030D-6E8A-4147-A177-3AD203B41FA5}">
                      <a16:colId xmlns:a16="http://schemas.microsoft.com/office/drawing/2014/main" val="796849534"/>
                    </a:ext>
                  </a:extLst>
                </a:gridCol>
                <a:gridCol w="658368">
                  <a:extLst>
                    <a:ext uri="{9D8B030D-6E8A-4147-A177-3AD203B41FA5}">
                      <a16:colId xmlns:a16="http://schemas.microsoft.com/office/drawing/2014/main" val="4294910691"/>
                    </a:ext>
                  </a:extLst>
                </a:gridCol>
                <a:gridCol w="658368">
                  <a:extLst>
                    <a:ext uri="{9D8B030D-6E8A-4147-A177-3AD203B41FA5}">
                      <a16:colId xmlns:a16="http://schemas.microsoft.com/office/drawing/2014/main" val="3011388084"/>
                    </a:ext>
                  </a:extLst>
                </a:gridCol>
                <a:gridCol w="658368">
                  <a:extLst>
                    <a:ext uri="{9D8B030D-6E8A-4147-A177-3AD203B41FA5}">
                      <a16:colId xmlns:a16="http://schemas.microsoft.com/office/drawing/2014/main" val="2198324360"/>
                    </a:ext>
                  </a:extLst>
                </a:gridCol>
                <a:gridCol w="658368">
                  <a:extLst>
                    <a:ext uri="{9D8B030D-6E8A-4147-A177-3AD203B41FA5}">
                      <a16:colId xmlns:a16="http://schemas.microsoft.com/office/drawing/2014/main" val="2054810025"/>
                    </a:ext>
                  </a:extLst>
                </a:gridCol>
                <a:gridCol w="658368">
                  <a:extLst>
                    <a:ext uri="{9D8B030D-6E8A-4147-A177-3AD203B41FA5}">
                      <a16:colId xmlns:a16="http://schemas.microsoft.com/office/drawing/2014/main" val="363969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22694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12:23:49</a:t>
                      </a:r>
                      <a:r>
                        <a:rPr kumimoji="0" lang="en-US" sz="1000" b="0" i="0" u="none" strike="noStrike" kern="1200" cap="none" spc="0" normalizeH="0" baseline="0" noProof="0">
                          <a:ln>
                            <a:noFill/>
                          </a:ln>
                          <a:solidFill>
                            <a:prstClr val="black"/>
                          </a:solidFill>
                          <a:effectLst/>
                          <a:uLnTx/>
                          <a:uFillTx/>
                          <a:latin typeface="+mn-lt"/>
                          <a:ea typeface="+mn-ea"/>
                          <a:cs typeface="+mn-cs"/>
                        </a:rPr>
                        <a:t>
 At the Bijoutex: 
Hall 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https://scontent.xx.fbcdn.net/v/t51.12442-15/81236936_789008651568374_5151883979185510089_n.jpg?_nc_cat=104&amp;_nc_ohc=IWpLnHSAnXUAQluOkKI6CvHqWjRaaMrldQsRE20_hberluFYUJ9wgMPQg&amp;_nc_ht=scontent.xx&amp;oh=a656c8e4002c4f48d5768e29217178e0&amp;oe=5EA195F1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57466268"/>
                  </a:ext>
                </a:extLst>
              </a:tr>
            </a:tbl>
          </a:graphicData>
        </a:graphic>
      </p:graphicFrame>
      <p:sp>
        <p:nvSpPr>
          <p:cNvPr id="4" name="Text Placeholder 3">
            <a:extLst>
              <a:ext uri="{FF2B5EF4-FFF2-40B4-BE49-F238E27FC236}">
                <a16:creationId xmlns:a16="http://schemas.microsoft.com/office/drawing/2014/main" id="{08300DE1-993E-4560-8A6A-7101AC7B411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31626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31B43-99C0-446E-98F5-6EF7BD0E018B}"/>
              </a:ext>
            </a:extLst>
          </p:cNvPr>
          <p:cNvSpPr>
            <a:spLocks noGrp="1"/>
          </p:cNvSpPr>
          <p:nvPr>
            <p:ph type="title"/>
          </p:nvPr>
        </p:nvSpPr>
        <p:spPr/>
        <p:txBody>
          <a:bodyPr/>
          <a:lstStyle/>
          <a:p>
            <a:r>
              <a:rPr lang="en-US"/>
              <a:t>Instagram Stories Table  | TrendSet - 10 of 25</a:t>
            </a:r>
          </a:p>
        </p:txBody>
      </p:sp>
      <p:graphicFrame>
        <p:nvGraphicFramePr>
          <p:cNvPr id="5" name="Table Placeholder 4">
            <a:extLst>
              <a:ext uri="{FF2B5EF4-FFF2-40B4-BE49-F238E27FC236}">
                <a16:creationId xmlns:a16="http://schemas.microsoft.com/office/drawing/2014/main" id="{51F10DC1-E73C-4FC9-84F0-1031B107AD74}"/>
              </a:ext>
            </a:extLst>
          </p:cNvPr>
          <p:cNvGraphicFramePr>
            <a:graphicFrameLocks noGrp="1"/>
          </p:cNvGraphicFramePr>
          <p:nvPr>
            <p:ph type="tbl" sz="quarter" idx="13"/>
            <p:extLst>
              <p:ext uri="{D42A27DB-BD31-4B8C-83A1-F6EECF244321}">
                <p14:modId xmlns:p14="http://schemas.microsoft.com/office/powerpoint/2010/main" val="124149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8297081"/>
                    </a:ext>
                  </a:extLst>
                </a:gridCol>
                <a:gridCol w="1316736">
                  <a:extLst>
                    <a:ext uri="{9D8B030D-6E8A-4147-A177-3AD203B41FA5}">
                      <a16:colId xmlns:a16="http://schemas.microsoft.com/office/drawing/2014/main" val="4155957651"/>
                    </a:ext>
                  </a:extLst>
                </a:gridCol>
                <a:gridCol w="658368">
                  <a:extLst>
                    <a:ext uri="{9D8B030D-6E8A-4147-A177-3AD203B41FA5}">
                      <a16:colId xmlns:a16="http://schemas.microsoft.com/office/drawing/2014/main" val="2701247667"/>
                    </a:ext>
                  </a:extLst>
                </a:gridCol>
                <a:gridCol w="658368">
                  <a:extLst>
                    <a:ext uri="{9D8B030D-6E8A-4147-A177-3AD203B41FA5}">
                      <a16:colId xmlns:a16="http://schemas.microsoft.com/office/drawing/2014/main" val="4111933755"/>
                    </a:ext>
                  </a:extLst>
                </a:gridCol>
                <a:gridCol w="658368">
                  <a:extLst>
                    <a:ext uri="{9D8B030D-6E8A-4147-A177-3AD203B41FA5}">
                      <a16:colId xmlns:a16="http://schemas.microsoft.com/office/drawing/2014/main" val="1403412447"/>
                    </a:ext>
                  </a:extLst>
                </a:gridCol>
                <a:gridCol w="658368">
                  <a:extLst>
                    <a:ext uri="{9D8B030D-6E8A-4147-A177-3AD203B41FA5}">
                      <a16:colId xmlns:a16="http://schemas.microsoft.com/office/drawing/2014/main" val="2667202288"/>
                    </a:ext>
                  </a:extLst>
                </a:gridCol>
                <a:gridCol w="658368">
                  <a:extLst>
                    <a:ext uri="{9D8B030D-6E8A-4147-A177-3AD203B41FA5}">
                      <a16:colId xmlns:a16="http://schemas.microsoft.com/office/drawing/2014/main" val="114022511"/>
                    </a:ext>
                  </a:extLst>
                </a:gridCol>
                <a:gridCol w="658368">
                  <a:extLst>
                    <a:ext uri="{9D8B030D-6E8A-4147-A177-3AD203B41FA5}">
                      <a16:colId xmlns:a16="http://schemas.microsoft.com/office/drawing/2014/main" val="3992442389"/>
                    </a:ext>
                  </a:extLst>
                </a:gridCol>
                <a:gridCol w="658368">
                  <a:extLst>
                    <a:ext uri="{9D8B030D-6E8A-4147-A177-3AD203B41FA5}">
                      <a16:colId xmlns:a16="http://schemas.microsoft.com/office/drawing/2014/main" val="3116844542"/>
                    </a:ext>
                  </a:extLst>
                </a:gridCol>
                <a:gridCol w="658368">
                  <a:extLst>
                    <a:ext uri="{9D8B030D-6E8A-4147-A177-3AD203B41FA5}">
                      <a16:colId xmlns:a16="http://schemas.microsoft.com/office/drawing/2014/main" val="4208131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969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trendset.muenchen - 2020-01-07 11:27:10</a:t>
                      </a:r>
                      <a:r>
                        <a:rPr kumimoji="0" lang="fr-FR" sz="1000" b="0" i="0" u="none" strike="noStrike" kern="1200" cap="none" spc="0" normalizeH="0" baseline="0" noProof="0">
                          <a:ln>
                            <a:noFill/>
                          </a:ln>
                          <a:solidFill>
                            <a:prstClr val="black"/>
                          </a:solidFill>
                          <a:effectLst/>
                          <a:uLnTx/>
                          <a:uFillTx/>
                          <a:latin typeface="+mn-lt"/>
                          <a:ea typeface="+mn-ea"/>
                          <a:cs typeface="+mn-cs"/>
                        </a:rPr>
                        <a:t>
 ARTE WOHNACCESSOIRES (A1/E21)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https://scontent.xx.fbcdn.net/v/t51.12442-15/81617015_174401396974385_3296674793551747125_n.jpg?_nc_cat=108&amp;_nc_ohc=TrttnMGR-ZgAQl7Op5xp6UMHz8qhZm1VsPOvSoajiBzc8ZTjfJlhpW-mw&amp;_nc_ht=scontent.xx&amp;oh=acece15de01dc057f1d577deee074128&amp;oe=5EA1B3E9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11:00:48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997132686"/>
                  </a:ext>
                </a:extLst>
              </a:tr>
            </a:tbl>
          </a:graphicData>
        </a:graphic>
      </p:graphicFrame>
      <p:sp>
        <p:nvSpPr>
          <p:cNvPr id="4" name="Text Placeholder 3">
            <a:extLst>
              <a:ext uri="{FF2B5EF4-FFF2-40B4-BE49-F238E27FC236}">
                <a16:creationId xmlns:a16="http://schemas.microsoft.com/office/drawing/2014/main" id="{B33D4731-8D26-4C45-8732-62F12F69169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0367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C748-9D3C-4DE5-B874-E0135598DF43}"/>
              </a:ext>
            </a:extLst>
          </p:cNvPr>
          <p:cNvSpPr>
            <a:spLocks noGrp="1"/>
          </p:cNvSpPr>
          <p:nvPr>
            <p:ph type="title"/>
          </p:nvPr>
        </p:nvSpPr>
        <p:spPr/>
        <p:txBody>
          <a:bodyPr/>
          <a:lstStyle/>
          <a:p>
            <a:r>
              <a:rPr lang="en-US"/>
              <a:t>Instagram Stories Table  | TrendSet - 11 of 25</a:t>
            </a:r>
          </a:p>
        </p:txBody>
      </p:sp>
      <p:graphicFrame>
        <p:nvGraphicFramePr>
          <p:cNvPr id="5" name="Table Placeholder 4">
            <a:extLst>
              <a:ext uri="{FF2B5EF4-FFF2-40B4-BE49-F238E27FC236}">
                <a16:creationId xmlns:a16="http://schemas.microsoft.com/office/drawing/2014/main" id="{0D5438FF-51FD-49E2-8907-9E25D534CFED}"/>
              </a:ext>
            </a:extLst>
          </p:cNvPr>
          <p:cNvGraphicFramePr>
            <a:graphicFrameLocks noGrp="1"/>
          </p:cNvGraphicFramePr>
          <p:nvPr>
            <p:ph type="tbl" sz="quarter" idx="13"/>
            <p:extLst>
              <p:ext uri="{D42A27DB-BD31-4B8C-83A1-F6EECF244321}">
                <p14:modId xmlns:p14="http://schemas.microsoft.com/office/powerpoint/2010/main" val="735835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5506487"/>
                    </a:ext>
                  </a:extLst>
                </a:gridCol>
                <a:gridCol w="1316736">
                  <a:extLst>
                    <a:ext uri="{9D8B030D-6E8A-4147-A177-3AD203B41FA5}">
                      <a16:colId xmlns:a16="http://schemas.microsoft.com/office/drawing/2014/main" val="2422014771"/>
                    </a:ext>
                  </a:extLst>
                </a:gridCol>
                <a:gridCol w="658368">
                  <a:extLst>
                    <a:ext uri="{9D8B030D-6E8A-4147-A177-3AD203B41FA5}">
                      <a16:colId xmlns:a16="http://schemas.microsoft.com/office/drawing/2014/main" val="3438928427"/>
                    </a:ext>
                  </a:extLst>
                </a:gridCol>
                <a:gridCol w="658368">
                  <a:extLst>
                    <a:ext uri="{9D8B030D-6E8A-4147-A177-3AD203B41FA5}">
                      <a16:colId xmlns:a16="http://schemas.microsoft.com/office/drawing/2014/main" val="134627504"/>
                    </a:ext>
                  </a:extLst>
                </a:gridCol>
                <a:gridCol w="658368">
                  <a:extLst>
                    <a:ext uri="{9D8B030D-6E8A-4147-A177-3AD203B41FA5}">
                      <a16:colId xmlns:a16="http://schemas.microsoft.com/office/drawing/2014/main" val="1893957451"/>
                    </a:ext>
                  </a:extLst>
                </a:gridCol>
                <a:gridCol w="658368">
                  <a:extLst>
                    <a:ext uri="{9D8B030D-6E8A-4147-A177-3AD203B41FA5}">
                      <a16:colId xmlns:a16="http://schemas.microsoft.com/office/drawing/2014/main" val="1423909941"/>
                    </a:ext>
                  </a:extLst>
                </a:gridCol>
                <a:gridCol w="658368">
                  <a:extLst>
                    <a:ext uri="{9D8B030D-6E8A-4147-A177-3AD203B41FA5}">
                      <a16:colId xmlns:a16="http://schemas.microsoft.com/office/drawing/2014/main" val="1344631495"/>
                    </a:ext>
                  </a:extLst>
                </a:gridCol>
                <a:gridCol w="658368">
                  <a:extLst>
                    <a:ext uri="{9D8B030D-6E8A-4147-A177-3AD203B41FA5}">
                      <a16:colId xmlns:a16="http://schemas.microsoft.com/office/drawing/2014/main" val="1108744638"/>
                    </a:ext>
                  </a:extLst>
                </a:gridCol>
                <a:gridCol w="658368">
                  <a:extLst>
                    <a:ext uri="{9D8B030D-6E8A-4147-A177-3AD203B41FA5}">
                      <a16:colId xmlns:a16="http://schemas.microsoft.com/office/drawing/2014/main" val="526860976"/>
                    </a:ext>
                  </a:extLst>
                </a:gridCol>
                <a:gridCol w="658368">
                  <a:extLst>
                    <a:ext uri="{9D8B030D-6E8A-4147-A177-3AD203B41FA5}">
                      <a16:colId xmlns:a16="http://schemas.microsoft.com/office/drawing/2014/main" val="225567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1658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10:22:05</a:t>
                      </a:r>
                      <a:r>
                        <a:rPr kumimoji="0" lang="en-US" sz="1000" b="0" i="0" u="none" strike="noStrike" kern="1200" cap="none" spc="0" normalizeH="0" baseline="0" noProof="0">
                          <a:ln>
                            <a:noFill/>
                          </a:ln>
                          <a:solidFill>
                            <a:prstClr val="black"/>
                          </a:solidFill>
                          <a:effectLst/>
                          <a:uLnTx/>
                          <a:uFillTx/>
                          <a:latin typeface="+mn-lt"/>
                          <a:ea typeface="+mn-ea"/>
                          <a:cs typeface="+mn-cs"/>
                        </a:rPr>
                        <a:t>
 #INVINITEPOWER GOES #NATURALEVOLUTION 💐 A2/E39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https://scontent.xx.fbcdn.net/v/t51.12442-15/82266501_775252196304430_5876163226203299525_n.jpg?_nc_cat=106&amp;_nc_ohc=xzqxPoM9RLIAQmkHnLPmiiuX1tqovdytbP_T9ptlo3-E5srr7wDgGxcKQ&amp;_nc_ht=scontent.xx&amp;oh=2fbbc41b10b967ca2f05ce8c1db1f7f9&amp;oe=5EA827F8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815713146"/>
                  </a:ext>
                </a:extLst>
              </a:tr>
            </a:tbl>
          </a:graphicData>
        </a:graphic>
      </p:graphicFrame>
      <p:sp>
        <p:nvSpPr>
          <p:cNvPr id="4" name="Text Placeholder 3">
            <a:extLst>
              <a:ext uri="{FF2B5EF4-FFF2-40B4-BE49-F238E27FC236}">
                <a16:creationId xmlns:a16="http://schemas.microsoft.com/office/drawing/2014/main" id="{ECD5C5C6-B9B9-4887-AEEC-8A5AC17EA75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08271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A7E86-4401-4EEE-BCB5-E5C89AAAFEC2}"/>
              </a:ext>
            </a:extLst>
          </p:cNvPr>
          <p:cNvSpPr>
            <a:spLocks noGrp="1"/>
          </p:cNvSpPr>
          <p:nvPr>
            <p:ph type="title"/>
          </p:nvPr>
        </p:nvSpPr>
        <p:spPr/>
        <p:txBody>
          <a:bodyPr/>
          <a:lstStyle/>
          <a:p>
            <a:r>
              <a:rPr lang="en-US"/>
              <a:t>Instagram Stories Table  | TrendSet - 12 of 25</a:t>
            </a:r>
          </a:p>
        </p:txBody>
      </p:sp>
      <p:graphicFrame>
        <p:nvGraphicFramePr>
          <p:cNvPr id="5" name="Table Placeholder 4">
            <a:extLst>
              <a:ext uri="{FF2B5EF4-FFF2-40B4-BE49-F238E27FC236}">
                <a16:creationId xmlns:a16="http://schemas.microsoft.com/office/drawing/2014/main" id="{C0C49010-EA54-4B06-ABFA-EF2A82103E23}"/>
              </a:ext>
            </a:extLst>
          </p:cNvPr>
          <p:cNvGraphicFramePr>
            <a:graphicFrameLocks noGrp="1"/>
          </p:cNvGraphicFramePr>
          <p:nvPr>
            <p:ph type="tbl" sz="quarter" idx="13"/>
            <p:extLst>
              <p:ext uri="{D42A27DB-BD31-4B8C-83A1-F6EECF244321}">
                <p14:modId xmlns:p14="http://schemas.microsoft.com/office/powerpoint/2010/main" val="17441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8583923"/>
                    </a:ext>
                  </a:extLst>
                </a:gridCol>
                <a:gridCol w="1316736">
                  <a:extLst>
                    <a:ext uri="{9D8B030D-6E8A-4147-A177-3AD203B41FA5}">
                      <a16:colId xmlns:a16="http://schemas.microsoft.com/office/drawing/2014/main" val="3134770104"/>
                    </a:ext>
                  </a:extLst>
                </a:gridCol>
                <a:gridCol w="658368">
                  <a:extLst>
                    <a:ext uri="{9D8B030D-6E8A-4147-A177-3AD203B41FA5}">
                      <a16:colId xmlns:a16="http://schemas.microsoft.com/office/drawing/2014/main" val="3571034206"/>
                    </a:ext>
                  </a:extLst>
                </a:gridCol>
                <a:gridCol w="658368">
                  <a:extLst>
                    <a:ext uri="{9D8B030D-6E8A-4147-A177-3AD203B41FA5}">
                      <a16:colId xmlns:a16="http://schemas.microsoft.com/office/drawing/2014/main" val="1063259806"/>
                    </a:ext>
                  </a:extLst>
                </a:gridCol>
                <a:gridCol w="658368">
                  <a:extLst>
                    <a:ext uri="{9D8B030D-6E8A-4147-A177-3AD203B41FA5}">
                      <a16:colId xmlns:a16="http://schemas.microsoft.com/office/drawing/2014/main" val="1451294865"/>
                    </a:ext>
                  </a:extLst>
                </a:gridCol>
                <a:gridCol w="658368">
                  <a:extLst>
                    <a:ext uri="{9D8B030D-6E8A-4147-A177-3AD203B41FA5}">
                      <a16:colId xmlns:a16="http://schemas.microsoft.com/office/drawing/2014/main" val="2403254364"/>
                    </a:ext>
                  </a:extLst>
                </a:gridCol>
                <a:gridCol w="658368">
                  <a:extLst>
                    <a:ext uri="{9D8B030D-6E8A-4147-A177-3AD203B41FA5}">
                      <a16:colId xmlns:a16="http://schemas.microsoft.com/office/drawing/2014/main" val="3963636722"/>
                    </a:ext>
                  </a:extLst>
                </a:gridCol>
                <a:gridCol w="658368">
                  <a:extLst>
                    <a:ext uri="{9D8B030D-6E8A-4147-A177-3AD203B41FA5}">
                      <a16:colId xmlns:a16="http://schemas.microsoft.com/office/drawing/2014/main" val="2989346207"/>
                    </a:ext>
                  </a:extLst>
                </a:gridCol>
                <a:gridCol w="658368">
                  <a:extLst>
                    <a:ext uri="{9D8B030D-6E8A-4147-A177-3AD203B41FA5}">
                      <a16:colId xmlns:a16="http://schemas.microsoft.com/office/drawing/2014/main" val="2235156653"/>
                    </a:ext>
                  </a:extLst>
                </a:gridCol>
                <a:gridCol w="658368">
                  <a:extLst>
                    <a:ext uri="{9D8B030D-6E8A-4147-A177-3AD203B41FA5}">
                      <a16:colId xmlns:a16="http://schemas.microsoft.com/office/drawing/2014/main" val="4217600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8275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10:14:09</a:t>
                      </a:r>
                      <a:r>
                        <a:rPr kumimoji="0" lang="en-US" sz="1000" b="0" i="0" u="none" strike="noStrike" kern="1200" cap="none" spc="0" normalizeH="0" baseline="0" noProof="0">
                          <a:ln>
                            <a:noFill/>
                          </a:ln>
                          <a:solidFill>
                            <a:prstClr val="black"/>
                          </a:solidFill>
                          <a:effectLst/>
                          <a:uLnTx/>
                          <a:uFillTx/>
                          <a:latin typeface="+mn-lt"/>
                          <a:ea typeface="+mn-ea"/>
                          <a:cs typeface="+mn-cs"/>
                        </a:rPr>
                        <a:t>
 MR. NICE SHEEP HANSEN OVIS -  SCHAFMILCHSEIFE (A2/E29)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https://scontent.xx.fbcdn.net/v/t51.12442-15/79514445_510348252945503_8208012484819589330_n.jpg?_nc_cat=100&amp;_nc_ohc=apSt7FoizugAQlaQg21FwwkJ0IB3U2e5yJW_6zGhpx-X9XZJq4I0yPdCQ&amp;_nc_ht=scontent.xx&amp;oh=7889e201624d8d11e08d44bd56a663fb&amp;oe=5E9FAFB3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857569589"/>
                  </a:ext>
                </a:extLst>
              </a:tr>
            </a:tbl>
          </a:graphicData>
        </a:graphic>
      </p:graphicFrame>
      <p:sp>
        <p:nvSpPr>
          <p:cNvPr id="4" name="Text Placeholder 3">
            <a:extLst>
              <a:ext uri="{FF2B5EF4-FFF2-40B4-BE49-F238E27FC236}">
                <a16:creationId xmlns:a16="http://schemas.microsoft.com/office/drawing/2014/main" id="{09654128-A21B-4B62-A010-EB306AC96EB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06241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9E15-DF44-4C24-8B87-853F84879AC5}"/>
              </a:ext>
            </a:extLst>
          </p:cNvPr>
          <p:cNvSpPr>
            <a:spLocks noGrp="1"/>
          </p:cNvSpPr>
          <p:nvPr>
            <p:ph type="title"/>
          </p:nvPr>
        </p:nvSpPr>
        <p:spPr/>
        <p:txBody>
          <a:bodyPr/>
          <a:lstStyle/>
          <a:p>
            <a:r>
              <a:rPr lang="en-US"/>
              <a:t>Instagram Stories Table  | TrendSet - 13 of 25</a:t>
            </a:r>
          </a:p>
        </p:txBody>
      </p:sp>
      <p:graphicFrame>
        <p:nvGraphicFramePr>
          <p:cNvPr id="5" name="Table Placeholder 4">
            <a:extLst>
              <a:ext uri="{FF2B5EF4-FFF2-40B4-BE49-F238E27FC236}">
                <a16:creationId xmlns:a16="http://schemas.microsoft.com/office/drawing/2014/main" id="{4CC91A7C-0286-4C4E-929E-3D3B88E26035}"/>
              </a:ext>
            </a:extLst>
          </p:cNvPr>
          <p:cNvGraphicFramePr>
            <a:graphicFrameLocks noGrp="1"/>
          </p:cNvGraphicFramePr>
          <p:nvPr>
            <p:ph type="tbl" sz="quarter" idx="13"/>
            <p:extLst>
              <p:ext uri="{D42A27DB-BD31-4B8C-83A1-F6EECF244321}">
                <p14:modId xmlns:p14="http://schemas.microsoft.com/office/powerpoint/2010/main" val="326882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6181550"/>
                    </a:ext>
                  </a:extLst>
                </a:gridCol>
                <a:gridCol w="1316736">
                  <a:extLst>
                    <a:ext uri="{9D8B030D-6E8A-4147-A177-3AD203B41FA5}">
                      <a16:colId xmlns:a16="http://schemas.microsoft.com/office/drawing/2014/main" val="1184609220"/>
                    </a:ext>
                  </a:extLst>
                </a:gridCol>
                <a:gridCol w="658368">
                  <a:extLst>
                    <a:ext uri="{9D8B030D-6E8A-4147-A177-3AD203B41FA5}">
                      <a16:colId xmlns:a16="http://schemas.microsoft.com/office/drawing/2014/main" val="2232849511"/>
                    </a:ext>
                  </a:extLst>
                </a:gridCol>
                <a:gridCol w="658368">
                  <a:extLst>
                    <a:ext uri="{9D8B030D-6E8A-4147-A177-3AD203B41FA5}">
                      <a16:colId xmlns:a16="http://schemas.microsoft.com/office/drawing/2014/main" val="1619565238"/>
                    </a:ext>
                  </a:extLst>
                </a:gridCol>
                <a:gridCol w="658368">
                  <a:extLst>
                    <a:ext uri="{9D8B030D-6E8A-4147-A177-3AD203B41FA5}">
                      <a16:colId xmlns:a16="http://schemas.microsoft.com/office/drawing/2014/main" val="3690996840"/>
                    </a:ext>
                  </a:extLst>
                </a:gridCol>
                <a:gridCol w="658368">
                  <a:extLst>
                    <a:ext uri="{9D8B030D-6E8A-4147-A177-3AD203B41FA5}">
                      <a16:colId xmlns:a16="http://schemas.microsoft.com/office/drawing/2014/main" val="634960362"/>
                    </a:ext>
                  </a:extLst>
                </a:gridCol>
                <a:gridCol w="658368">
                  <a:extLst>
                    <a:ext uri="{9D8B030D-6E8A-4147-A177-3AD203B41FA5}">
                      <a16:colId xmlns:a16="http://schemas.microsoft.com/office/drawing/2014/main" val="699177626"/>
                    </a:ext>
                  </a:extLst>
                </a:gridCol>
                <a:gridCol w="658368">
                  <a:extLst>
                    <a:ext uri="{9D8B030D-6E8A-4147-A177-3AD203B41FA5}">
                      <a16:colId xmlns:a16="http://schemas.microsoft.com/office/drawing/2014/main" val="806728533"/>
                    </a:ext>
                  </a:extLst>
                </a:gridCol>
                <a:gridCol w="658368">
                  <a:extLst>
                    <a:ext uri="{9D8B030D-6E8A-4147-A177-3AD203B41FA5}">
                      <a16:colId xmlns:a16="http://schemas.microsoft.com/office/drawing/2014/main" val="2613265105"/>
                    </a:ext>
                  </a:extLst>
                </a:gridCol>
                <a:gridCol w="658368">
                  <a:extLst>
                    <a:ext uri="{9D8B030D-6E8A-4147-A177-3AD203B41FA5}">
                      <a16:colId xmlns:a16="http://schemas.microsoft.com/office/drawing/2014/main" val="180171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4013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10:04:05</a:t>
                      </a:r>
                      <a:r>
                        <a:rPr kumimoji="0" lang="en-US" sz="1000" b="0" i="0" u="none" strike="noStrike" kern="1200" cap="none" spc="0" normalizeH="0" baseline="0" noProof="0">
                          <a:ln>
                            <a:noFill/>
                          </a:ln>
                          <a:solidFill>
                            <a:prstClr val="black"/>
                          </a:solidFill>
                          <a:effectLst/>
                          <a:uLnTx/>
                          <a:uFillTx/>
                          <a:latin typeface="+mn-lt"/>
                          <a:ea typeface="+mn-ea"/>
                          <a:cs typeface="+mn-cs"/>
                        </a:rPr>
                        <a:t>
 #FLOWERPOWER AND #NATURALEVOLUTION VIBES AT @JASACO_PUREROYAL (A2/A31)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https://scontent.xx.fbcdn.net/v/t51.12442-15/79644802_398194830975760_6772978943062203030_n.jpg?_nc_cat=102&amp;_nc_ohc=l78w1N1LhF8AQk-IpYO8gW1K2cj0tuBmI_C_4Xa65qKpuk4t75xrtwmKg&amp;_nc_ht=scontent.xx&amp;oh=88af39f48ed4a10abfc6359bc486afe1&amp;oe=5EAEFA5B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282474230"/>
                  </a:ext>
                </a:extLst>
              </a:tr>
            </a:tbl>
          </a:graphicData>
        </a:graphic>
      </p:graphicFrame>
      <p:sp>
        <p:nvSpPr>
          <p:cNvPr id="4" name="Text Placeholder 3">
            <a:extLst>
              <a:ext uri="{FF2B5EF4-FFF2-40B4-BE49-F238E27FC236}">
                <a16:creationId xmlns:a16="http://schemas.microsoft.com/office/drawing/2014/main" id="{2F3ADA61-5641-48B1-9389-D7D49A6D4A0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06906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AA1A-1CDC-4DBC-BEBA-C07B623FB883}"/>
              </a:ext>
            </a:extLst>
          </p:cNvPr>
          <p:cNvSpPr>
            <a:spLocks noGrp="1"/>
          </p:cNvSpPr>
          <p:nvPr>
            <p:ph type="title"/>
          </p:nvPr>
        </p:nvSpPr>
        <p:spPr/>
        <p:txBody>
          <a:bodyPr/>
          <a:lstStyle/>
          <a:p>
            <a:r>
              <a:rPr lang="en-US"/>
              <a:t>Instagram Stories Table  | TrendSet - 14 of 25</a:t>
            </a:r>
          </a:p>
        </p:txBody>
      </p:sp>
      <p:graphicFrame>
        <p:nvGraphicFramePr>
          <p:cNvPr id="5" name="Table Placeholder 4">
            <a:extLst>
              <a:ext uri="{FF2B5EF4-FFF2-40B4-BE49-F238E27FC236}">
                <a16:creationId xmlns:a16="http://schemas.microsoft.com/office/drawing/2014/main" id="{8F4CFAFB-5DC1-43EB-8E58-620340B27A42}"/>
              </a:ext>
            </a:extLst>
          </p:cNvPr>
          <p:cNvGraphicFramePr>
            <a:graphicFrameLocks noGrp="1"/>
          </p:cNvGraphicFramePr>
          <p:nvPr>
            <p:ph type="tbl" sz="quarter" idx="13"/>
            <p:extLst>
              <p:ext uri="{D42A27DB-BD31-4B8C-83A1-F6EECF244321}">
                <p14:modId xmlns:p14="http://schemas.microsoft.com/office/powerpoint/2010/main" val="344511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8603984"/>
                    </a:ext>
                  </a:extLst>
                </a:gridCol>
                <a:gridCol w="1316736">
                  <a:extLst>
                    <a:ext uri="{9D8B030D-6E8A-4147-A177-3AD203B41FA5}">
                      <a16:colId xmlns:a16="http://schemas.microsoft.com/office/drawing/2014/main" val="2853721158"/>
                    </a:ext>
                  </a:extLst>
                </a:gridCol>
                <a:gridCol w="658368">
                  <a:extLst>
                    <a:ext uri="{9D8B030D-6E8A-4147-A177-3AD203B41FA5}">
                      <a16:colId xmlns:a16="http://schemas.microsoft.com/office/drawing/2014/main" val="4060516494"/>
                    </a:ext>
                  </a:extLst>
                </a:gridCol>
                <a:gridCol w="658368">
                  <a:extLst>
                    <a:ext uri="{9D8B030D-6E8A-4147-A177-3AD203B41FA5}">
                      <a16:colId xmlns:a16="http://schemas.microsoft.com/office/drawing/2014/main" val="3413412177"/>
                    </a:ext>
                  </a:extLst>
                </a:gridCol>
                <a:gridCol w="658368">
                  <a:extLst>
                    <a:ext uri="{9D8B030D-6E8A-4147-A177-3AD203B41FA5}">
                      <a16:colId xmlns:a16="http://schemas.microsoft.com/office/drawing/2014/main" val="2240659599"/>
                    </a:ext>
                  </a:extLst>
                </a:gridCol>
                <a:gridCol w="658368">
                  <a:extLst>
                    <a:ext uri="{9D8B030D-6E8A-4147-A177-3AD203B41FA5}">
                      <a16:colId xmlns:a16="http://schemas.microsoft.com/office/drawing/2014/main" val="1001152330"/>
                    </a:ext>
                  </a:extLst>
                </a:gridCol>
                <a:gridCol w="658368">
                  <a:extLst>
                    <a:ext uri="{9D8B030D-6E8A-4147-A177-3AD203B41FA5}">
                      <a16:colId xmlns:a16="http://schemas.microsoft.com/office/drawing/2014/main" val="2841270586"/>
                    </a:ext>
                  </a:extLst>
                </a:gridCol>
                <a:gridCol w="658368">
                  <a:extLst>
                    <a:ext uri="{9D8B030D-6E8A-4147-A177-3AD203B41FA5}">
                      <a16:colId xmlns:a16="http://schemas.microsoft.com/office/drawing/2014/main" val="2344873177"/>
                    </a:ext>
                  </a:extLst>
                </a:gridCol>
                <a:gridCol w="658368">
                  <a:extLst>
                    <a:ext uri="{9D8B030D-6E8A-4147-A177-3AD203B41FA5}">
                      <a16:colId xmlns:a16="http://schemas.microsoft.com/office/drawing/2014/main" val="2383890579"/>
                    </a:ext>
                  </a:extLst>
                </a:gridCol>
                <a:gridCol w="658368">
                  <a:extLst>
                    <a:ext uri="{9D8B030D-6E8A-4147-A177-3AD203B41FA5}">
                      <a16:colId xmlns:a16="http://schemas.microsoft.com/office/drawing/2014/main" val="145681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8783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09:48:09</a:t>
                      </a:r>
                      <a:r>
                        <a:rPr kumimoji="0" lang="en-US" sz="1000" b="0" i="0" u="none" strike="noStrike" kern="1200" cap="none" spc="0" normalizeH="0" baseline="0" noProof="0">
                          <a:ln>
                            <a:noFill/>
                          </a:ln>
                          <a:solidFill>
                            <a:prstClr val="black"/>
                          </a:solidFill>
                          <a:effectLst/>
                          <a:uLnTx/>
                          <a:uFillTx/>
                          <a:latin typeface="+mn-lt"/>
                          <a:ea typeface="+mn-ea"/>
                          <a:cs typeface="+mn-cs"/>
                        </a:rPr>
                        <a:t>
 TIK TOK TIK TOK A2/B21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https://scontent.xx.fbcdn.net/v/t51.12442-15/79385110_2654969844733640_5709668730300499582_n.jpg?_nc_cat=111&amp;_nc_ohc=vuPqWyFRlxEAQk6Z_GayUYMD3xFhT7pdaQv64ajNFB2WHJvLnKNLzI5gQ&amp;_nc_ht=scontent.xx&amp;oh=0596c46e702ab7da0d0c357ebfaec184&amp;oe=5EA2DD04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402828861"/>
                  </a:ext>
                </a:extLst>
              </a:tr>
            </a:tbl>
          </a:graphicData>
        </a:graphic>
      </p:graphicFrame>
      <p:sp>
        <p:nvSpPr>
          <p:cNvPr id="4" name="Text Placeholder 3">
            <a:extLst>
              <a:ext uri="{FF2B5EF4-FFF2-40B4-BE49-F238E27FC236}">
                <a16:creationId xmlns:a16="http://schemas.microsoft.com/office/drawing/2014/main" id="{5A593B67-AC5E-41C0-8DE5-81C28FC5E5C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38756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DC3E-0892-4B7B-852A-681B740F1C70}"/>
              </a:ext>
            </a:extLst>
          </p:cNvPr>
          <p:cNvSpPr>
            <a:spLocks noGrp="1"/>
          </p:cNvSpPr>
          <p:nvPr>
            <p:ph type="title"/>
          </p:nvPr>
        </p:nvSpPr>
        <p:spPr/>
        <p:txBody>
          <a:bodyPr/>
          <a:lstStyle/>
          <a:p>
            <a:r>
              <a:rPr lang="en-US"/>
              <a:t>Instagram Stories Table  | TrendSet - 15 of 25</a:t>
            </a:r>
          </a:p>
        </p:txBody>
      </p:sp>
      <p:graphicFrame>
        <p:nvGraphicFramePr>
          <p:cNvPr id="5" name="Table Placeholder 4">
            <a:extLst>
              <a:ext uri="{FF2B5EF4-FFF2-40B4-BE49-F238E27FC236}">
                <a16:creationId xmlns:a16="http://schemas.microsoft.com/office/drawing/2014/main" id="{8D0A3089-A323-40CA-9644-44EDA02C1C4F}"/>
              </a:ext>
            </a:extLst>
          </p:cNvPr>
          <p:cNvGraphicFramePr>
            <a:graphicFrameLocks noGrp="1"/>
          </p:cNvGraphicFramePr>
          <p:nvPr>
            <p:ph type="tbl" sz="quarter" idx="13"/>
            <p:extLst>
              <p:ext uri="{D42A27DB-BD31-4B8C-83A1-F6EECF244321}">
                <p14:modId xmlns:p14="http://schemas.microsoft.com/office/powerpoint/2010/main" val="239468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122273"/>
                    </a:ext>
                  </a:extLst>
                </a:gridCol>
                <a:gridCol w="1316736">
                  <a:extLst>
                    <a:ext uri="{9D8B030D-6E8A-4147-A177-3AD203B41FA5}">
                      <a16:colId xmlns:a16="http://schemas.microsoft.com/office/drawing/2014/main" val="2365939693"/>
                    </a:ext>
                  </a:extLst>
                </a:gridCol>
                <a:gridCol w="658368">
                  <a:extLst>
                    <a:ext uri="{9D8B030D-6E8A-4147-A177-3AD203B41FA5}">
                      <a16:colId xmlns:a16="http://schemas.microsoft.com/office/drawing/2014/main" val="2844438251"/>
                    </a:ext>
                  </a:extLst>
                </a:gridCol>
                <a:gridCol w="658368">
                  <a:extLst>
                    <a:ext uri="{9D8B030D-6E8A-4147-A177-3AD203B41FA5}">
                      <a16:colId xmlns:a16="http://schemas.microsoft.com/office/drawing/2014/main" val="1714973200"/>
                    </a:ext>
                  </a:extLst>
                </a:gridCol>
                <a:gridCol w="658368">
                  <a:extLst>
                    <a:ext uri="{9D8B030D-6E8A-4147-A177-3AD203B41FA5}">
                      <a16:colId xmlns:a16="http://schemas.microsoft.com/office/drawing/2014/main" val="780255112"/>
                    </a:ext>
                  </a:extLst>
                </a:gridCol>
                <a:gridCol w="658368">
                  <a:extLst>
                    <a:ext uri="{9D8B030D-6E8A-4147-A177-3AD203B41FA5}">
                      <a16:colId xmlns:a16="http://schemas.microsoft.com/office/drawing/2014/main" val="1491375288"/>
                    </a:ext>
                  </a:extLst>
                </a:gridCol>
                <a:gridCol w="658368">
                  <a:extLst>
                    <a:ext uri="{9D8B030D-6E8A-4147-A177-3AD203B41FA5}">
                      <a16:colId xmlns:a16="http://schemas.microsoft.com/office/drawing/2014/main" val="1275777444"/>
                    </a:ext>
                  </a:extLst>
                </a:gridCol>
                <a:gridCol w="658368">
                  <a:extLst>
                    <a:ext uri="{9D8B030D-6E8A-4147-A177-3AD203B41FA5}">
                      <a16:colId xmlns:a16="http://schemas.microsoft.com/office/drawing/2014/main" val="903946703"/>
                    </a:ext>
                  </a:extLst>
                </a:gridCol>
                <a:gridCol w="658368">
                  <a:extLst>
                    <a:ext uri="{9D8B030D-6E8A-4147-A177-3AD203B41FA5}">
                      <a16:colId xmlns:a16="http://schemas.microsoft.com/office/drawing/2014/main" val="2449053592"/>
                    </a:ext>
                  </a:extLst>
                </a:gridCol>
                <a:gridCol w="658368">
                  <a:extLst>
                    <a:ext uri="{9D8B030D-6E8A-4147-A177-3AD203B41FA5}">
                      <a16:colId xmlns:a16="http://schemas.microsoft.com/office/drawing/2014/main" val="75530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5482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09:42:54</a:t>
                      </a:r>
                      <a:r>
                        <a:rPr kumimoji="0" lang="en-US" sz="1000" b="0" i="0" u="none" strike="noStrike" kern="1200" cap="none" spc="0" normalizeH="0" baseline="0" noProof="0">
                          <a:ln>
                            <a:noFill/>
                          </a:ln>
                          <a:solidFill>
                            <a:prstClr val="black"/>
                          </a:solidFill>
                          <a:effectLst/>
                          <a:uLnTx/>
                          <a:uFillTx/>
                          <a:latin typeface="+mn-lt"/>
                          <a:ea typeface="+mn-ea"/>
                          <a:cs typeface="+mn-cs"/>
                        </a:rPr>
                        <a:t>
 COR MULDER (A2/C11)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https://scontent.xx.fbcdn.net/v/t51.12442-15/79371959_680009119069959_2600649687628041743_n.jpg?_nc_cat=105&amp;_nc_ohc=7yarhjncFqYAQkuFIA-o9TamELKLGvVWlu4WwWzb8ZanIsVzTNbgNF3Ow&amp;_nc_ht=scontent.xx&amp;oh=1195539515020257e336c0b4adaf1d0b&amp;oe=5EB38DB2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939034706"/>
                  </a:ext>
                </a:extLst>
              </a:tr>
            </a:tbl>
          </a:graphicData>
        </a:graphic>
      </p:graphicFrame>
      <p:sp>
        <p:nvSpPr>
          <p:cNvPr id="4" name="Text Placeholder 3">
            <a:extLst>
              <a:ext uri="{FF2B5EF4-FFF2-40B4-BE49-F238E27FC236}">
                <a16:creationId xmlns:a16="http://schemas.microsoft.com/office/drawing/2014/main" id="{B4C0E034-B83A-41E8-B3BD-44861C9F282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71001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8D516-B0A2-460A-A055-05A44A2DA38F}"/>
              </a:ext>
            </a:extLst>
          </p:cNvPr>
          <p:cNvSpPr>
            <a:spLocks noGrp="1"/>
          </p:cNvSpPr>
          <p:nvPr>
            <p:ph type="title"/>
          </p:nvPr>
        </p:nvSpPr>
        <p:spPr/>
        <p:txBody>
          <a:bodyPr/>
          <a:lstStyle/>
          <a:p>
            <a:r>
              <a:rPr lang="en-US"/>
              <a:t>Instagram Stories Table  | TrendSet - 16 of 25</a:t>
            </a:r>
          </a:p>
        </p:txBody>
      </p:sp>
      <p:graphicFrame>
        <p:nvGraphicFramePr>
          <p:cNvPr id="5" name="Table Placeholder 4">
            <a:extLst>
              <a:ext uri="{FF2B5EF4-FFF2-40B4-BE49-F238E27FC236}">
                <a16:creationId xmlns:a16="http://schemas.microsoft.com/office/drawing/2014/main" id="{587D908C-1E72-4707-B5E6-C578F41DF23C}"/>
              </a:ext>
            </a:extLst>
          </p:cNvPr>
          <p:cNvGraphicFramePr>
            <a:graphicFrameLocks noGrp="1"/>
          </p:cNvGraphicFramePr>
          <p:nvPr>
            <p:ph type="tbl" sz="quarter" idx="13"/>
            <p:extLst>
              <p:ext uri="{D42A27DB-BD31-4B8C-83A1-F6EECF244321}">
                <p14:modId xmlns:p14="http://schemas.microsoft.com/office/powerpoint/2010/main" val="221736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58005934"/>
                    </a:ext>
                  </a:extLst>
                </a:gridCol>
                <a:gridCol w="1316736">
                  <a:extLst>
                    <a:ext uri="{9D8B030D-6E8A-4147-A177-3AD203B41FA5}">
                      <a16:colId xmlns:a16="http://schemas.microsoft.com/office/drawing/2014/main" val="261987885"/>
                    </a:ext>
                  </a:extLst>
                </a:gridCol>
                <a:gridCol w="658368">
                  <a:extLst>
                    <a:ext uri="{9D8B030D-6E8A-4147-A177-3AD203B41FA5}">
                      <a16:colId xmlns:a16="http://schemas.microsoft.com/office/drawing/2014/main" val="3734319174"/>
                    </a:ext>
                  </a:extLst>
                </a:gridCol>
                <a:gridCol w="658368">
                  <a:extLst>
                    <a:ext uri="{9D8B030D-6E8A-4147-A177-3AD203B41FA5}">
                      <a16:colId xmlns:a16="http://schemas.microsoft.com/office/drawing/2014/main" val="3129570850"/>
                    </a:ext>
                  </a:extLst>
                </a:gridCol>
                <a:gridCol w="658368">
                  <a:extLst>
                    <a:ext uri="{9D8B030D-6E8A-4147-A177-3AD203B41FA5}">
                      <a16:colId xmlns:a16="http://schemas.microsoft.com/office/drawing/2014/main" val="4054325693"/>
                    </a:ext>
                  </a:extLst>
                </a:gridCol>
                <a:gridCol w="658368">
                  <a:extLst>
                    <a:ext uri="{9D8B030D-6E8A-4147-A177-3AD203B41FA5}">
                      <a16:colId xmlns:a16="http://schemas.microsoft.com/office/drawing/2014/main" val="2589752672"/>
                    </a:ext>
                  </a:extLst>
                </a:gridCol>
                <a:gridCol w="658368">
                  <a:extLst>
                    <a:ext uri="{9D8B030D-6E8A-4147-A177-3AD203B41FA5}">
                      <a16:colId xmlns:a16="http://schemas.microsoft.com/office/drawing/2014/main" val="1509484104"/>
                    </a:ext>
                  </a:extLst>
                </a:gridCol>
                <a:gridCol w="658368">
                  <a:extLst>
                    <a:ext uri="{9D8B030D-6E8A-4147-A177-3AD203B41FA5}">
                      <a16:colId xmlns:a16="http://schemas.microsoft.com/office/drawing/2014/main" val="3570138155"/>
                    </a:ext>
                  </a:extLst>
                </a:gridCol>
                <a:gridCol w="658368">
                  <a:extLst>
                    <a:ext uri="{9D8B030D-6E8A-4147-A177-3AD203B41FA5}">
                      <a16:colId xmlns:a16="http://schemas.microsoft.com/office/drawing/2014/main" val="1551064092"/>
                    </a:ext>
                  </a:extLst>
                </a:gridCol>
                <a:gridCol w="658368">
                  <a:extLst>
                    <a:ext uri="{9D8B030D-6E8A-4147-A177-3AD203B41FA5}">
                      <a16:colId xmlns:a16="http://schemas.microsoft.com/office/drawing/2014/main" val="3668525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357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09:36:54</a:t>
                      </a:r>
                      <a:r>
                        <a:rPr kumimoji="0" lang="en-US" sz="1000" b="0" i="0" u="none" strike="noStrike" kern="1200" cap="none" spc="0" normalizeH="0" baseline="0" noProof="0">
                          <a:ln>
                            <a:noFill/>
                          </a:ln>
                          <a:solidFill>
                            <a:prstClr val="black"/>
                          </a:solidFill>
                          <a:effectLst/>
                          <a:uLnTx/>
                          <a:uFillTx/>
                          <a:latin typeface="+mn-lt"/>
                          <a:ea typeface="+mn-ea"/>
                          <a:cs typeface="+mn-cs"/>
                        </a:rPr>
                        <a:t>
 A2/F21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https://scontent.xx.fbcdn.net/v/t51.12442-15/80770621_181765949681598_7586858777936935365_n.jpg?_nc_cat=100&amp;_nc_ohc=JQZ0M_vo-xwAQmbu8CT8ztYwTjWVCXRmNuAaSQh4CKZ9b-YjPPeX269Zg&amp;_nc_ht=scontent.xx&amp;oh=7aa02dc19caea89048a468398c759c3b&amp;oe=5EA28827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936718383"/>
                  </a:ext>
                </a:extLst>
              </a:tr>
            </a:tbl>
          </a:graphicData>
        </a:graphic>
      </p:graphicFrame>
      <p:sp>
        <p:nvSpPr>
          <p:cNvPr id="4" name="Text Placeholder 3">
            <a:extLst>
              <a:ext uri="{FF2B5EF4-FFF2-40B4-BE49-F238E27FC236}">
                <a16:creationId xmlns:a16="http://schemas.microsoft.com/office/drawing/2014/main" id="{C5C88727-71E5-436B-8DAB-C0D87CF7611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13457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09A7-FE44-48D7-86EB-6A9CD29646A9}"/>
              </a:ext>
            </a:extLst>
          </p:cNvPr>
          <p:cNvSpPr>
            <a:spLocks noGrp="1"/>
          </p:cNvSpPr>
          <p:nvPr>
            <p:ph type="title"/>
          </p:nvPr>
        </p:nvSpPr>
        <p:spPr/>
        <p:txBody>
          <a:bodyPr/>
          <a:lstStyle/>
          <a:p>
            <a:r>
              <a:rPr lang="en-US"/>
              <a:t>Instagram Stories Table  | TrendSet - 17 of 25</a:t>
            </a:r>
          </a:p>
        </p:txBody>
      </p:sp>
      <p:graphicFrame>
        <p:nvGraphicFramePr>
          <p:cNvPr id="5" name="Table Placeholder 4">
            <a:extLst>
              <a:ext uri="{FF2B5EF4-FFF2-40B4-BE49-F238E27FC236}">
                <a16:creationId xmlns:a16="http://schemas.microsoft.com/office/drawing/2014/main" id="{F2F0C6B9-5FD3-4DEB-BC79-C520DAA6B202}"/>
              </a:ext>
            </a:extLst>
          </p:cNvPr>
          <p:cNvGraphicFramePr>
            <a:graphicFrameLocks noGrp="1"/>
          </p:cNvGraphicFramePr>
          <p:nvPr>
            <p:ph type="tbl" sz="quarter" idx="13"/>
            <p:extLst>
              <p:ext uri="{D42A27DB-BD31-4B8C-83A1-F6EECF244321}">
                <p14:modId xmlns:p14="http://schemas.microsoft.com/office/powerpoint/2010/main" val="385236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7575076"/>
                    </a:ext>
                  </a:extLst>
                </a:gridCol>
                <a:gridCol w="1316736">
                  <a:extLst>
                    <a:ext uri="{9D8B030D-6E8A-4147-A177-3AD203B41FA5}">
                      <a16:colId xmlns:a16="http://schemas.microsoft.com/office/drawing/2014/main" val="656498784"/>
                    </a:ext>
                  </a:extLst>
                </a:gridCol>
                <a:gridCol w="658368">
                  <a:extLst>
                    <a:ext uri="{9D8B030D-6E8A-4147-A177-3AD203B41FA5}">
                      <a16:colId xmlns:a16="http://schemas.microsoft.com/office/drawing/2014/main" val="2863710826"/>
                    </a:ext>
                  </a:extLst>
                </a:gridCol>
                <a:gridCol w="658368">
                  <a:extLst>
                    <a:ext uri="{9D8B030D-6E8A-4147-A177-3AD203B41FA5}">
                      <a16:colId xmlns:a16="http://schemas.microsoft.com/office/drawing/2014/main" val="1199091969"/>
                    </a:ext>
                  </a:extLst>
                </a:gridCol>
                <a:gridCol w="658368">
                  <a:extLst>
                    <a:ext uri="{9D8B030D-6E8A-4147-A177-3AD203B41FA5}">
                      <a16:colId xmlns:a16="http://schemas.microsoft.com/office/drawing/2014/main" val="1258956440"/>
                    </a:ext>
                  </a:extLst>
                </a:gridCol>
                <a:gridCol w="658368">
                  <a:extLst>
                    <a:ext uri="{9D8B030D-6E8A-4147-A177-3AD203B41FA5}">
                      <a16:colId xmlns:a16="http://schemas.microsoft.com/office/drawing/2014/main" val="386305656"/>
                    </a:ext>
                  </a:extLst>
                </a:gridCol>
                <a:gridCol w="658368">
                  <a:extLst>
                    <a:ext uri="{9D8B030D-6E8A-4147-A177-3AD203B41FA5}">
                      <a16:colId xmlns:a16="http://schemas.microsoft.com/office/drawing/2014/main" val="3739276648"/>
                    </a:ext>
                  </a:extLst>
                </a:gridCol>
                <a:gridCol w="658368">
                  <a:extLst>
                    <a:ext uri="{9D8B030D-6E8A-4147-A177-3AD203B41FA5}">
                      <a16:colId xmlns:a16="http://schemas.microsoft.com/office/drawing/2014/main" val="1287167807"/>
                    </a:ext>
                  </a:extLst>
                </a:gridCol>
                <a:gridCol w="658368">
                  <a:extLst>
                    <a:ext uri="{9D8B030D-6E8A-4147-A177-3AD203B41FA5}">
                      <a16:colId xmlns:a16="http://schemas.microsoft.com/office/drawing/2014/main" val="3154183779"/>
                    </a:ext>
                  </a:extLst>
                </a:gridCol>
                <a:gridCol w="658368">
                  <a:extLst>
                    <a:ext uri="{9D8B030D-6E8A-4147-A177-3AD203B41FA5}">
                      <a16:colId xmlns:a16="http://schemas.microsoft.com/office/drawing/2014/main" val="164044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118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09:08:02</a:t>
                      </a:r>
                      <a:r>
                        <a:rPr kumimoji="0" lang="en-US" sz="1000" b="0" i="0" u="none" strike="noStrike" kern="1200" cap="none" spc="0" normalizeH="0" baseline="0" noProof="0">
                          <a:ln>
                            <a:noFill/>
                          </a:ln>
                          <a:solidFill>
                            <a:prstClr val="black"/>
                          </a:solidFill>
                          <a:effectLst/>
                          <a:uLnTx/>
                          <a:uFillTx/>
                          <a:latin typeface="+mn-lt"/>
                          <a:ea typeface="+mn-ea"/>
                          <a:cs typeface="+mn-cs"/>
                        </a:rPr>
                        <a:t>
 THE HUNT FOR  #TRENDINTERIORS 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https://scontent.xx.fbcdn.net/v/t51.12442-15/80443689_2850610914983505_914365529866883860_n.jpg?_nc_cat=109&amp;_nc_ohc=IEuFjKI76QYAQluzI87JYNTEUBLZM4cwtDP444NG6XyHWzROixIaw7xrg&amp;_nc_ht=scontent.xx&amp;oh=34abd12f2060826ac2d383904b9228f2&amp;oe=5EB3B475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518149817"/>
                  </a:ext>
                </a:extLst>
              </a:tr>
            </a:tbl>
          </a:graphicData>
        </a:graphic>
      </p:graphicFrame>
      <p:sp>
        <p:nvSpPr>
          <p:cNvPr id="4" name="Text Placeholder 3">
            <a:extLst>
              <a:ext uri="{FF2B5EF4-FFF2-40B4-BE49-F238E27FC236}">
                <a16:creationId xmlns:a16="http://schemas.microsoft.com/office/drawing/2014/main" id="{D5204F5B-5E77-42BE-9E9B-5197AB02C18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41967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3373-591E-485A-830D-9C298B74BB2E}"/>
              </a:ext>
            </a:extLst>
          </p:cNvPr>
          <p:cNvSpPr>
            <a:spLocks noGrp="1"/>
          </p:cNvSpPr>
          <p:nvPr>
            <p:ph type="title"/>
          </p:nvPr>
        </p:nvSpPr>
        <p:spPr/>
        <p:txBody>
          <a:bodyPr/>
          <a:lstStyle/>
          <a:p>
            <a:r>
              <a:rPr lang="en-US"/>
              <a:t>Instagram Stories Table  | TrendSet - 18 of 25</a:t>
            </a:r>
          </a:p>
        </p:txBody>
      </p:sp>
      <p:graphicFrame>
        <p:nvGraphicFramePr>
          <p:cNvPr id="5" name="Table Placeholder 4">
            <a:extLst>
              <a:ext uri="{FF2B5EF4-FFF2-40B4-BE49-F238E27FC236}">
                <a16:creationId xmlns:a16="http://schemas.microsoft.com/office/drawing/2014/main" id="{AB0B5AB3-2AE4-493D-875E-BD0025B2B35B}"/>
              </a:ext>
            </a:extLst>
          </p:cNvPr>
          <p:cNvGraphicFramePr>
            <a:graphicFrameLocks noGrp="1"/>
          </p:cNvGraphicFramePr>
          <p:nvPr>
            <p:ph type="tbl" sz="quarter" idx="13"/>
            <p:extLst>
              <p:ext uri="{D42A27DB-BD31-4B8C-83A1-F6EECF244321}">
                <p14:modId xmlns:p14="http://schemas.microsoft.com/office/powerpoint/2010/main" val="379646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9183200"/>
                    </a:ext>
                  </a:extLst>
                </a:gridCol>
                <a:gridCol w="1316736">
                  <a:extLst>
                    <a:ext uri="{9D8B030D-6E8A-4147-A177-3AD203B41FA5}">
                      <a16:colId xmlns:a16="http://schemas.microsoft.com/office/drawing/2014/main" val="1407450832"/>
                    </a:ext>
                  </a:extLst>
                </a:gridCol>
                <a:gridCol w="658368">
                  <a:extLst>
                    <a:ext uri="{9D8B030D-6E8A-4147-A177-3AD203B41FA5}">
                      <a16:colId xmlns:a16="http://schemas.microsoft.com/office/drawing/2014/main" val="2239830663"/>
                    </a:ext>
                  </a:extLst>
                </a:gridCol>
                <a:gridCol w="658368">
                  <a:extLst>
                    <a:ext uri="{9D8B030D-6E8A-4147-A177-3AD203B41FA5}">
                      <a16:colId xmlns:a16="http://schemas.microsoft.com/office/drawing/2014/main" val="2535482207"/>
                    </a:ext>
                  </a:extLst>
                </a:gridCol>
                <a:gridCol w="658368">
                  <a:extLst>
                    <a:ext uri="{9D8B030D-6E8A-4147-A177-3AD203B41FA5}">
                      <a16:colId xmlns:a16="http://schemas.microsoft.com/office/drawing/2014/main" val="3298597993"/>
                    </a:ext>
                  </a:extLst>
                </a:gridCol>
                <a:gridCol w="658368">
                  <a:extLst>
                    <a:ext uri="{9D8B030D-6E8A-4147-A177-3AD203B41FA5}">
                      <a16:colId xmlns:a16="http://schemas.microsoft.com/office/drawing/2014/main" val="2798384785"/>
                    </a:ext>
                  </a:extLst>
                </a:gridCol>
                <a:gridCol w="658368">
                  <a:extLst>
                    <a:ext uri="{9D8B030D-6E8A-4147-A177-3AD203B41FA5}">
                      <a16:colId xmlns:a16="http://schemas.microsoft.com/office/drawing/2014/main" val="1082488309"/>
                    </a:ext>
                  </a:extLst>
                </a:gridCol>
                <a:gridCol w="658368">
                  <a:extLst>
                    <a:ext uri="{9D8B030D-6E8A-4147-A177-3AD203B41FA5}">
                      <a16:colId xmlns:a16="http://schemas.microsoft.com/office/drawing/2014/main" val="3511118618"/>
                    </a:ext>
                  </a:extLst>
                </a:gridCol>
                <a:gridCol w="658368">
                  <a:extLst>
                    <a:ext uri="{9D8B030D-6E8A-4147-A177-3AD203B41FA5}">
                      <a16:colId xmlns:a16="http://schemas.microsoft.com/office/drawing/2014/main" val="2059330793"/>
                    </a:ext>
                  </a:extLst>
                </a:gridCol>
                <a:gridCol w="658368">
                  <a:extLst>
                    <a:ext uri="{9D8B030D-6E8A-4147-A177-3AD203B41FA5}">
                      <a16:colId xmlns:a16="http://schemas.microsoft.com/office/drawing/2014/main" val="3796324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8582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09:05:28</a:t>
                      </a:r>
                      <a:r>
                        <a:rPr kumimoji="0" lang="en-US" sz="1000" b="0" i="0" u="none" strike="noStrike" kern="1200" cap="none" spc="0" normalizeH="0" baseline="0" noProof="0">
                          <a:ln>
                            <a:noFill/>
                          </a:ln>
                          <a:solidFill>
                            <a:prstClr val="black"/>
                          </a:solidFill>
                          <a:effectLst/>
                          <a:uLnTx/>
                          <a:uFillTx/>
                          <a:latin typeface="+mn-lt"/>
                          <a:ea typeface="+mn-ea"/>
                          <a:cs typeface="+mn-cs"/>
                        </a:rPr>
                        <a:t>
 WELCOME TO DAY 3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https://scontent.xx.fbcdn.net/v/t51.12442-15/79588041_1263910003817592_353301343647855717_n.jpg?_nc_cat=101&amp;_nc_ohc=sPgVZVkOeCUAQmoQ6gt9B9rgnlveSaP1sIu2cRXHGJveb3QBjBuRt6yPg&amp;_nc_ht=scontent.xx&amp;oh=3f418a874fddca1b7b9617254fd68633&amp;oe=5E967582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832219493"/>
                  </a:ext>
                </a:extLst>
              </a:tr>
            </a:tbl>
          </a:graphicData>
        </a:graphic>
      </p:graphicFrame>
      <p:sp>
        <p:nvSpPr>
          <p:cNvPr id="4" name="Text Placeholder 3">
            <a:extLst>
              <a:ext uri="{FF2B5EF4-FFF2-40B4-BE49-F238E27FC236}">
                <a16:creationId xmlns:a16="http://schemas.microsoft.com/office/drawing/2014/main" id="{AD9BEAE8-698F-490A-B86D-E1A47E154D6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5775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6E6F-FA72-4FD4-9CFA-A537F69D5439}"/>
              </a:ext>
            </a:extLst>
          </p:cNvPr>
          <p:cNvSpPr>
            <a:spLocks noGrp="1"/>
          </p:cNvSpPr>
          <p:nvPr>
            <p:ph type="title"/>
          </p:nvPr>
        </p:nvSpPr>
        <p:spPr/>
        <p:txBody>
          <a:bodyPr/>
          <a:lstStyle/>
          <a:p>
            <a:r>
              <a:rPr lang="en-US"/>
              <a:t>Instagram Stories Table  | TrendSet - 19 of 25</a:t>
            </a:r>
          </a:p>
        </p:txBody>
      </p:sp>
      <p:graphicFrame>
        <p:nvGraphicFramePr>
          <p:cNvPr id="5" name="Table Placeholder 4">
            <a:extLst>
              <a:ext uri="{FF2B5EF4-FFF2-40B4-BE49-F238E27FC236}">
                <a16:creationId xmlns:a16="http://schemas.microsoft.com/office/drawing/2014/main" id="{451353A5-6F63-4862-A158-ABCE6F9D64E6}"/>
              </a:ext>
            </a:extLst>
          </p:cNvPr>
          <p:cNvGraphicFramePr>
            <a:graphicFrameLocks noGrp="1"/>
          </p:cNvGraphicFramePr>
          <p:nvPr>
            <p:ph type="tbl" sz="quarter" idx="13"/>
            <p:extLst>
              <p:ext uri="{D42A27DB-BD31-4B8C-83A1-F6EECF244321}">
                <p14:modId xmlns:p14="http://schemas.microsoft.com/office/powerpoint/2010/main" val="205758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6184982"/>
                    </a:ext>
                  </a:extLst>
                </a:gridCol>
                <a:gridCol w="1316736">
                  <a:extLst>
                    <a:ext uri="{9D8B030D-6E8A-4147-A177-3AD203B41FA5}">
                      <a16:colId xmlns:a16="http://schemas.microsoft.com/office/drawing/2014/main" val="3288815703"/>
                    </a:ext>
                  </a:extLst>
                </a:gridCol>
                <a:gridCol w="658368">
                  <a:extLst>
                    <a:ext uri="{9D8B030D-6E8A-4147-A177-3AD203B41FA5}">
                      <a16:colId xmlns:a16="http://schemas.microsoft.com/office/drawing/2014/main" val="1545145385"/>
                    </a:ext>
                  </a:extLst>
                </a:gridCol>
                <a:gridCol w="658368">
                  <a:extLst>
                    <a:ext uri="{9D8B030D-6E8A-4147-A177-3AD203B41FA5}">
                      <a16:colId xmlns:a16="http://schemas.microsoft.com/office/drawing/2014/main" val="1539830610"/>
                    </a:ext>
                  </a:extLst>
                </a:gridCol>
                <a:gridCol w="658368">
                  <a:extLst>
                    <a:ext uri="{9D8B030D-6E8A-4147-A177-3AD203B41FA5}">
                      <a16:colId xmlns:a16="http://schemas.microsoft.com/office/drawing/2014/main" val="2046405182"/>
                    </a:ext>
                  </a:extLst>
                </a:gridCol>
                <a:gridCol w="658368">
                  <a:extLst>
                    <a:ext uri="{9D8B030D-6E8A-4147-A177-3AD203B41FA5}">
                      <a16:colId xmlns:a16="http://schemas.microsoft.com/office/drawing/2014/main" val="2541110282"/>
                    </a:ext>
                  </a:extLst>
                </a:gridCol>
                <a:gridCol w="658368">
                  <a:extLst>
                    <a:ext uri="{9D8B030D-6E8A-4147-A177-3AD203B41FA5}">
                      <a16:colId xmlns:a16="http://schemas.microsoft.com/office/drawing/2014/main" val="3447370698"/>
                    </a:ext>
                  </a:extLst>
                </a:gridCol>
                <a:gridCol w="658368">
                  <a:extLst>
                    <a:ext uri="{9D8B030D-6E8A-4147-A177-3AD203B41FA5}">
                      <a16:colId xmlns:a16="http://schemas.microsoft.com/office/drawing/2014/main" val="8938072"/>
                    </a:ext>
                  </a:extLst>
                </a:gridCol>
                <a:gridCol w="658368">
                  <a:extLst>
                    <a:ext uri="{9D8B030D-6E8A-4147-A177-3AD203B41FA5}">
                      <a16:colId xmlns:a16="http://schemas.microsoft.com/office/drawing/2014/main" val="1085173374"/>
                    </a:ext>
                  </a:extLst>
                </a:gridCol>
                <a:gridCol w="658368">
                  <a:extLst>
                    <a:ext uri="{9D8B030D-6E8A-4147-A177-3AD203B41FA5}">
                      <a16:colId xmlns:a16="http://schemas.microsoft.com/office/drawing/2014/main" val="2553006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93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19:38:11</a:t>
                      </a:r>
                      <a:r>
                        <a:rPr kumimoji="0" lang="en-US" sz="1000" b="0" i="0" u="none" strike="noStrike" kern="1200" cap="none" spc="0" normalizeH="0" baseline="0" noProof="0">
                          <a:ln>
                            <a:noFill/>
                          </a:ln>
                          <a:solidFill>
                            <a:prstClr val="black"/>
                          </a:solidFill>
                          <a:effectLst/>
                          <a:uLnTx/>
                          <a:uFillTx/>
                          <a:latin typeface="+mn-lt"/>
                          <a:ea typeface="+mn-ea"/>
                          <a:cs typeface="+mn-cs"/>
                        </a:rPr>
                        <a:t>
 Day 2 is over and we’re excited for the last day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https://scontent.xx.fbcdn.net/v/t51.12442-15/79170658_2628379403941995_3257267523055610637_n.jpg?_nc_cat=102&amp;_nc_ohc=WMIrWD8G2fgAQlBD804VIwiv8wgpuE1elftl_4ScAY7ERG85Qg3KFycKQ&amp;_nc_ht=scontent.xx&amp;oh=d8f44ac00d4355b16ebe93770904744f&amp;oe=5E93C744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180049935"/>
                  </a:ext>
                </a:extLst>
              </a:tr>
            </a:tbl>
          </a:graphicData>
        </a:graphic>
      </p:graphicFrame>
      <p:sp>
        <p:nvSpPr>
          <p:cNvPr id="4" name="Text Placeholder 3">
            <a:extLst>
              <a:ext uri="{FF2B5EF4-FFF2-40B4-BE49-F238E27FC236}">
                <a16:creationId xmlns:a16="http://schemas.microsoft.com/office/drawing/2014/main" id="{4C126F5D-DB11-4481-99DB-37A132CD32D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71156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AF8C-3864-4168-947B-535E18C88E75}"/>
              </a:ext>
            </a:extLst>
          </p:cNvPr>
          <p:cNvSpPr>
            <a:spLocks noGrp="1"/>
          </p:cNvSpPr>
          <p:nvPr>
            <p:ph type="title"/>
          </p:nvPr>
        </p:nvSpPr>
        <p:spPr/>
        <p:txBody>
          <a:bodyPr/>
          <a:lstStyle/>
          <a:p>
            <a:r>
              <a:rPr lang="en-US"/>
              <a:t>Instagram Stories Table  | TrendSet - 20 of 25</a:t>
            </a:r>
          </a:p>
        </p:txBody>
      </p:sp>
      <p:graphicFrame>
        <p:nvGraphicFramePr>
          <p:cNvPr id="5" name="Table Placeholder 4">
            <a:extLst>
              <a:ext uri="{FF2B5EF4-FFF2-40B4-BE49-F238E27FC236}">
                <a16:creationId xmlns:a16="http://schemas.microsoft.com/office/drawing/2014/main" id="{1458A5F7-120E-46D8-8E51-D32715D32F71}"/>
              </a:ext>
            </a:extLst>
          </p:cNvPr>
          <p:cNvGraphicFramePr>
            <a:graphicFrameLocks noGrp="1"/>
          </p:cNvGraphicFramePr>
          <p:nvPr>
            <p:ph type="tbl" sz="quarter" idx="13"/>
            <p:extLst>
              <p:ext uri="{D42A27DB-BD31-4B8C-83A1-F6EECF244321}">
                <p14:modId xmlns:p14="http://schemas.microsoft.com/office/powerpoint/2010/main" val="3102917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4830957"/>
                    </a:ext>
                  </a:extLst>
                </a:gridCol>
                <a:gridCol w="1316736">
                  <a:extLst>
                    <a:ext uri="{9D8B030D-6E8A-4147-A177-3AD203B41FA5}">
                      <a16:colId xmlns:a16="http://schemas.microsoft.com/office/drawing/2014/main" val="440106932"/>
                    </a:ext>
                  </a:extLst>
                </a:gridCol>
                <a:gridCol w="658368">
                  <a:extLst>
                    <a:ext uri="{9D8B030D-6E8A-4147-A177-3AD203B41FA5}">
                      <a16:colId xmlns:a16="http://schemas.microsoft.com/office/drawing/2014/main" val="460951689"/>
                    </a:ext>
                  </a:extLst>
                </a:gridCol>
                <a:gridCol w="658368">
                  <a:extLst>
                    <a:ext uri="{9D8B030D-6E8A-4147-A177-3AD203B41FA5}">
                      <a16:colId xmlns:a16="http://schemas.microsoft.com/office/drawing/2014/main" val="483009101"/>
                    </a:ext>
                  </a:extLst>
                </a:gridCol>
                <a:gridCol w="658368">
                  <a:extLst>
                    <a:ext uri="{9D8B030D-6E8A-4147-A177-3AD203B41FA5}">
                      <a16:colId xmlns:a16="http://schemas.microsoft.com/office/drawing/2014/main" val="762572958"/>
                    </a:ext>
                  </a:extLst>
                </a:gridCol>
                <a:gridCol w="658368">
                  <a:extLst>
                    <a:ext uri="{9D8B030D-6E8A-4147-A177-3AD203B41FA5}">
                      <a16:colId xmlns:a16="http://schemas.microsoft.com/office/drawing/2014/main" val="1829962573"/>
                    </a:ext>
                  </a:extLst>
                </a:gridCol>
                <a:gridCol w="658368">
                  <a:extLst>
                    <a:ext uri="{9D8B030D-6E8A-4147-A177-3AD203B41FA5}">
                      <a16:colId xmlns:a16="http://schemas.microsoft.com/office/drawing/2014/main" val="1829729958"/>
                    </a:ext>
                  </a:extLst>
                </a:gridCol>
                <a:gridCol w="658368">
                  <a:extLst>
                    <a:ext uri="{9D8B030D-6E8A-4147-A177-3AD203B41FA5}">
                      <a16:colId xmlns:a16="http://schemas.microsoft.com/office/drawing/2014/main" val="4121137219"/>
                    </a:ext>
                  </a:extLst>
                </a:gridCol>
                <a:gridCol w="658368">
                  <a:extLst>
                    <a:ext uri="{9D8B030D-6E8A-4147-A177-3AD203B41FA5}">
                      <a16:colId xmlns:a16="http://schemas.microsoft.com/office/drawing/2014/main" val="2841337249"/>
                    </a:ext>
                  </a:extLst>
                </a:gridCol>
                <a:gridCol w="658368">
                  <a:extLst>
                    <a:ext uri="{9D8B030D-6E8A-4147-A177-3AD203B41FA5}">
                      <a16:colId xmlns:a16="http://schemas.microsoft.com/office/drawing/2014/main" val="251916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6311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15:33:43</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Easter Bunnies at AM Design Floristik (A1/A11)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https://scontent.xx.fbcdn.net/v/t51.12442-15/82134895_780189225795888_7950607311800967438_n.jpg?_nc_cat=106&amp;_nc_ohc=igRTluPtd2cAQnAwKtqzQqdDq4VY244GLPAkhs2SNlZaLF6OOGo1AOd7w&amp;_nc_ht=scontent.xx&amp;oh=890a6cb2c996c357b70da0f38dc8acd3&amp;oe=5E950D39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452709571"/>
                  </a:ext>
                </a:extLst>
              </a:tr>
            </a:tbl>
          </a:graphicData>
        </a:graphic>
      </p:graphicFrame>
      <p:sp>
        <p:nvSpPr>
          <p:cNvPr id="4" name="Text Placeholder 3">
            <a:extLst>
              <a:ext uri="{FF2B5EF4-FFF2-40B4-BE49-F238E27FC236}">
                <a16:creationId xmlns:a16="http://schemas.microsoft.com/office/drawing/2014/main" id="{58B8853D-3FB3-4BD1-8736-D8459128735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755145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2BBD-7B24-42E9-97B4-73AC9F6D7194}"/>
              </a:ext>
            </a:extLst>
          </p:cNvPr>
          <p:cNvSpPr>
            <a:spLocks noGrp="1"/>
          </p:cNvSpPr>
          <p:nvPr>
            <p:ph type="title"/>
          </p:nvPr>
        </p:nvSpPr>
        <p:spPr/>
        <p:txBody>
          <a:bodyPr/>
          <a:lstStyle/>
          <a:p>
            <a:r>
              <a:rPr lang="en-US"/>
              <a:t>Instagram Stories Table  | TrendSet - 21 of 25</a:t>
            </a:r>
          </a:p>
        </p:txBody>
      </p:sp>
      <p:graphicFrame>
        <p:nvGraphicFramePr>
          <p:cNvPr id="5" name="Table Placeholder 4">
            <a:extLst>
              <a:ext uri="{FF2B5EF4-FFF2-40B4-BE49-F238E27FC236}">
                <a16:creationId xmlns:a16="http://schemas.microsoft.com/office/drawing/2014/main" id="{D70EC774-5FC4-476F-B6EC-8BE19AF5513D}"/>
              </a:ext>
            </a:extLst>
          </p:cNvPr>
          <p:cNvGraphicFramePr>
            <a:graphicFrameLocks noGrp="1"/>
          </p:cNvGraphicFramePr>
          <p:nvPr>
            <p:ph type="tbl" sz="quarter" idx="13"/>
            <p:extLst>
              <p:ext uri="{D42A27DB-BD31-4B8C-83A1-F6EECF244321}">
                <p14:modId xmlns:p14="http://schemas.microsoft.com/office/powerpoint/2010/main" val="64665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9999297"/>
                    </a:ext>
                  </a:extLst>
                </a:gridCol>
                <a:gridCol w="1316736">
                  <a:extLst>
                    <a:ext uri="{9D8B030D-6E8A-4147-A177-3AD203B41FA5}">
                      <a16:colId xmlns:a16="http://schemas.microsoft.com/office/drawing/2014/main" val="157008941"/>
                    </a:ext>
                  </a:extLst>
                </a:gridCol>
                <a:gridCol w="658368">
                  <a:extLst>
                    <a:ext uri="{9D8B030D-6E8A-4147-A177-3AD203B41FA5}">
                      <a16:colId xmlns:a16="http://schemas.microsoft.com/office/drawing/2014/main" val="1706687797"/>
                    </a:ext>
                  </a:extLst>
                </a:gridCol>
                <a:gridCol w="658368">
                  <a:extLst>
                    <a:ext uri="{9D8B030D-6E8A-4147-A177-3AD203B41FA5}">
                      <a16:colId xmlns:a16="http://schemas.microsoft.com/office/drawing/2014/main" val="308009494"/>
                    </a:ext>
                  </a:extLst>
                </a:gridCol>
                <a:gridCol w="658368">
                  <a:extLst>
                    <a:ext uri="{9D8B030D-6E8A-4147-A177-3AD203B41FA5}">
                      <a16:colId xmlns:a16="http://schemas.microsoft.com/office/drawing/2014/main" val="2211537839"/>
                    </a:ext>
                  </a:extLst>
                </a:gridCol>
                <a:gridCol w="658368">
                  <a:extLst>
                    <a:ext uri="{9D8B030D-6E8A-4147-A177-3AD203B41FA5}">
                      <a16:colId xmlns:a16="http://schemas.microsoft.com/office/drawing/2014/main" val="501420408"/>
                    </a:ext>
                  </a:extLst>
                </a:gridCol>
                <a:gridCol w="658368">
                  <a:extLst>
                    <a:ext uri="{9D8B030D-6E8A-4147-A177-3AD203B41FA5}">
                      <a16:colId xmlns:a16="http://schemas.microsoft.com/office/drawing/2014/main" val="2294167046"/>
                    </a:ext>
                  </a:extLst>
                </a:gridCol>
                <a:gridCol w="658368">
                  <a:extLst>
                    <a:ext uri="{9D8B030D-6E8A-4147-A177-3AD203B41FA5}">
                      <a16:colId xmlns:a16="http://schemas.microsoft.com/office/drawing/2014/main" val="1067762580"/>
                    </a:ext>
                  </a:extLst>
                </a:gridCol>
                <a:gridCol w="658368">
                  <a:extLst>
                    <a:ext uri="{9D8B030D-6E8A-4147-A177-3AD203B41FA5}">
                      <a16:colId xmlns:a16="http://schemas.microsoft.com/office/drawing/2014/main" val="1409125886"/>
                    </a:ext>
                  </a:extLst>
                </a:gridCol>
                <a:gridCol w="658368">
                  <a:extLst>
                    <a:ext uri="{9D8B030D-6E8A-4147-A177-3AD203B41FA5}">
                      <a16:colId xmlns:a16="http://schemas.microsoft.com/office/drawing/2014/main" val="314319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3299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14:20:03</a:t>
                      </a:r>
                      <a:r>
                        <a:rPr kumimoji="0" lang="en-US" sz="1000" b="0" i="0" u="none" strike="noStrike" kern="1200" cap="none" spc="0" normalizeH="0" baseline="0" noProof="0">
                          <a:ln>
                            <a:noFill/>
                          </a:ln>
                          <a:solidFill>
                            <a:prstClr val="black"/>
                          </a:solidFill>
                          <a:effectLst/>
                          <a:uLnTx/>
                          <a:uFillTx/>
                          <a:latin typeface="+mn-lt"/>
                          <a:ea typeface="+mn-ea"/>
                          <a:cs typeface="+mn-cs"/>
                        </a:rPr>
                        <a:t>
 Spiller Raumobjekte (A1/C11)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https://scontent.xx.fbcdn.net/v/t51.12442-15/80854874_221162842210062_1518865790363707853_n.jpg?_nc_cat=109&amp;_nc_ohc=ZEVYMteUzaYAQkEIHVzC7vXMvaWZqP4HRGKTRiVrpqivz_JcsQWVq_g5g&amp;_nc_ht=scontent.xx&amp;oh=995b3f0f6cb5d2d4c153fe67411efad0&amp;oe=5EA302E4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715209304"/>
                  </a:ext>
                </a:extLst>
              </a:tr>
            </a:tbl>
          </a:graphicData>
        </a:graphic>
      </p:graphicFrame>
      <p:sp>
        <p:nvSpPr>
          <p:cNvPr id="4" name="Text Placeholder 3">
            <a:extLst>
              <a:ext uri="{FF2B5EF4-FFF2-40B4-BE49-F238E27FC236}">
                <a16:creationId xmlns:a16="http://schemas.microsoft.com/office/drawing/2014/main" id="{2D16EDBC-75C0-4F31-B954-4510D61D728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15919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3073-1526-4033-84D8-7D6A39D57CFD}"/>
              </a:ext>
            </a:extLst>
          </p:cNvPr>
          <p:cNvSpPr>
            <a:spLocks noGrp="1"/>
          </p:cNvSpPr>
          <p:nvPr>
            <p:ph type="title"/>
          </p:nvPr>
        </p:nvSpPr>
        <p:spPr/>
        <p:txBody>
          <a:bodyPr/>
          <a:lstStyle/>
          <a:p>
            <a:r>
              <a:rPr lang="en-US"/>
              <a:t>Instagram Stories Table  | TrendSet - 22 of 25</a:t>
            </a:r>
          </a:p>
        </p:txBody>
      </p:sp>
      <p:graphicFrame>
        <p:nvGraphicFramePr>
          <p:cNvPr id="5" name="Table Placeholder 4">
            <a:extLst>
              <a:ext uri="{FF2B5EF4-FFF2-40B4-BE49-F238E27FC236}">
                <a16:creationId xmlns:a16="http://schemas.microsoft.com/office/drawing/2014/main" id="{F3CD1F78-29AA-4EBB-A1B6-101735534396}"/>
              </a:ext>
            </a:extLst>
          </p:cNvPr>
          <p:cNvGraphicFramePr>
            <a:graphicFrameLocks noGrp="1"/>
          </p:cNvGraphicFramePr>
          <p:nvPr>
            <p:ph type="tbl" sz="quarter" idx="13"/>
            <p:extLst>
              <p:ext uri="{D42A27DB-BD31-4B8C-83A1-F6EECF244321}">
                <p14:modId xmlns:p14="http://schemas.microsoft.com/office/powerpoint/2010/main" val="140118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1004591"/>
                    </a:ext>
                  </a:extLst>
                </a:gridCol>
                <a:gridCol w="1316736">
                  <a:extLst>
                    <a:ext uri="{9D8B030D-6E8A-4147-A177-3AD203B41FA5}">
                      <a16:colId xmlns:a16="http://schemas.microsoft.com/office/drawing/2014/main" val="1086799071"/>
                    </a:ext>
                  </a:extLst>
                </a:gridCol>
                <a:gridCol w="658368">
                  <a:extLst>
                    <a:ext uri="{9D8B030D-6E8A-4147-A177-3AD203B41FA5}">
                      <a16:colId xmlns:a16="http://schemas.microsoft.com/office/drawing/2014/main" val="1158067431"/>
                    </a:ext>
                  </a:extLst>
                </a:gridCol>
                <a:gridCol w="658368">
                  <a:extLst>
                    <a:ext uri="{9D8B030D-6E8A-4147-A177-3AD203B41FA5}">
                      <a16:colId xmlns:a16="http://schemas.microsoft.com/office/drawing/2014/main" val="112768512"/>
                    </a:ext>
                  </a:extLst>
                </a:gridCol>
                <a:gridCol w="658368">
                  <a:extLst>
                    <a:ext uri="{9D8B030D-6E8A-4147-A177-3AD203B41FA5}">
                      <a16:colId xmlns:a16="http://schemas.microsoft.com/office/drawing/2014/main" val="2475603887"/>
                    </a:ext>
                  </a:extLst>
                </a:gridCol>
                <a:gridCol w="658368">
                  <a:extLst>
                    <a:ext uri="{9D8B030D-6E8A-4147-A177-3AD203B41FA5}">
                      <a16:colId xmlns:a16="http://schemas.microsoft.com/office/drawing/2014/main" val="922705491"/>
                    </a:ext>
                  </a:extLst>
                </a:gridCol>
                <a:gridCol w="658368">
                  <a:extLst>
                    <a:ext uri="{9D8B030D-6E8A-4147-A177-3AD203B41FA5}">
                      <a16:colId xmlns:a16="http://schemas.microsoft.com/office/drawing/2014/main" val="3320170771"/>
                    </a:ext>
                  </a:extLst>
                </a:gridCol>
                <a:gridCol w="658368">
                  <a:extLst>
                    <a:ext uri="{9D8B030D-6E8A-4147-A177-3AD203B41FA5}">
                      <a16:colId xmlns:a16="http://schemas.microsoft.com/office/drawing/2014/main" val="3018936594"/>
                    </a:ext>
                  </a:extLst>
                </a:gridCol>
                <a:gridCol w="658368">
                  <a:extLst>
                    <a:ext uri="{9D8B030D-6E8A-4147-A177-3AD203B41FA5}">
                      <a16:colId xmlns:a16="http://schemas.microsoft.com/office/drawing/2014/main" val="3591310891"/>
                    </a:ext>
                  </a:extLst>
                </a:gridCol>
                <a:gridCol w="658368">
                  <a:extLst>
                    <a:ext uri="{9D8B030D-6E8A-4147-A177-3AD203B41FA5}">
                      <a16:colId xmlns:a16="http://schemas.microsoft.com/office/drawing/2014/main" val="174750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2750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14:17:02</a:t>
                      </a:r>
                      <a:r>
                        <a:rPr kumimoji="0" lang="en-US" sz="1000" b="0" i="0" u="none" strike="noStrike" kern="1200" cap="none" spc="0" normalizeH="0" baseline="0" noProof="0">
                          <a:ln>
                            <a:noFill/>
                          </a:ln>
                          <a:solidFill>
                            <a:prstClr val="black"/>
                          </a:solidFill>
                          <a:effectLst/>
                          <a:uLnTx/>
                          <a:uFillTx/>
                          <a:latin typeface="+mn-lt"/>
                          <a:ea typeface="+mn-ea"/>
                          <a:cs typeface="+mn-cs"/>
                        </a:rPr>
                        <a:t>
 OUTSIDE THE TRENDSET... THESE GUYS ARE ON THE WAY 
TO ENTRANCE WEST.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https://scontent.xx.fbcdn.net/v/t51.12442-15/79972574_159038932078468_1847258657504490100_n.jpg?_nc_cat=108&amp;_nc_ohc=25nk7HtPbDIAQneIiHDZMjApWorLrK1UpWeRsvmqCvOSM7SrM-jRqtuow&amp;_nc_ht=scontent.xx&amp;oh=073cfc45e83ed3af72338bf6063f18e1&amp;oe=5EA5C1C7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382227920"/>
                  </a:ext>
                </a:extLst>
              </a:tr>
            </a:tbl>
          </a:graphicData>
        </a:graphic>
      </p:graphicFrame>
      <p:sp>
        <p:nvSpPr>
          <p:cNvPr id="4" name="Text Placeholder 3">
            <a:extLst>
              <a:ext uri="{FF2B5EF4-FFF2-40B4-BE49-F238E27FC236}">
                <a16:creationId xmlns:a16="http://schemas.microsoft.com/office/drawing/2014/main" id="{986C8A10-B940-4F03-8C93-0AD16F55AD3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2337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514B-B80C-41DF-AA56-92188720B530}"/>
              </a:ext>
            </a:extLst>
          </p:cNvPr>
          <p:cNvSpPr>
            <a:spLocks noGrp="1"/>
          </p:cNvSpPr>
          <p:nvPr>
            <p:ph type="title"/>
          </p:nvPr>
        </p:nvSpPr>
        <p:spPr/>
        <p:txBody>
          <a:bodyPr/>
          <a:lstStyle/>
          <a:p>
            <a:r>
              <a:rPr lang="en-US"/>
              <a:t>Instagram Stories Table  | TrendSet - 23 of 25</a:t>
            </a:r>
          </a:p>
        </p:txBody>
      </p:sp>
      <p:graphicFrame>
        <p:nvGraphicFramePr>
          <p:cNvPr id="5" name="Table Placeholder 4">
            <a:extLst>
              <a:ext uri="{FF2B5EF4-FFF2-40B4-BE49-F238E27FC236}">
                <a16:creationId xmlns:a16="http://schemas.microsoft.com/office/drawing/2014/main" id="{E154C624-C5D6-4AFF-8F62-4A7CFA73E40C}"/>
              </a:ext>
            </a:extLst>
          </p:cNvPr>
          <p:cNvGraphicFramePr>
            <a:graphicFrameLocks noGrp="1"/>
          </p:cNvGraphicFramePr>
          <p:nvPr>
            <p:ph type="tbl" sz="quarter" idx="13"/>
            <p:extLst>
              <p:ext uri="{D42A27DB-BD31-4B8C-83A1-F6EECF244321}">
                <p14:modId xmlns:p14="http://schemas.microsoft.com/office/powerpoint/2010/main" val="169113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56230842"/>
                    </a:ext>
                  </a:extLst>
                </a:gridCol>
                <a:gridCol w="1316736">
                  <a:extLst>
                    <a:ext uri="{9D8B030D-6E8A-4147-A177-3AD203B41FA5}">
                      <a16:colId xmlns:a16="http://schemas.microsoft.com/office/drawing/2014/main" val="2018987037"/>
                    </a:ext>
                  </a:extLst>
                </a:gridCol>
                <a:gridCol w="658368">
                  <a:extLst>
                    <a:ext uri="{9D8B030D-6E8A-4147-A177-3AD203B41FA5}">
                      <a16:colId xmlns:a16="http://schemas.microsoft.com/office/drawing/2014/main" val="4103706328"/>
                    </a:ext>
                  </a:extLst>
                </a:gridCol>
                <a:gridCol w="658368">
                  <a:extLst>
                    <a:ext uri="{9D8B030D-6E8A-4147-A177-3AD203B41FA5}">
                      <a16:colId xmlns:a16="http://schemas.microsoft.com/office/drawing/2014/main" val="2693441931"/>
                    </a:ext>
                  </a:extLst>
                </a:gridCol>
                <a:gridCol w="658368">
                  <a:extLst>
                    <a:ext uri="{9D8B030D-6E8A-4147-A177-3AD203B41FA5}">
                      <a16:colId xmlns:a16="http://schemas.microsoft.com/office/drawing/2014/main" val="1360166728"/>
                    </a:ext>
                  </a:extLst>
                </a:gridCol>
                <a:gridCol w="658368">
                  <a:extLst>
                    <a:ext uri="{9D8B030D-6E8A-4147-A177-3AD203B41FA5}">
                      <a16:colId xmlns:a16="http://schemas.microsoft.com/office/drawing/2014/main" val="2407937248"/>
                    </a:ext>
                  </a:extLst>
                </a:gridCol>
                <a:gridCol w="658368">
                  <a:extLst>
                    <a:ext uri="{9D8B030D-6E8A-4147-A177-3AD203B41FA5}">
                      <a16:colId xmlns:a16="http://schemas.microsoft.com/office/drawing/2014/main" val="2783281519"/>
                    </a:ext>
                  </a:extLst>
                </a:gridCol>
                <a:gridCol w="658368">
                  <a:extLst>
                    <a:ext uri="{9D8B030D-6E8A-4147-A177-3AD203B41FA5}">
                      <a16:colId xmlns:a16="http://schemas.microsoft.com/office/drawing/2014/main" val="3343073933"/>
                    </a:ext>
                  </a:extLst>
                </a:gridCol>
                <a:gridCol w="658368">
                  <a:extLst>
                    <a:ext uri="{9D8B030D-6E8A-4147-A177-3AD203B41FA5}">
                      <a16:colId xmlns:a16="http://schemas.microsoft.com/office/drawing/2014/main" val="9788679"/>
                    </a:ext>
                  </a:extLst>
                </a:gridCol>
                <a:gridCol w="658368">
                  <a:extLst>
                    <a:ext uri="{9D8B030D-6E8A-4147-A177-3AD203B41FA5}">
                      <a16:colId xmlns:a16="http://schemas.microsoft.com/office/drawing/2014/main" val="169724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0998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13:38:22</a:t>
                      </a:r>
                      <a:r>
                        <a:rPr kumimoji="0" lang="en-US" sz="1000" b="0" i="0" u="none" strike="noStrike" kern="1200" cap="none" spc="0" normalizeH="0" baseline="0" noProof="0">
                          <a:ln>
                            <a:noFill/>
                          </a:ln>
                          <a:solidFill>
                            <a:prstClr val="black"/>
                          </a:solidFill>
                          <a:effectLst/>
                          <a:uLnTx/>
                          <a:uFillTx/>
                          <a:latin typeface="+mn-lt"/>
                          <a:ea typeface="+mn-ea"/>
                          <a:cs typeface="+mn-cs"/>
                        </a:rPr>
                        <a:t>
 A4/D11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https://scontent.xx.fbcdn.net/v/t51.12442-15/80613419_806516076439974_761287673884327152_n.jpg?_nc_cat=110&amp;_nc_ohc=Rj5HarRQKJcAQmhir-bEDZc2Rs062dDVv46J9MwGLUPDKjQSX-v1kk0Kg&amp;_nc_ht=scontent.xx&amp;oh=56abab268490fb7a8978ec83a5a06a62&amp;oe=5EAF59C1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13:31:48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685888452"/>
                  </a:ext>
                </a:extLst>
              </a:tr>
            </a:tbl>
          </a:graphicData>
        </a:graphic>
      </p:graphicFrame>
      <p:sp>
        <p:nvSpPr>
          <p:cNvPr id="4" name="Text Placeholder 3">
            <a:extLst>
              <a:ext uri="{FF2B5EF4-FFF2-40B4-BE49-F238E27FC236}">
                <a16:creationId xmlns:a16="http://schemas.microsoft.com/office/drawing/2014/main" id="{32BF699C-D284-4B06-BBFB-C1801273B25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4262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29B62-9A17-4BC5-80B3-AC614B512387}"/>
              </a:ext>
            </a:extLst>
          </p:cNvPr>
          <p:cNvSpPr>
            <a:spLocks noGrp="1"/>
          </p:cNvSpPr>
          <p:nvPr>
            <p:ph type="title"/>
          </p:nvPr>
        </p:nvSpPr>
        <p:spPr/>
        <p:txBody>
          <a:bodyPr/>
          <a:lstStyle/>
          <a:p>
            <a:r>
              <a:rPr lang="en-US"/>
              <a:t>Instagram Stories Table  | TrendSet - 24 of 25</a:t>
            </a:r>
          </a:p>
        </p:txBody>
      </p:sp>
      <p:graphicFrame>
        <p:nvGraphicFramePr>
          <p:cNvPr id="5" name="Table Placeholder 4">
            <a:extLst>
              <a:ext uri="{FF2B5EF4-FFF2-40B4-BE49-F238E27FC236}">
                <a16:creationId xmlns:a16="http://schemas.microsoft.com/office/drawing/2014/main" id="{28FAB03C-A7F3-40AA-BE97-1EC4F492215F}"/>
              </a:ext>
            </a:extLst>
          </p:cNvPr>
          <p:cNvGraphicFramePr>
            <a:graphicFrameLocks noGrp="1"/>
          </p:cNvGraphicFramePr>
          <p:nvPr>
            <p:ph type="tbl" sz="quarter" idx="13"/>
            <p:extLst>
              <p:ext uri="{D42A27DB-BD31-4B8C-83A1-F6EECF244321}">
                <p14:modId xmlns:p14="http://schemas.microsoft.com/office/powerpoint/2010/main" val="162787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30994513"/>
                    </a:ext>
                  </a:extLst>
                </a:gridCol>
                <a:gridCol w="1316736">
                  <a:extLst>
                    <a:ext uri="{9D8B030D-6E8A-4147-A177-3AD203B41FA5}">
                      <a16:colId xmlns:a16="http://schemas.microsoft.com/office/drawing/2014/main" val="2121204543"/>
                    </a:ext>
                  </a:extLst>
                </a:gridCol>
                <a:gridCol w="658368">
                  <a:extLst>
                    <a:ext uri="{9D8B030D-6E8A-4147-A177-3AD203B41FA5}">
                      <a16:colId xmlns:a16="http://schemas.microsoft.com/office/drawing/2014/main" val="3759096568"/>
                    </a:ext>
                  </a:extLst>
                </a:gridCol>
                <a:gridCol w="658368">
                  <a:extLst>
                    <a:ext uri="{9D8B030D-6E8A-4147-A177-3AD203B41FA5}">
                      <a16:colId xmlns:a16="http://schemas.microsoft.com/office/drawing/2014/main" val="964204526"/>
                    </a:ext>
                  </a:extLst>
                </a:gridCol>
                <a:gridCol w="658368">
                  <a:extLst>
                    <a:ext uri="{9D8B030D-6E8A-4147-A177-3AD203B41FA5}">
                      <a16:colId xmlns:a16="http://schemas.microsoft.com/office/drawing/2014/main" val="1316738560"/>
                    </a:ext>
                  </a:extLst>
                </a:gridCol>
                <a:gridCol w="658368">
                  <a:extLst>
                    <a:ext uri="{9D8B030D-6E8A-4147-A177-3AD203B41FA5}">
                      <a16:colId xmlns:a16="http://schemas.microsoft.com/office/drawing/2014/main" val="2730814024"/>
                    </a:ext>
                  </a:extLst>
                </a:gridCol>
                <a:gridCol w="658368">
                  <a:extLst>
                    <a:ext uri="{9D8B030D-6E8A-4147-A177-3AD203B41FA5}">
                      <a16:colId xmlns:a16="http://schemas.microsoft.com/office/drawing/2014/main" val="428368156"/>
                    </a:ext>
                  </a:extLst>
                </a:gridCol>
                <a:gridCol w="658368">
                  <a:extLst>
                    <a:ext uri="{9D8B030D-6E8A-4147-A177-3AD203B41FA5}">
                      <a16:colId xmlns:a16="http://schemas.microsoft.com/office/drawing/2014/main" val="3535735187"/>
                    </a:ext>
                  </a:extLst>
                </a:gridCol>
                <a:gridCol w="658368">
                  <a:extLst>
                    <a:ext uri="{9D8B030D-6E8A-4147-A177-3AD203B41FA5}">
                      <a16:colId xmlns:a16="http://schemas.microsoft.com/office/drawing/2014/main" val="133794706"/>
                    </a:ext>
                  </a:extLst>
                </a:gridCol>
                <a:gridCol w="658368">
                  <a:extLst>
                    <a:ext uri="{9D8B030D-6E8A-4147-A177-3AD203B41FA5}">
                      <a16:colId xmlns:a16="http://schemas.microsoft.com/office/drawing/2014/main" val="2655390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762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11:55:07</a:t>
                      </a:r>
                      <a:r>
                        <a:rPr kumimoji="0" lang="en-US" sz="1000" b="0" i="0" u="none" strike="noStrike" kern="1200" cap="none" spc="0" normalizeH="0" baseline="0" noProof="0">
                          <a:ln>
                            <a:noFill/>
                          </a:ln>
                          <a:solidFill>
                            <a:prstClr val="black"/>
                          </a:solidFill>
                          <a:effectLst/>
                          <a:uLnTx/>
                          <a:uFillTx/>
                          <a:latin typeface="+mn-lt"/>
                          <a:ea typeface="+mn-ea"/>
                          <a:cs typeface="+mn-cs"/>
                        </a:rPr>
                        <a:t>
 A3/D47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https://scontent.xx.fbcdn.net/v/t51.12442-15/79600067_496540474302835_7224149388888738168_n.jpg?_nc_cat=111&amp;_nc_ohc=HtGERzX4qF0AQk09iShSVcvYrEhPieh_kNyMWR91P8AdUMxRTfNlVlvAQ&amp;_nc_ht=scontent.xx&amp;oh=b1ba39745dbf476182bdce9c12fec027&amp;oe=5EA16F9A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402440182"/>
                  </a:ext>
                </a:extLst>
              </a:tr>
            </a:tbl>
          </a:graphicData>
        </a:graphic>
      </p:graphicFrame>
      <p:sp>
        <p:nvSpPr>
          <p:cNvPr id="4" name="Text Placeholder 3">
            <a:extLst>
              <a:ext uri="{FF2B5EF4-FFF2-40B4-BE49-F238E27FC236}">
                <a16:creationId xmlns:a16="http://schemas.microsoft.com/office/drawing/2014/main" id="{A8DA0F33-B185-433B-B1CA-5283C2866AF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093035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559D3-D1A5-4D88-8E34-568F8A968635}"/>
              </a:ext>
            </a:extLst>
          </p:cNvPr>
          <p:cNvSpPr>
            <a:spLocks noGrp="1"/>
          </p:cNvSpPr>
          <p:nvPr>
            <p:ph type="title"/>
          </p:nvPr>
        </p:nvSpPr>
        <p:spPr/>
        <p:txBody>
          <a:bodyPr/>
          <a:lstStyle/>
          <a:p>
            <a:r>
              <a:rPr lang="en-US"/>
              <a:t>Instagram Stories Table  | TrendSet - 25 of 25</a:t>
            </a:r>
          </a:p>
        </p:txBody>
      </p:sp>
      <p:graphicFrame>
        <p:nvGraphicFramePr>
          <p:cNvPr id="5" name="Table Placeholder 4">
            <a:extLst>
              <a:ext uri="{FF2B5EF4-FFF2-40B4-BE49-F238E27FC236}">
                <a16:creationId xmlns:a16="http://schemas.microsoft.com/office/drawing/2014/main" id="{D7B3AF79-26EF-4FF0-97F3-E662DAF4B7CD}"/>
              </a:ext>
            </a:extLst>
          </p:cNvPr>
          <p:cNvGraphicFramePr>
            <a:graphicFrameLocks noGrp="1"/>
          </p:cNvGraphicFramePr>
          <p:nvPr>
            <p:ph type="tbl" sz="quarter" idx="13"/>
            <p:extLst>
              <p:ext uri="{D42A27DB-BD31-4B8C-83A1-F6EECF244321}">
                <p14:modId xmlns:p14="http://schemas.microsoft.com/office/powerpoint/2010/main" val="246708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9009540"/>
                    </a:ext>
                  </a:extLst>
                </a:gridCol>
                <a:gridCol w="1316736">
                  <a:extLst>
                    <a:ext uri="{9D8B030D-6E8A-4147-A177-3AD203B41FA5}">
                      <a16:colId xmlns:a16="http://schemas.microsoft.com/office/drawing/2014/main" val="967959532"/>
                    </a:ext>
                  </a:extLst>
                </a:gridCol>
                <a:gridCol w="658368">
                  <a:extLst>
                    <a:ext uri="{9D8B030D-6E8A-4147-A177-3AD203B41FA5}">
                      <a16:colId xmlns:a16="http://schemas.microsoft.com/office/drawing/2014/main" val="3691829296"/>
                    </a:ext>
                  </a:extLst>
                </a:gridCol>
                <a:gridCol w="658368">
                  <a:extLst>
                    <a:ext uri="{9D8B030D-6E8A-4147-A177-3AD203B41FA5}">
                      <a16:colId xmlns:a16="http://schemas.microsoft.com/office/drawing/2014/main" val="1016260809"/>
                    </a:ext>
                  </a:extLst>
                </a:gridCol>
                <a:gridCol w="658368">
                  <a:extLst>
                    <a:ext uri="{9D8B030D-6E8A-4147-A177-3AD203B41FA5}">
                      <a16:colId xmlns:a16="http://schemas.microsoft.com/office/drawing/2014/main" val="133098985"/>
                    </a:ext>
                  </a:extLst>
                </a:gridCol>
                <a:gridCol w="658368">
                  <a:extLst>
                    <a:ext uri="{9D8B030D-6E8A-4147-A177-3AD203B41FA5}">
                      <a16:colId xmlns:a16="http://schemas.microsoft.com/office/drawing/2014/main" val="2975470766"/>
                    </a:ext>
                  </a:extLst>
                </a:gridCol>
                <a:gridCol w="658368">
                  <a:extLst>
                    <a:ext uri="{9D8B030D-6E8A-4147-A177-3AD203B41FA5}">
                      <a16:colId xmlns:a16="http://schemas.microsoft.com/office/drawing/2014/main" val="443017020"/>
                    </a:ext>
                  </a:extLst>
                </a:gridCol>
                <a:gridCol w="658368">
                  <a:extLst>
                    <a:ext uri="{9D8B030D-6E8A-4147-A177-3AD203B41FA5}">
                      <a16:colId xmlns:a16="http://schemas.microsoft.com/office/drawing/2014/main" val="3724818300"/>
                    </a:ext>
                  </a:extLst>
                </a:gridCol>
                <a:gridCol w="658368">
                  <a:extLst>
                    <a:ext uri="{9D8B030D-6E8A-4147-A177-3AD203B41FA5}">
                      <a16:colId xmlns:a16="http://schemas.microsoft.com/office/drawing/2014/main" val="3721501645"/>
                    </a:ext>
                  </a:extLst>
                </a:gridCol>
                <a:gridCol w="658368">
                  <a:extLst>
                    <a:ext uri="{9D8B030D-6E8A-4147-A177-3AD203B41FA5}">
                      <a16:colId xmlns:a16="http://schemas.microsoft.com/office/drawing/2014/main" val="403297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5658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11:19:35</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at @padconcept (A3/B31)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https://scontent.xx.fbcdn.net/v/t51.12442-15/80561011_2601920136755589_1731720890259913322_n.jpg?_nc_cat=100&amp;_nc_ohc=b7fESHanRAEAQlFdXV-Gnrs6l7j85y7Q9fvqxoh4ST_ulGYXRgx8JSC5w&amp;_nc_ht=scontent.xx&amp;oh=a57af9c0adfa1fc700fbdf30b2e37014&amp;oe=5E9BBBD5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004021319"/>
                  </a:ext>
                </a:extLst>
              </a:tr>
            </a:tbl>
          </a:graphicData>
        </a:graphic>
      </p:graphicFrame>
      <p:sp>
        <p:nvSpPr>
          <p:cNvPr id="4" name="Text Placeholder 3">
            <a:extLst>
              <a:ext uri="{FF2B5EF4-FFF2-40B4-BE49-F238E27FC236}">
                <a16:creationId xmlns:a16="http://schemas.microsoft.com/office/drawing/2014/main" id="{4EA35F31-E478-4C92-B7E7-CC6B8C717C9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939856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4917D-910A-4271-A249-914D9EDBA17D}"/>
              </a:ext>
            </a:extLst>
          </p:cNvPr>
          <p:cNvSpPr>
            <a:spLocks noGrp="1"/>
          </p:cNvSpPr>
          <p:nvPr>
            <p:ph type="title"/>
          </p:nvPr>
        </p:nvSpPr>
        <p:spPr/>
        <p:txBody>
          <a:bodyPr/>
          <a:lstStyle/>
          <a:p>
            <a:r>
              <a:rPr lang="en-US"/>
              <a:t>Instagram Hashtag Detection | TrendSet - 1 of 2</a:t>
            </a:r>
          </a:p>
        </p:txBody>
      </p:sp>
      <p:graphicFrame>
        <p:nvGraphicFramePr>
          <p:cNvPr id="5" name="Table Placeholder 4">
            <a:extLst>
              <a:ext uri="{FF2B5EF4-FFF2-40B4-BE49-F238E27FC236}">
                <a16:creationId xmlns:a16="http://schemas.microsoft.com/office/drawing/2014/main" id="{02452DE8-5D26-4FF2-90D2-6FD19A516C27}"/>
              </a:ext>
            </a:extLst>
          </p:cNvPr>
          <p:cNvGraphicFramePr>
            <a:graphicFrameLocks noGrp="1"/>
          </p:cNvGraphicFramePr>
          <p:nvPr>
            <p:ph type="tbl" sz="quarter" idx="13"/>
            <p:extLst>
              <p:ext uri="{D42A27DB-BD31-4B8C-83A1-F6EECF244321}">
                <p14:modId xmlns:p14="http://schemas.microsoft.com/office/powerpoint/2010/main" val="693069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6692534"/>
                    </a:ext>
                  </a:extLst>
                </a:gridCol>
                <a:gridCol w="822960">
                  <a:extLst>
                    <a:ext uri="{9D8B030D-6E8A-4147-A177-3AD203B41FA5}">
                      <a16:colId xmlns:a16="http://schemas.microsoft.com/office/drawing/2014/main" val="427934482"/>
                    </a:ext>
                  </a:extLst>
                </a:gridCol>
                <a:gridCol w="822960">
                  <a:extLst>
                    <a:ext uri="{9D8B030D-6E8A-4147-A177-3AD203B41FA5}">
                      <a16:colId xmlns:a16="http://schemas.microsoft.com/office/drawing/2014/main" val="1849562654"/>
                    </a:ext>
                  </a:extLst>
                </a:gridCol>
                <a:gridCol w="822960">
                  <a:extLst>
                    <a:ext uri="{9D8B030D-6E8A-4147-A177-3AD203B41FA5}">
                      <a16:colId xmlns:a16="http://schemas.microsoft.com/office/drawing/2014/main" val="899715477"/>
                    </a:ext>
                  </a:extLst>
                </a:gridCol>
                <a:gridCol w="822960">
                  <a:extLst>
                    <a:ext uri="{9D8B030D-6E8A-4147-A177-3AD203B41FA5}">
                      <a16:colId xmlns:a16="http://schemas.microsoft.com/office/drawing/2014/main" val="2243244278"/>
                    </a:ext>
                  </a:extLst>
                </a:gridCol>
                <a:gridCol w="822960">
                  <a:extLst>
                    <a:ext uri="{9D8B030D-6E8A-4147-A177-3AD203B41FA5}">
                      <a16:colId xmlns:a16="http://schemas.microsoft.com/office/drawing/2014/main" val="3799158769"/>
                    </a:ext>
                  </a:extLst>
                </a:gridCol>
                <a:gridCol w="822960">
                  <a:extLst>
                    <a:ext uri="{9D8B030D-6E8A-4147-A177-3AD203B41FA5}">
                      <a16:colId xmlns:a16="http://schemas.microsoft.com/office/drawing/2014/main" val="684033221"/>
                    </a:ext>
                  </a:extLst>
                </a:gridCol>
                <a:gridCol w="822960">
                  <a:extLst>
                    <a:ext uri="{9D8B030D-6E8A-4147-A177-3AD203B41FA5}">
                      <a16:colId xmlns:a16="http://schemas.microsoft.com/office/drawing/2014/main" val="3706375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95612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1821.3571428571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1676.0714285714</a:t>
                      </a:r>
                    </a:p>
                  </a:txBody>
                  <a:tcPr/>
                </a:tc>
                <a:extLst>
                  <a:ext uri="{0D108BD9-81ED-4DB2-BD59-A6C34878D82A}">
                    <a16:rowId xmlns:a16="http://schemas.microsoft.com/office/drawing/2014/main" val="80979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1529.3611111111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1401.8611111111</a:t>
                      </a:r>
                    </a:p>
                  </a:txBody>
                  <a:tcPr/>
                </a:tc>
                <a:extLst>
                  <a:ext uri="{0D108BD9-81ED-4DB2-BD59-A6C34878D82A}">
                    <a16:rowId xmlns:a16="http://schemas.microsoft.com/office/drawing/2014/main" val="337257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428270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389422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340652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362191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1339.619047619</a:t>
                      </a:r>
                    </a:p>
                  </a:txBody>
                  <a:tcPr/>
                </a:tc>
                <a:extLst>
                  <a:ext uri="{0D108BD9-81ED-4DB2-BD59-A6C34878D82A}">
                    <a16:rowId xmlns:a16="http://schemas.microsoft.com/office/drawing/2014/main" val="230067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286465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1258.4444444444</a:t>
                      </a:r>
                    </a:p>
                  </a:txBody>
                  <a:tcPr/>
                </a:tc>
                <a:extLst>
                  <a:ext uri="{0D108BD9-81ED-4DB2-BD59-A6C34878D82A}">
                    <a16:rowId xmlns:a16="http://schemas.microsoft.com/office/drawing/2014/main" val="2346772593"/>
                  </a:ext>
                </a:extLst>
              </a:tr>
            </a:tbl>
          </a:graphicData>
        </a:graphic>
      </p:graphicFrame>
      <p:sp>
        <p:nvSpPr>
          <p:cNvPr id="4" name="Text Placeholder 3">
            <a:extLst>
              <a:ext uri="{FF2B5EF4-FFF2-40B4-BE49-F238E27FC236}">
                <a16:creationId xmlns:a16="http://schemas.microsoft.com/office/drawing/2014/main" id="{81D7A7ED-6E25-4D2C-95BD-2307E3E2F10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149774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D065-D725-4BA2-B690-E0BBA8641592}"/>
              </a:ext>
            </a:extLst>
          </p:cNvPr>
          <p:cNvSpPr>
            <a:spLocks noGrp="1"/>
          </p:cNvSpPr>
          <p:nvPr>
            <p:ph type="title"/>
          </p:nvPr>
        </p:nvSpPr>
        <p:spPr/>
        <p:txBody>
          <a:bodyPr/>
          <a:lstStyle/>
          <a:p>
            <a:r>
              <a:rPr lang="en-US"/>
              <a:t>Instagram Hashtag Detection | TrendSet - 2 of 2</a:t>
            </a:r>
          </a:p>
        </p:txBody>
      </p:sp>
      <p:graphicFrame>
        <p:nvGraphicFramePr>
          <p:cNvPr id="5" name="Table Placeholder 4">
            <a:extLst>
              <a:ext uri="{FF2B5EF4-FFF2-40B4-BE49-F238E27FC236}">
                <a16:creationId xmlns:a16="http://schemas.microsoft.com/office/drawing/2014/main" id="{65E8949F-9377-4DFC-8291-9A22076969BF}"/>
              </a:ext>
            </a:extLst>
          </p:cNvPr>
          <p:cNvGraphicFramePr>
            <a:graphicFrameLocks noGrp="1"/>
          </p:cNvGraphicFramePr>
          <p:nvPr>
            <p:ph type="tbl" sz="quarter" idx="13"/>
            <p:extLst>
              <p:ext uri="{D42A27DB-BD31-4B8C-83A1-F6EECF244321}">
                <p14:modId xmlns:p14="http://schemas.microsoft.com/office/powerpoint/2010/main" val="902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14729531"/>
                    </a:ext>
                  </a:extLst>
                </a:gridCol>
                <a:gridCol w="822960">
                  <a:extLst>
                    <a:ext uri="{9D8B030D-6E8A-4147-A177-3AD203B41FA5}">
                      <a16:colId xmlns:a16="http://schemas.microsoft.com/office/drawing/2014/main" val="2072894713"/>
                    </a:ext>
                  </a:extLst>
                </a:gridCol>
                <a:gridCol w="822960">
                  <a:extLst>
                    <a:ext uri="{9D8B030D-6E8A-4147-A177-3AD203B41FA5}">
                      <a16:colId xmlns:a16="http://schemas.microsoft.com/office/drawing/2014/main" val="919522570"/>
                    </a:ext>
                  </a:extLst>
                </a:gridCol>
                <a:gridCol w="822960">
                  <a:extLst>
                    <a:ext uri="{9D8B030D-6E8A-4147-A177-3AD203B41FA5}">
                      <a16:colId xmlns:a16="http://schemas.microsoft.com/office/drawing/2014/main" val="2242849735"/>
                    </a:ext>
                  </a:extLst>
                </a:gridCol>
                <a:gridCol w="822960">
                  <a:extLst>
                    <a:ext uri="{9D8B030D-6E8A-4147-A177-3AD203B41FA5}">
                      <a16:colId xmlns:a16="http://schemas.microsoft.com/office/drawing/2014/main" val="2465009611"/>
                    </a:ext>
                  </a:extLst>
                </a:gridCol>
                <a:gridCol w="822960">
                  <a:extLst>
                    <a:ext uri="{9D8B030D-6E8A-4147-A177-3AD203B41FA5}">
                      <a16:colId xmlns:a16="http://schemas.microsoft.com/office/drawing/2014/main" val="1904506645"/>
                    </a:ext>
                  </a:extLst>
                </a:gridCol>
                <a:gridCol w="822960">
                  <a:extLst>
                    <a:ext uri="{9D8B030D-6E8A-4147-A177-3AD203B41FA5}">
                      <a16:colId xmlns:a16="http://schemas.microsoft.com/office/drawing/2014/main" val="574301112"/>
                    </a:ext>
                  </a:extLst>
                </a:gridCol>
                <a:gridCol w="822960">
                  <a:extLst>
                    <a:ext uri="{9D8B030D-6E8A-4147-A177-3AD203B41FA5}">
                      <a16:colId xmlns:a16="http://schemas.microsoft.com/office/drawing/2014/main" val="41646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28295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296935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extLst>
                  <a:ext uri="{0D108BD9-81ED-4DB2-BD59-A6C34878D82A}">
                    <a16:rowId xmlns:a16="http://schemas.microsoft.com/office/drawing/2014/main" val="332735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1057.125</a:t>
                      </a:r>
                    </a:p>
                  </a:txBody>
                  <a:tcPr/>
                </a:tc>
                <a:extLst>
                  <a:ext uri="{0D108BD9-81ED-4DB2-BD59-A6C34878D82A}">
                    <a16:rowId xmlns:a16="http://schemas.microsoft.com/office/drawing/2014/main" val="4488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1675601139"/>
                  </a:ext>
                </a:extLst>
              </a:tr>
            </a:tbl>
          </a:graphicData>
        </a:graphic>
      </p:graphicFrame>
      <p:sp>
        <p:nvSpPr>
          <p:cNvPr id="4" name="Text Placeholder 3">
            <a:extLst>
              <a:ext uri="{FF2B5EF4-FFF2-40B4-BE49-F238E27FC236}">
                <a16:creationId xmlns:a16="http://schemas.microsoft.com/office/drawing/2014/main" id="{8B32D3C4-F6B3-4F09-9188-0B340C4EB05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082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3951</Words>
  <Application>Microsoft Office PowerPoint</Application>
  <PresentationFormat>On-screen Show (4:3)</PresentationFormat>
  <Paragraphs>1375</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lpstr>Instagram Stories Key Metrics Table | TrendSet</vt:lpstr>
      <vt:lpstr>Instagram Stories Table  | TrendSet - 1 of 25</vt:lpstr>
      <vt:lpstr>Instagram Stories Table  | TrendSet - 2 of 25</vt:lpstr>
      <vt:lpstr>Instagram Stories Table  | TrendSet - 3 of 25</vt:lpstr>
      <vt:lpstr>Instagram Stories Table  | TrendSet - 4 of 25</vt:lpstr>
      <vt:lpstr>Instagram Stories Table  | TrendSet - 5 of 25</vt:lpstr>
      <vt:lpstr>Instagram Stories Table  | TrendSet - 6 of 25</vt:lpstr>
      <vt:lpstr>Instagram Stories Table  | TrendSet - 7 of 25</vt:lpstr>
      <vt:lpstr>Instagram Stories Table  | TrendSet - 8 of 25</vt:lpstr>
      <vt:lpstr>Instagram Stories Table  | TrendSet - 9 of 25</vt:lpstr>
      <vt:lpstr>Instagram Stories Table  | TrendSet - 10 of 25</vt:lpstr>
      <vt:lpstr>Instagram Stories Table  | TrendSet - 11 of 25</vt:lpstr>
      <vt:lpstr>Instagram Stories Table  | TrendSet - 12 of 25</vt:lpstr>
      <vt:lpstr>Instagram Stories Table  | TrendSet - 13 of 25</vt:lpstr>
      <vt:lpstr>Instagram Stories Table  | TrendSet - 14 of 25</vt:lpstr>
      <vt:lpstr>Instagram Stories Table  | TrendSet - 15 of 25</vt:lpstr>
      <vt:lpstr>Instagram Stories Table  | TrendSet - 16 of 25</vt:lpstr>
      <vt:lpstr>Instagram Stories Table  | TrendSet - 17 of 25</vt:lpstr>
      <vt:lpstr>Instagram Stories Table  | TrendSet - 18 of 25</vt:lpstr>
      <vt:lpstr>Instagram Stories Table  | TrendSet - 19 of 25</vt:lpstr>
      <vt:lpstr>Instagram Stories Table  | TrendSet - 20 of 25</vt:lpstr>
      <vt:lpstr>Instagram Stories Table  | TrendSet - 21 of 25</vt:lpstr>
      <vt:lpstr>Instagram Stories Table  | TrendSet - 22 of 25</vt:lpstr>
      <vt:lpstr>Instagram Stories Table  | TrendSet - 23 of 25</vt:lpstr>
      <vt:lpstr>Instagram Stories Table  | TrendSet - 24 of 25</vt:lpstr>
      <vt:lpstr>Instagram Stories Table  | TrendSet - 25 of 25</vt:lpstr>
      <vt:lpstr>Instagram Hashtag Detection | TrendSet - 1 of 2</vt:lpstr>
      <vt:lpstr>Instagram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2020-01-24T10:00:36Z</dcterms:created>
  <dcterms:modified xsi:type="dcterms:W3CDTF">2020-01-24T10:04:18Z</dcterms:modified>
</cp:coreProperties>
</file>