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2881</c:v>
                </c:pt>
                <c:pt idx="1">
                  <c:v>2902</c:v>
                </c:pt>
                <c:pt idx="2">
                  <c:v>2931</c:v>
                </c:pt>
                <c:pt idx="3">
                  <c:v>2958</c:v>
                </c:pt>
                <c:pt idx="4">
                  <c:v>2977</c:v>
                </c:pt>
                <c:pt idx="5">
                  <c:v>2982</c:v>
                </c:pt>
                <c:pt idx="6">
                  <c:v>2983</c:v>
                </c:pt>
                <c:pt idx="7">
                  <c:v>2984</c:v>
                </c:pt>
                <c:pt idx="8">
                  <c:v>2988</c:v>
                </c:pt>
                <c:pt idx="9">
                  <c:v>2991</c:v>
                </c:pt>
                <c:pt idx="10">
                  <c:v>2992</c:v>
                </c:pt>
                <c:pt idx="11">
                  <c:v>2994</c:v>
                </c:pt>
                <c:pt idx="12">
                  <c:v>2995</c:v>
                </c:pt>
                <c:pt idx="13">
                  <c:v>2997</c:v>
                </c:pt>
                <c:pt idx="14">
                  <c:v>2997</c:v>
                </c:pt>
                <c:pt idx="15">
                  <c:v>2997</c:v>
                </c:pt>
                <c:pt idx="16">
                  <c:v>2999</c:v>
                </c:pt>
                <c:pt idx="17">
                  <c:v>3001</c:v>
                </c:pt>
                <c:pt idx="18">
                  <c:v>3001</c:v>
                </c:pt>
                <c:pt idx="19">
                  <c:v>3002</c:v>
                </c:pt>
                <c:pt idx="20">
                  <c:v>3002</c:v>
                </c:pt>
                <c:pt idx="21">
                  <c:v>3003</c:v>
                </c:pt>
                <c:pt idx="22">
                  <c:v>3006</c:v>
                </c:pt>
                <c:pt idx="23">
                  <c:v>3006</c:v>
                </c:pt>
                <c:pt idx="24">
                  <c:v>3007</c:v>
                </c:pt>
                <c:pt idx="25">
                  <c:v>3007</c:v>
                </c:pt>
                <c:pt idx="26">
                  <c:v>3007</c:v>
                </c:pt>
                <c:pt idx="27">
                  <c:v>3008</c:v>
                </c:pt>
                <c:pt idx="28">
                  <c:v>3008</c:v>
                </c:pt>
                <c:pt idx="29">
                  <c:v>3008</c:v>
                </c:pt>
                <c:pt idx="30">
                  <c:v>3008</c:v>
                </c:pt>
                <c:pt idx="31">
                  <c:v>3008</c:v>
                </c:pt>
                <c:pt idx="32">
                  <c:v>3008</c:v>
                </c:pt>
                <c:pt idx="33">
                  <c:v>3011</c:v>
                </c:pt>
                <c:pt idx="34">
                  <c:v>3011</c:v>
                </c:pt>
                <c:pt idx="35">
                  <c:v>3012</c:v>
                </c:pt>
                <c:pt idx="36">
                  <c:v>3012</c:v>
                </c:pt>
                <c:pt idx="37">
                  <c:v>3012</c:v>
                </c:pt>
                <c:pt idx="38">
                  <c:v>3011</c:v>
                </c:pt>
                <c:pt idx="39">
                  <c:v>3013</c:v>
                </c:pt>
                <c:pt idx="40">
                  <c:v>3014</c:v>
                </c:pt>
                <c:pt idx="41">
                  <c:v>3015</c:v>
                </c:pt>
                <c:pt idx="42">
                  <c:v>3015</c:v>
                </c:pt>
                <c:pt idx="43">
                  <c:v>3015</c:v>
                </c:pt>
                <c:pt idx="44">
                  <c:v>3015</c:v>
                </c:pt>
                <c:pt idx="45">
                  <c:v>3015</c:v>
                </c:pt>
                <c:pt idx="46">
                  <c:v>3015</c:v>
                </c:pt>
                <c:pt idx="47">
                  <c:v>3015</c:v>
                </c:pt>
                <c:pt idx="48">
                  <c:v>3015</c:v>
                </c:pt>
                <c:pt idx="49">
                  <c:v>3015</c:v>
                </c:pt>
                <c:pt idx="50">
                  <c:v>3015</c:v>
                </c:pt>
                <c:pt idx="51">
                  <c:v>3015</c:v>
                </c:pt>
                <c:pt idx="52">
                  <c:v>3016</c:v>
                </c:pt>
                <c:pt idx="53">
                  <c:v>3017</c:v>
                </c:pt>
                <c:pt idx="54">
                  <c:v>3018</c:v>
                </c:pt>
                <c:pt idx="55">
                  <c:v>3018</c:v>
                </c:pt>
                <c:pt idx="56">
                  <c:v>3017</c:v>
                </c:pt>
                <c:pt idx="57">
                  <c:v>3016</c:v>
                </c:pt>
                <c:pt idx="58">
                  <c:v>3014</c:v>
                </c:pt>
                <c:pt idx="59">
                  <c:v>3013</c:v>
                </c:pt>
                <c:pt idx="60">
                  <c:v>3013</c:v>
                </c:pt>
                <c:pt idx="61">
                  <c:v>3013</c:v>
                </c:pt>
                <c:pt idx="62">
                  <c:v>3012</c:v>
                </c:pt>
                <c:pt idx="63">
                  <c:v>3011</c:v>
                </c:pt>
                <c:pt idx="64">
                  <c:v>3011</c:v>
                </c:pt>
                <c:pt idx="65">
                  <c:v>3010</c:v>
                </c:pt>
                <c:pt idx="66">
                  <c:v>3010</c:v>
                </c:pt>
                <c:pt idx="67">
                  <c:v>3011</c:v>
                </c:pt>
                <c:pt idx="68">
                  <c:v>3011</c:v>
                </c:pt>
                <c:pt idx="69">
                  <c:v>3013</c:v>
                </c:pt>
                <c:pt idx="70">
                  <c:v>3013</c:v>
                </c:pt>
                <c:pt idx="71">
                  <c:v>3014</c:v>
                </c:pt>
                <c:pt idx="72">
                  <c:v>3016</c:v>
                </c:pt>
                <c:pt idx="73">
                  <c:v>3016</c:v>
                </c:pt>
                <c:pt idx="74">
                  <c:v>3016</c:v>
                </c:pt>
                <c:pt idx="75">
                  <c:v>3017</c:v>
                </c:pt>
                <c:pt idx="76">
                  <c:v>3018</c:v>
                </c:pt>
                <c:pt idx="77">
                  <c:v>3018</c:v>
                </c:pt>
                <c:pt idx="78">
                  <c:v>3018</c:v>
                </c:pt>
                <c:pt idx="79">
                  <c:v>3019</c:v>
                </c:pt>
                <c:pt idx="80">
                  <c:v>3020</c:v>
                </c:pt>
                <c:pt idx="81">
                  <c:v>3020</c:v>
                </c:pt>
                <c:pt idx="82">
                  <c:v>3019</c:v>
                </c:pt>
                <c:pt idx="83">
                  <c:v>3019</c:v>
                </c:pt>
                <c:pt idx="84">
                  <c:v>3019</c:v>
                </c:pt>
                <c:pt idx="85">
                  <c:v>3021</c:v>
                </c:pt>
                <c:pt idx="86">
                  <c:v>3022</c:v>
                </c:pt>
                <c:pt idx="87">
                  <c:v>3021</c:v>
                </c:pt>
                <c:pt idx="88">
                  <c:v>3023</c:v>
                </c:pt>
                <c:pt idx="89">
                  <c:v>3023</c:v>
                </c:pt>
                <c:pt idx="90">
                  <c:v>3023</c:v>
                </c:pt>
                <c:pt idx="91">
                  <c:v>3023</c:v>
                </c:pt>
                <c:pt idx="92">
                  <c:v>3024</c:v>
                </c:pt>
                <c:pt idx="93">
                  <c:v>3025</c:v>
                </c:pt>
                <c:pt idx="94">
                  <c:v>3025</c:v>
                </c:pt>
                <c:pt idx="95">
                  <c:v>3025</c:v>
                </c:pt>
                <c:pt idx="96">
                  <c:v>3025</c:v>
                </c:pt>
                <c:pt idx="97">
                  <c:v>3024</c:v>
                </c:pt>
                <c:pt idx="98">
                  <c:v>3024</c:v>
                </c:pt>
                <c:pt idx="99">
                  <c:v>3023</c:v>
                </c:pt>
                <c:pt idx="100">
                  <c:v>3022</c:v>
                </c:pt>
                <c:pt idx="101">
                  <c:v>3022</c:v>
                </c:pt>
                <c:pt idx="102">
                  <c:v>3022</c:v>
                </c:pt>
                <c:pt idx="103">
                  <c:v>3024</c:v>
                </c:pt>
                <c:pt idx="104">
                  <c:v>3025</c:v>
                </c:pt>
                <c:pt idx="105">
                  <c:v>3025</c:v>
                </c:pt>
                <c:pt idx="106">
                  <c:v>3026</c:v>
                </c:pt>
                <c:pt idx="107">
                  <c:v>3026</c:v>
                </c:pt>
                <c:pt idx="108">
                  <c:v>3026</c:v>
                </c:pt>
                <c:pt idx="109">
                  <c:v>3027</c:v>
                </c:pt>
                <c:pt idx="110">
                  <c:v>3027</c:v>
                </c:pt>
                <c:pt idx="111">
                  <c:v>3026</c:v>
                </c:pt>
                <c:pt idx="112">
                  <c:v>3027</c:v>
                </c:pt>
                <c:pt idx="113">
                  <c:v>3028</c:v>
                </c:pt>
                <c:pt idx="114">
                  <c:v>3028</c:v>
                </c:pt>
                <c:pt idx="115">
                  <c:v>3027</c:v>
                </c:pt>
                <c:pt idx="116">
                  <c:v>3027</c:v>
                </c:pt>
                <c:pt idx="117">
                  <c:v>3027</c:v>
                </c:pt>
                <c:pt idx="118">
                  <c:v>3026</c:v>
                </c:pt>
                <c:pt idx="119">
                  <c:v>3027</c:v>
                </c:pt>
                <c:pt idx="120">
                  <c:v>3027</c:v>
                </c:pt>
                <c:pt idx="121">
                  <c:v>3027</c:v>
                </c:pt>
                <c:pt idx="122">
                  <c:v>3027</c:v>
                </c:pt>
                <c:pt idx="123">
                  <c:v>3027</c:v>
                </c:pt>
                <c:pt idx="124">
                  <c:v>3028</c:v>
                </c:pt>
                <c:pt idx="125">
                  <c:v>3028</c:v>
                </c:pt>
                <c:pt idx="126">
                  <c:v>3027</c:v>
                </c:pt>
                <c:pt idx="127">
                  <c:v>3028</c:v>
                </c:pt>
                <c:pt idx="128">
                  <c:v>3029</c:v>
                </c:pt>
                <c:pt idx="129">
                  <c:v>3029</c:v>
                </c:pt>
                <c:pt idx="130">
                  <c:v>3029</c:v>
                </c:pt>
                <c:pt idx="131">
                  <c:v>3029</c:v>
                </c:pt>
                <c:pt idx="132">
                  <c:v>3029</c:v>
                </c:pt>
                <c:pt idx="133">
                  <c:v>3030</c:v>
                </c:pt>
                <c:pt idx="134">
                  <c:v>3032</c:v>
                </c:pt>
                <c:pt idx="135">
                  <c:v>3033</c:v>
                </c:pt>
                <c:pt idx="136">
                  <c:v>3036</c:v>
                </c:pt>
                <c:pt idx="137">
                  <c:v>3036</c:v>
                </c:pt>
                <c:pt idx="138">
                  <c:v>3037</c:v>
                </c:pt>
                <c:pt idx="139">
                  <c:v>3038</c:v>
                </c:pt>
                <c:pt idx="140">
                  <c:v>3040</c:v>
                </c:pt>
                <c:pt idx="141">
                  <c:v>3043</c:v>
                </c:pt>
                <c:pt idx="142">
                  <c:v>3044</c:v>
                </c:pt>
                <c:pt idx="143">
                  <c:v>3046</c:v>
                </c:pt>
                <c:pt idx="144">
                  <c:v>3046</c:v>
                </c:pt>
                <c:pt idx="145">
                  <c:v>3047</c:v>
                </c:pt>
                <c:pt idx="146">
                  <c:v>3048</c:v>
                </c:pt>
                <c:pt idx="147">
                  <c:v>3050</c:v>
                </c:pt>
                <c:pt idx="148">
                  <c:v>3052</c:v>
                </c:pt>
                <c:pt idx="149">
                  <c:v>3053</c:v>
                </c:pt>
                <c:pt idx="150">
                  <c:v>3054</c:v>
                </c:pt>
                <c:pt idx="151">
                  <c:v>3053</c:v>
                </c:pt>
                <c:pt idx="152">
                  <c:v>3054</c:v>
                </c:pt>
                <c:pt idx="153">
                  <c:v>3054</c:v>
                </c:pt>
                <c:pt idx="154">
                  <c:v>3055</c:v>
                </c:pt>
                <c:pt idx="155">
                  <c:v>3056</c:v>
                </c:pt>
                <c:pt idx="156">
                  <c:v>3056</c:v>
                </c:pt>
                <c:pt idx="157">
                  <c:v>3055</c:v>
                </c:pt>
                <c:pt idx="158">
                  <c:v>3056</c:v>
                </c:pt>
                <c:pt idx="159">
                  <c:v>3056</c:v>
                </c:pt>
                <c:pt idx="160">
                  <c:v>3058</c:v>
                </c:pt>
                <c:pt idx="161">
                  <c:v>3059</c:v>
                </c:pt>
                <c:pt idx="162">
                  <c:v>3058</c:v>
                </c:pt>
                <c:pt idx="163">
                  <c:v>3056</c:v>
                </c:pt>
                <c:pt idx="164">
                  <c:v>3057</c:v>
                </c:pt>
                <c:pt idx="165">
                  <c:v>3057</c:v>
                </c:pt>
                <c:pt idx="166">
                  <c:v>3058</c:v>
                </c:pt>
                <c:pt idx="167">
                  <c:v>3057</c:v>
                </c:pt>
                <c:pt idx="168">
                  <c:v>3058</c:v>
                </c:pt>
                <c:pt idx="169">
                  <c:v>3058</c:v>
                </c:pt>
                <c:pt idx="170">
                  <c:v>3058</c:v>
                </c:pt>
                <c:pt idx="171">
                  <c:v>3061</c:v>
                </c:pt>
                <c:pt idx="172">
                  <c:v>3062</c:v>
                </c:pt>
                <c:pt idx="173">
                  <c:v>3065</c:v>
                </c:pt>
                <c:pt idx="174">
                  <c:v>3065</c:v>
                </c:pt>
                <c:pt idx="175">
                  <c:v>3068</c:v>
                </c:pt>
                <c:pt idx="176">
                  <c:v>3071</c:v>
                </c:pt>
                <c:pt idx="177">
                  <c:v>3072</c:v>
                </c:pt>
                <c:pt idx="178">
                  <c:v>3076</c:v>
                </c:pt>
                <c:pt idx="179">
                  <c:v>3076</c:v>
                </c:pt>
                <c:pt idx="180">
                  <c:v>3080</c:v>
                </c:pt>
                <c:pt idx="181">
                  <c:v>3084</c:v>
                </c:pt>
                <c:pt idx="182">
                  <c:v>3088</c:v>
                </c:pt>
                <c:pt idx="183">
                  <c:v>3095</c:v>
                </c:pt>
                <c:pt idx="184">
                  <c:v>3106</c:v>
                </c:pt>
                <c:pt idx="185">
                  <c:v>3117</c:v>
                </c:pt>
                <c:pt idx="186">
                  <c:v>3135</c:v>
                </c:pt>
                <c:pt idx="187">
                  <c:v>3154</c:v>
                </c:pt>
                <c:pt idx="188">
                  <c:v>3168</c:v>
                </c:pt>
                <c:pt idx="189">
                  <c:v>3172</c:v>
                </c:pt>
                <c:pt idx="190">
                  <c:v>3173</c:v>
                </c:pt>
                <c:pt idx="191">
                  <c:v>3174</c:v>
                </c:pt>
                <c:pt idx="192">
                  <c:v>3176</c:v>
                </c:pt>
                <c:pt idx="193">
                  <c:v>3177</c:v>
                </c:pt>
                <c:pt idx="194">
                  <c:v>3177</c:v>
                </c:pt>
                <c:pt idx="195">
                  <c:v>3178</c:v>
                </c:pt>
                <c:pt idx="196">
                  <c:v>3179</c:v>
                </c:pt>
                <c:pt idx="197">
                  <c:v>3181</c:v>
                </c:pt>
                <c:pt idx="198">
                  <c:v>3183</c:v>
                </c:pt>
                <c:pt idx="199">
                  <c:v>3184</c:v>
                </c:pt>
                <c:pt idx="200">
                  <c:v>3185</c:v>
                </c:pt>
                <c:pt idx="201">
                  <c:v>3185</c:v>
                </c:pt>
                <c:pt idx="202">
                  <c:v>3186</c:v>
                </c:pt>
                <c:pt idx="203">
                  <c:v>3187</c:v>
                </c:pt>
                <c:pt idx="204">
                  <c:v>3186</c:v>
                </c:pt>
                <c:pt idx="205">
                  <c:v>3187</c:v>
                </c:pt>
                <c:pt idx="206">
                  <c:v>3187</c:v>
                </c:pt>
                <c:pt idx="207">
                  <c:v>3187</c:v>
                </c:pt>
                <c:pt idx="208">
                  <c:v>3185</c:v>
                </c:pt>
                <c:pt idx="209">
                  <c:v>3185</c:v>
                </c:pt>
                <c:pt idx="210">
                  <c:v>3185</c:v>
                </c:pt>
                <c:pt idx="211">
                  <c:v>3187</c:v>
                </c:pt>
                <c:pt idx="212">
                  <c:v>3187</c:v>
                </c:pt>
                <c:pt idx="213">
                  <c:v>3187</c:v>
                </c:pt>
                <c:pt idx="214">
                  <c:v>3187</c:v>
                </c:pt>
                <c:pt idx="215">
                  <c:v>3186</c:v>
                </c:pt>
                <c:pt idx="216">
                  <c:v>3187</c:v>
                </c:pt>
                <c:pt idx="217">
                  <c:v>3188</c:v>
                </c:pt>
                <c:pt idx="218">
                  <c:v>3190</c:v>
                </c:pt>
                <c:pt idx="219">
                  <c:v>3190</c:v>
                </c:pt>
                <c:pt idx="220">
                  <c:v>3191</c:v>
                </c:pt>
                <c:pt idx="221">
                  <c:v>3193</c:v>
                </c:pt>
                <c:pt idx="222">
                  <c:v>3194</c:v>
                </c:pt>
                <c:pt idx="223">
                  <c:v>3196</c:v>
                </c:pt>
                <c:pt idx="224">
                  <c:v>3197</c:v>
                </c:pt>
                <c:pt idx="225">
                  <c:v>3197</c:v>
                </c:pt>
                <c:pt idx="226">
                  <c:v>3198</c:v>
                </c:pt>
                <c:pt idx="227">
                  <c:v>3198</c:v>
                </c:pt>
                <c:pt idx="228">
                  <c:v>3197</c:v>
                </c:pt>
                <c:pt idx="229">
                  <c:v>3197</c:v>
                </c:pt>
                <c:pt idx="230">
                  <c:v>3197</c:v>
                </c:pt>
                <c:pt idx="231">
                  <c:v>3197</c:v>
                </c:pt>
                <c:pt idx="232">
                  <c:v>3197</c:v>
                </c:pt>
                <c:pt idx="233">
                  <c:v>3196</c:v>
                </c:pt>
                <c:pt idx="234">
                  <c:v>3195</c:v>
                </c:pt>
                <c:pt idx="235">
                  <c:v>3197</c:v>
                </c:pt>
                <c:pt idx="236">
                  <c:v>3197</c:v>
                </c:pt>
                <c:pt idx="237">
                  <c:v>3197</c:v>
                </c:pt>
                <c:pt idx="238">
                  <c:v>3197</c:v>
                </c:pt>
                <c:pt idx="239">
                  <c:v>3197</c:v>
                </c:pt>
                <c:pt idx="240">
                  <c:v>3197</c:v>
                </c:pt>
                <c:pt idx="241">
                  <c:v>3197</c:v>
                </c:pt>
                <c:pt idx="242">
                  <c:v>3197</c:v>
                </c:pt>
                <c:pt idx="243">
                  <c:v>3197</c:v>
                </c:pt>
                <c:pt idx="244">
                  <c:v>3197</c:v>
                </c:pt>
                <c:pt idx="245">
                  <c:v>3197</c:v>
                </c:pt>
                <c:pt idx="246">
                  <c:v>3197</c:v>
                </c:pt>
                <c:pt idx="247">
                  <c:v>3196</c:v>
                </c:pt>
                <c:pt idx="248">
                  <c:v>3196</c:v>
                </c:pt>
                <c:pt idx="249">
                  <c:v>3196</c:v>
                </c:pt>
                <c:pt idx="250">
                  <c:v>3196</c:v>
                </c:pt>
                <c:pt idx="251">
                  <c:v>3197</c:v>
                </c:pt>
                <c:pt idx="252">
                  <c:v>3197</c:v>
                </c:pt>
                <c:pt idx="253">
                  <c:v>3198</c:v>
                </c:pt>
                <c:pt idx="254">
                  <c:v>3198</c:v>
                </c:pt>
                <c:pt idx="255">
                  <c:v>3199</c:v>
                </c:pt>
                <c:pt idx="256">
                  <c:v>3199</c:v>
                </c:pt>
                <c:pt idx="257">
                  <c:v>3200</c:v>
                </c:pt>
                <c:pt idx="258">
                  <c:v>3199</c:v>
                </c:pt>
                <c:pt idx="259">
                  <c:v>3200</c:v>
                </c:pt>
                <c:pt idx="260">
                  <c:v>3201</c:v>
                </c:pt>
                <c:pt idx="261">
                  <c:v>3202</c:v>
                </c:pt>
                <c:pt idx="262">
                  <c:v>3203</c:v>
                </c:pt>
                <c:pt idx="263">
                  <c:v>3203</c:v>
                </c:pt>
                <c:pt idx="264">
                  <c:v>3203</c:v>
                </c:pt>
                <c:pt idx="265">
                  <c:v>3204</c:v>
                </c:pt>
                <c:pt idx="266">
                  <c:v>3204</c:v>
                </c:pt>
                <c:pt idx="267">
                  <c:v>3205</c:v>
                </c:pt>
                <c:pt idx="268">
                  <c:v>3206</c:v>
                </c:pt>
                <c:pt idx="269">
                  <c:v>3205</c:v>
                </c:pt>
                <c:pt idx="270">
                  <c:v>3203</c:v>
                </c:pt>
                <c:pt idx="271">
                  <c:v>3202</c:v>
                </c:pt>
                <c:pt idx="272">
                  <c:v>3202</c:v>
                </c:pt>
                <c:pt idx="273">
                  <c:v>3203</c:v>
                </c:pt>
                <c:pt idx="274">
                  <c:v>3203</c:v>
                </c:pt>
                <c:pt idx="275">
                  <c:v>3203</c:v>
                </c:pt>
                <c:pt idx="276">
                  <c:v>3202</c:v>
                </c:pt>
                <c:pt idx="277">
                  <c:v>3203</c:v>
                </c:pt>
                <c:pt idx="278">
                  <c:v>3203</c:v>
                </c:pt>
                <c:pt idx="279">
                  <c:v>3202</c:v>
                </c:pt>
                <c:pt idx="280">
                  <c:v>3202</c:v>
                </c:pt>
                <c:pt idx="281">
                  <c:v>3205</c:v>
                </c:pt>
                <c:pt idx="282">
                  <c:v>3204</c:v>
                </c:pt>
                <c:pt idx="283">
                  <c:v>3203</c:v>
                </c:pt>
                <c:pt idx="284">
                  <c:v>3205</c:v>
                </c:pt>
                <c:pt idx="285">
                  <c:v>3205</c:v>
                </c:pt>
                <c:pt idx="286">
                  <c:v>3205</c:v>
                </c:pt>
                <c:pt idx="287">
                  <c:v>3205</c:v>
                </c:pt>
                <c:pt idx="288">
                  <c:v>3205</c:v>
                </c:pt>
                <c:pt idx="289">
                  <c:v>3204</c:v>
                </c:pt>
                <c:pt idx="290">
                  <c:v>3204</c:v>
                </c:pt>
                <c:pt idx="291">
                  <c:v>3204</c:v>
                </c:pt>
                <c:pt idx="292">
                  <c:v>3204</c:v>
                </c:pt>
                <c:pt idx="293">
                  <c:v>3203</c:v>
                </c:pt>
                <c:pt idx="294">
                  <c:v>3204</c:v>
                </c:pt>
                <c:pt idx="295">
                  <c:v>3205</c:v>
                </c:pt>
                <c:pt idx="296">
                  <c:v>3203</c:v>
                </c:pt>
                <c:pt idx="297">
                  <c:v>3205</c:v>
                </c:pt>
                <c:pt idx="298">
                  <c:v>3205</c:v>
                </c:pt>
                <c:pt idx="299">
                  <c:v>3205</c:v>
                </c:pt>
                <c:pt idx="300">
                  <c:v>3205</c:v>
                </c:pt>
                <c:pt idx="301">
                  <c:v>3205</c:v>
                </c:pt>
                <c:pt idx="302">
                  <c:v>3204</c:v>
                </c:pt>
                <c:pt idx="303">
                  <c:v>3205</c:v>
                </c:pt>
                <c:pt idx="304">
                  <c:v>3206</c:v>
                </c:pt>
                <c:pt idx="305">
                  <c:v>3206</c:v>
                </c:pt>
                <c:pt idx="306">
                  <c:v>3206</c:v>
                </c:pt>
                <c:pt idx="307">
                  <c:v>3206</c:v>
                </c:pt>
                <c:pt idx="308">
                  <c:v>3206</c:v>
                </c:pt>
                <c:pt idx="309">
                  <c:v>3207</c:v>
                </c:pt>
                <c:pt idx="310">
                  <c:v>3206</c:v>
                </c:pt>
                <c:pt idx="311">
                  <c:v>3207</c:v>
                </c:pt>
                <c:pt idx="312">
                  <c:v>3206</c:v>
                </c:pt>
                <c:pt idx="313">
                  <c:v>3205</c:v>
                </c:pt>
                <c:pt idx="314">
                  <c:v>3206</c:v>
                </c:pt>
                <c:pt idx="315">
                  <c:v>3206</c:v>
                </c:pt>
                <c:pt idx="316">
                  <c:v>3206</c:v>
                </c:pt>
                <c:pt idx="317">
                  <c:v>3208</c:v>
                </c:pt>
                <c:pt idx="318">
                  <c:v>3208</c:v>
                </c:pt>
                <c:pt idx="319">
                  <c:v>3208</c:v>
                </c:pt>
                <c:pt idx="320">
                  <c:v>3208</c:v>
                </c:pt>
                <c:pt idx="321">
                  <c:v>3212</c:v>
                </c:pt>
                <c:pt idx="322">
                  <c:v>3211</c:v>
                </c:pt>
                <c:pt idx="323">
                  <c:v>3212</c:v>
                </c:pt>
                <c:pt idx="324">
                  <c:v>3223</c:v>
                </c:pt>
                <c:pt idx="325">
                  <c:v>3224</c:v>
                </c:pt>
                <c:pt idx="326">
                  <c:v>3226</c:v>
                </c:pt>
                <c:pt idx="327">
                  <c:v>3227</c:v>
                </c:pt>
                <c:pt idx="328">
                  <c:v>3227</c:v>
                </c:pt>
                <c:pt idx="329">
                  <c:v>3227</c:v>
                </c:pt>
                <c:pt idx="330">
                  <c:v>3228</c:v>
                </c:pt>
                <c:pt idx="331">
                  <c:v>3228</c:v>
                </c:pt>
                <c:pt idx="332">
                  <c:v>3240</c:v>
                </c:pt>
                <c:pt idx="333">
                  <c:v>3254</c:v>
                </c:pt>
                <c:pt idx="334">
                  <c:v>3264</c:v>
                </c:pt>
                <c:pt idx="335">
                  <c:v>3277</c:v>
                </c:pt>
                <c:pt idx="336">
                  <c:v>3288</c:v>
                </c:pt>
                <c:pt idx="337">
                  <c:v>3292</c:v>
                </c:pt>
                <c:pt idx="338">
                  <c:v>3301</c:v>
                </c:pt>
                <c:pt idx="339">
                  <c:v>3314</c:v>
                </c:pt>
                <c:pt idx="340">
                  <c:v>3322</c:v>
                </c:pt>
                <c:pt idx="341">
                  <c:v>3332</c:v>
                </c:pt>
                <c:pt idx="342">
                  <c:v>3337</c:v>
                </c:pt>
                <c:pt idx="343">
                  <c:v>3338</c:v>
                </c:pt>
                <c:pt idx="344">
                  <c:v>3339</c:v>
                </c:pt>
                <c:pt idx="345">
                  <c:v>3341</c:v>
                </c:pt>
                <c:pt idx="346">
                  <c:v>3342</c:v>
                </c:pt>
                <c:pt idx="347">
                  <c:v>3343</c:v>
                </c:pt>
                <c:pt idx="348">
                  <c:v>3344</c:v>
                </c:pt>
                <c:pt idx="349">
                  <c:v>3347</c:v>
                </c:pt>
                <c:pt idx="350">
                  <c:v>3349</c:v>
                </c:pt>
                <c:pt idx="351">
                  <c:v>3352</c:v>
                </c:pt>
                <c:pt idx="352">
                  <c:v>3355</c:v>
                </c:pt>
                <c:pt idx="353">
                  <c:v>3356</c:v>
                </c:pt>
                <c:pt idx="354">
                  <c:v>3358</c:v>
                </c:pt>
                <c:pt idx="355">
                  <c:v>3360</c:v>
                </c:pt>
                <c:pt idx="356">
                  <c:v>3360</c:v>
                </c:pt>
                <c:pt idx="357">
                  <c:v>3361</c:v>
                </c:pt>
                <c:pt idx="358">
                  <c:v>3363</c:v>
                </c:pt>
                <c:pt idx="359">
                  <c:v>3363</c:v>
                </c:pt>
                <c:pt idx="360">
                  <c:v>3366</c:v>
                </c:pt>
                <c:pt idx="361">
                  <c:v>3368</c:v>
                </c:pt>
                <c:pt idx="362">
                  <c:v>3372</c:v>
                </c:pt>
                <c:pt idx="363">
                  <c:v>3374</c:v>
                </c:pt>
                <c:pt idx="364">
                  <c:v>3376</c:v>
                </c:pt>
              </c:numCache>
            </c:numRef>
          </c:val>
          <c:smooth val="0"/>
          <c:extLst>
            <c:ext xmlns:c16="http://schemas.microsoft.com/office/drawing/2014/chart" uri="{C3380CC4-5D6E-409C-BE32-E72D297353CC}">
              <c16:uniqueId val="{00000000-7EEC-47CD-9AAB-AF3C09CBA118}"/>
            </c:ext>
          </c:extLst>
        </c:ser>
        <c:dLbls>
          <c:showLegendKey val="0"/>
          <c:showVal val="0"/>
          <c:showCatName val="0"/>
          <c:showSerName val="0"/>
          <c:showPercent val="0"/>
          <c:showBubbleSize val="0"/>
        </c:dLbls>
        <c:smooth val="0"/>
        <c:axId val="330088504"/>
        <c:axId val="330089160"/>
      </c:lineChart>
      <c:dateAx>
        <c:axId val="33008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89160"/>
        <c:crosses val="autoZero"/>
        <c:auto val="1"/>
        <c:lblOffset val="100"/>
        <c:baseTimeUnit val="days"/>
      </c:dateAx>
      <c:valAx>
        <c:axId val="33008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8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 Organic Reach</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1086</c:v>
                </c:pt>
                <c:pt idx="1">
                  <c:v>6289</c:v>
                </c:pt>
                <c:pt idx="2">
                  <c:v>26170</c:v>
                </c:pt>
                <c:pt idx="3">
                  <c:v>40035</c:v>
                </c:pt>
                <c:pt idx="4">
                  <c:v>33886</c:v>
                </c:pt>
                <c:pt idx="5">
                  <c:v>14788</c:v>
                </c:pt>
                <c:pt idx="6">
                  <c:v>3867</c:v>
                </c:pt>
                <c:pt idx="7">
                  <c:v>1619</c:v>
                </c:pt>
                <c:pt idx="8">
                  <c:v>2088</c:v>
                </c:pt>
                <c:pt idx="9">
                  <c:v>1448</c:v>
                </c:pt>
                <c:pt idx="10">
                  <c:v>552</c:v>
                </c:pt>
                <c:pt idx="11">
                  <c:v>423</c:v>
                </c:pt>
                <c:pt idx="12">
                  <c:v>723</c:v>
                </c:pt>
                <c:pt idx="13">
                  <c:v>463</c:v>
                </c:pt>
                <c:pt idx="14">
                  <c:v>1857</c:v>
                </c:pt>
                <c:pt idx="15">
                  <c:v>738</c:v>
                </c:pt>
                <c:pt idx="16">
                  <c:v>424</c:v>
                </c:pt>
                <c:pt idx="17">
                  <c:v>310</c:v>
                </c:pt>
                <c:pt idx="18">
                  <c:v>265</c:v>
                </c:pt>
                <c:pt idx="19">
                  <c:v>330</c:v>
                </c:pt>
                <c:pt idx="20">
                  <c:v>303</c:v>
                </c:pt>
                <c:pt idx="21">
                  <c:v>213</c:v>
                </c:pt>
                <c:pt idx="22">
                  <c:v>170</c:v>
                </c:pt>
                <c:pt idx="23">
                  <c:v>275</c:v>
                </c:pt>
                <c:pt idx="24">
                  <c:v>160</c:v>
                </c:pt>
                <c:pt idx="25">
                  <c:v>177</c:v>
                </c:pt>
                <c:pt idx="26">
                  <c:v>170</c:v>
                </c:pt>
                <c:pt idx="27">
                  <c:v>176</c:v>
                </c:pt>
                <c:pt idx="28">
                  <c:v>140</c:v>
                </c:pt>
                <c:pt idx="29">
                  <c:v>151</c:v>
                </c:pt>
                <c:pt idx="30">
                  <c:v>1081</c:v>
                </c:pt>
                <c:pt idx="31">
                  <c:v>204</c:v>
                </c:pt>
                <c:pt idx="32">
                  <c:v>149</c:v>
                </c:pt>
                <c:pt idx="33">
                  <c:v>161</c:v>
                </c:pt>
                <c:pt idx="34">
                  <c:v>125</c:v>
                </c:pt>
                <c:pt idx="35">
                  <c:v>964</c:v>
                </c:pt>
                <c:pt idx="36">
                  <c:v>255</c:v>
                </c:pt>
                <c:pt idx="37">
                  <c:v>158</c:v>
                </c:pt>
                <c:pt idx="38">
                  <c:v>144</c:v>
                </c:pt>
                <c:pt idx="39">
                  <c:v>142</c:v>
                </c:pt>
                <c:pt idx="40">
                  <c:v>108</c:v>
                </c:pt>
                <c:pt idx="41">
                  <c:v>127</c:v>
                </c:pt>
                <c:pt idx="42">
                  <c:v>123</c:v>
                </c:pt>
                <c:pt idx="43">
                  <c:v>109</c:v>
                </c:pt>
                <c:pt idx="44">
                  <c:v>101</c:v>
                </c:pt>
                <c:pt idx="45">
                  <c:v>96</c:v>
                </c:pt>
                <c:pt idx="46">
                  <c:v>208</c:v>
                </c:pt>
                <c:pt idx="47">
                  <c:v>386</c:v>
                </c:pt>
                <c:pt idx="48">
                  <c:v>134</c:v>
                </c:pt>
                <c:pt idx="49">
                  <c:v>118</c:v>
                </c:pt>
                <c:pt idx="50">
                  <c:v>122</c:v>
                </c:pt>
                <c:pt idx="51">
                  <c:v>86</c:v>
                </c:pt>
                <c:pt idx="52">
                  <c:v>103</c:v>
                </c:pt>
                <c:pt idx="53">
                  <c:v>91</c:v>
                </c:pt>
                <c:pt idx="54">
                  <c:v>103</c:v>
                </c:pt>
                <c:pt idx="55">
                  <c:v>107</c:v>
                </c:pt>
                <c:pt idx="56">
                  <c:v>101</c:v>
                </c:pt>
                <c:pt idx="57">
                  <c:v>76</c:v>
                </c:pt>
                <c:pt idx="58">
                  <c:v>864</c:v>
                </c:pt>
                <c:pt idx="59">
                  <c:v>253</c:v>
                </c:pt>
                <c:pt idx="60">
                  <c:v>143</c:v>
                </c:pt>
                <c:pt idx="61">
                  <c:v>90</c:v>
                </c:pt>
                <c:pt idx="62">
                  <c:v>101</c:v>
                </c:pt>
                <c:pt idx="63">
                  <c:v>76</c:v>
                </c:pt>
                <c:pt idx="64">
                  <c:v>83</c:v>
                </c:pt>
                <c:pt idx="65">
                  <c:v>86</c:v>
                </c:pt>
                <c:pt idx="66">
                  <c:v>96</c:v>
                </c:pt>
                <c:pt idx="67">
                  <c:v>73</c:v>
                </c:pt>
                <c:pt idx="68">
                  <c:v>83</c:v>
                </c:pt>
                <c:pt idx="69">
                  <c:v>72</c:v>
                </c:pt>
                <c:pt idx="70">
                  <c:v>82</c:v>
                </c:pt>
                <c:pt idx="71">
                  <c:v>84</c:v>
                </c:pt>
                <c:pt idx="72">
                  <c:v>77</c:v>
                </c:pt>
                <c:pt idx="73">
                  <c:v>70</c:v>
                </c:pt>
                <c:pt idx="74">
                  <c:v>71</c:v>
                </c:pt>
                <c:pt idx="75">
                  <c:v>65</c:v>
                </c:pt>
                <c:pt idx="76">
                  <c:v>80</c:v>
                </c:pt>
                <c:pt idx="77">
                  <c:v>61</c:v>
                </c:pt>
                <c:pt idx="78">
                  <c:v>70</c:v>
                </c:pt>
                <c:pt idx="79">
                  <c:v>80</c:v>
                </c:pt>
                <c:pt idx="80">
                  <c:v>76</c:v>
                </c:pt>
                <c:pt idx="81">
                  <c:v>73</c:v>
                </c:pt>
                <c:pt idx="82">
                  <c:v>74</c:v>
                </c:pt>
                <c:pt idx="83">
                  <c:v>86</c:v>
                </c:pt>
                <c:pt idx="84">
                  <c:v>70</c:v>
                </c:pt>
                <c:pt idx="85">
                  <c:v>53</c:v>
                </c:pt>
                <c:pt idx="86">
                  <c:v>70</c:v>
                </c:pt>
                <c:pt idx="87">
                  <c:v>61</c:v>
                </c:pt>
                <c:pt idx="88">
                  <c:v>66</c:v>
                </c:pt>
                <c:pt idx="89">
                  <c:v>76</c:v>
                </c:pt>
                <c:pt idx="90">
                  <c:v>70</c:v>
                </c:pt>
                <c:pt idx="91">
                  <c:v>70</c:v>
                </c:pt>
                <c:pt idx="92">
                  <c:v>122</c:v>
                </c:pt>
                <c:pt idx="93">
                  <c:v>114</c:v>
                </c:pt>
                <c:pt idx="94">
                  <c:v>68</c:v>
                </c:pt>
                <c:pt idx="95">
                  <c:v>81</c:v>
                </c:pt>
                <c:pt idx="96">
                  <c:v>76</c:v>
                </c:pt>
                <c:pt idx="97">
                  <c:v>59</c:v>
                </c:pt>
                <c:pt idx="98">
                  <c:v>62</c:v>
                </c:pt>
                <c:pt idx="99">
                  <c:v>69</c:v>
                </c:pt>
                <c:pt idx="100">
                  <c:v>733</c:v>
                </c:pt>
                <c:pt idx="101">
                  <c:v>707</c:v>
                </c:pt>
                <c:pt idx="102">
                  <c:v>261</c:v>
                </c:pt>
                <c:pt idx="103">
                  <c:v>168</c:v>
                </c:pt>
                <c:pt idx="104">
                  <c:v>101</c:v>
                </c:pt>
                <c:pt idx="105">
                  <c:v>55</c:v>
                </c:pt>
                <c:pt idx="106">
                  <c:v>50</c:v>
                </c:pt>
                <c:pt idx="107">
                  <c:v>48</c:v>
                </c:pt>
                <c:pt idx="108">
                  <c:v>43</c:v>
                </c:pt>
                <c:pt idx="109">
                  <c:v>85</c:v>
                </c:pt>
                <c:pt idx="110">
                  <c:v>71</c:v>
                </c:pt>
                <c:pt idx="111">
                  <c:v>78</c:v>
                </c:pt>
                <c:pt idx="112">
                  <c:v>49</c:v>
                </c:pt>
                <c:pt idx="113">
                  <c:v>58</c:v>
                </c:pt>
                <c:pt idx="114">
                  <c:v>362</c:v>
                </c:pt>
                <c:pt idx="115">
                  <c:v>162</c:v>
                </c:pt>
                <c:pt idx="116">
                  <c:v>117</c:v>
                </c:pt>
                <c:pt idx="117">
                  <c:v>82</c:v>
                </c:pt>
                <c:pt idx="118">
                  <c:v>47</c:v>
                </c:pt>
                <c:pt idx="119">
                  <c:v>66</c:v>
                </c:pt>
                <c:pt idx="120">
                  <c:v>50</c:v>
                </c:pt>
                <c:pt idx="121">
                  <c:v>52</c:v>
                </c:pt>
                <c:pt idx="122">
                  <c:v>50</c:v>
                </c:pt>
                <c:pt idx="123">
                  <c:v>48</c:v>
                </c:pt>
                <c:pt idx="124">
                  <c:v>68</c:v>
                </c:pt>
                <c:pt idx="125">
                  <c:v>49</c:v>
                </c:pt>
                <c:pt idx="126">
                  <c:v>53</c:v>
                </c:pt>
                <c:pt idx="127">
                  <c:v>52</c:v>
                </c:pt>
                <c:pt idx="128">
                  <c:v>588</c:v>
                </c:pt>
                <c:pt idx="129">
                  <c:v>103</c:v>
                </c:pt>
                <c:pt idx="130">
                  <c:v>86</c:v>
                </c:pt>
                <c:pt idx="131">
                  <c:v>86</c:v>
                </c:pt>
                <c:pt idx="132">
                  <c:v>50</c:v>
                </c:pt>
                <c:pt idx="133">
                  <c:v>63</c:v>
                </c:pt>
                <c:pt idx="134">
                  <c:v>1358</c:v>
                </c:pt>
                <c:pt idx="135">
                  <c:v>942</c:v>
                </c:pt>
                <c:pt idx="136">
                  <c:v>198</c:v>
                </c:pt>
                <c:pt idx="137">
                  <c:v>133</c:v>
                </c:pt>
                <c:pt idx="138">
                  <c:v>87</c:v>
                </c:pt>
                <c:pt idx="139">
                  <c:v>56</c:v>
                </c:pt>
                <c:pt idx="140">
                  <c:v>69</c:v>
                </c:pt>
                <c:pt idx="141">
                  <c:v>51</c:v>
                </c:pt>
                <c:pt idx="142">
                  <c:v>620</c:v>
                </c:pt>
                <c:pt idx="143">
                  <c:v>142</c:v>
                </c:pt>
                <c:pt idx="144">
                  <c:v>74</c:v>
                </c:pt>
                <c:pt idx="145">
                  <c:v>82</c:v>
                </c:pt>
                <c:pt idx="146">
                  <c:v>59</c:v>
                </c:pt>
                <c:pt idx="147">
                  <c:v>56</c:v>
                </c:pt>
                <c:pt idx="148">
                  <c:v>1112</c:v>
                </c:pt>
                <c:pt idx="149">
                  <c:v>265</c:v>
                </c:pt>
                <c:pt idx="150">
                  <c:v>116</c:v>
                </c:pt>
                <c:pt idx="151">
                  <c:v>120</c:v>
                </c:pt>
                <c:pt idx="152">
                  <c:v>72</c:v>
                </c:pt>
                <c:pt idx="153">
                  <c:v>73</c:v>
                </c:pt>
                <c:pt idx="154">
                  <c:v>68</c:v>
                </c:pt>
                <c:pt idx="155">
                  <c:v>797</c:v>
                </c:pt>
                <c:pt idx="156">
                  <c:v>643</c:v>
                </c:pt>
                <c:pt idx="157">
                  <c:v>205</c:v>
                </c:pt>
                <c:pt idx="158">
                  <c:v>123</c:v>
                </c:pt>
                <c:pt idx="159">
                  <c:v>100</c:v>
                </c:pt>
                <c:pt idx="160">
                  <c:v>61</c:v>
                </c:pt>
                <c:pt idx="161">
                  <c:v>51</c:v>
                </c:pt>
                <c:pt idx="162">
                  <c:v>863</c:v>
                </c:pt>
                <c:pt idx="163">
                  <c:v>542</c:v>
                </c:pt>
                <c:pt idx="164">
                  <c:v>645</c:v>
                </c:pt>
                <c:pt idx="165">
                  <c:v>166</c:v>
                </c:pt>
                <c:pt idx="166">
                  <c:v>119</c:v>
                </c:pt>
                <c:pt idx="167">
                  <c:v>91</c:v>
                </c:pt>
                <c:pt idx="168">
                  <c:v>613</c:v>
                </c:pt>
                <c:pt idx="169">
                  <c:v>119</c:v>
                </c:pt>
                <c:pt idx="170">
                  <c:v>834</c:v>
                </c:pt>
                <c:pt idx="171">
                  <c:v>182</c:v>
                </c:pt>
                <c:pt idx="172">
                  <c:v>83</c:v>
                </c:pt>
                <c:pt idx="173">
                  <c:v>101</c:v>
                </c:pt>
                <c:pt idx="174">
                  <c:v>151</c:v>
                </c:pt>
                <c:pt idx="175">
                  <c:v>469</c:v>
                </c:pt>
                <c:pt idx="176">
                  <c:v>110</c:v>
                </c:pt>
                <c:pt idx="177">
                  <c:v>252</c:v>
                </c:pt>
                <c:pt idx="178">
                  <c:v>296</c:v>
                </c:pt>
                <c:pt idx="179">
                  <c:v>110</c:v>
                </c:pt>
                <c:pt idx="180">
                  <c:v>1254</c:v>
                </c:pt>
                <c:pt idx="181">
                  <c:v>287</c:v>
                </c:pt>
                <c:pt idx="182">
                  <c:v>214</c:v>
                </c:pt>
                <c:pt idx="183">
                  <c:v>2249</c:v>
                </c:pt>
                <c:pt idx="184">
                  <c:v>2424</c:v>
                </c:pt>
                <c:pt idx="185">
                  <c:v>25064</c:v>
                </c:pt>
                <c:pt idx="186">
                  <c:v>36981</c:v>
                </c:pt>
                <c:pt idx="187">
                  <c:v>28089</c:v>
                </c:pt>
                <c:pt idx="188">
                  <c:v>20048</c:v>
                </c:pt>
                <c:pt idx="189">
                  <c:v>7208</c:v>
                </c:pt>
                <c:pt idx="190">
                  <c:v>6006</c:v>
                </c:pt>
                <c:pt idx="191">
                  <c:v>3391</c:v>
                </c:pt>
                <c:pt idx="192">
                  <c:v>1103</c:v>
                </c:pt>
                <c:pt idx="193">
                  <c:v>656</c:v>
                </c:pt>
                <c:pt idx="194">
                  <c:v>479</c:v>
                </c:pt>
                <c:pt idx="195">
                  <c:v>420</c:v>
                </c:pt>
                <c:pt idx="196">
                  <c:v>285</c:v>
                </c:pt>
                <c:pt idx="197">
                  <c:v>3510</c:v>
                </c:pt>
                <c:pt idx="198">
                  <c:v>1168</c:v>
                </c:pt>
                <c:pt idx="199">
                  <c:v>977</c:v>
                </c:pt>
                <c:pt idx="200">
                  <c:v>417</c:v>
                </c:pt>
                <c:pt idx="201">
                  <c:v>457</c:v>
                </c:pt>
                <c:pt idx="202">
                  <c:v>247</c:v>
                </c:pt>
                <c:pt idx="203">
                  <c:v>475</c:v>
                </c:pt>
                <c:pt idx="204">
                  <c:v>255</c:v>
                </c:pt>
                <c:pt idx="205">
                  <c:v>252</c:v>
                </c:pt>
                <c:pt idx="206">
                  <c:v>198</c:v>
                </c:pt>
                <c:pt idx="207">
                  <c:v>169</c:v>
                </c:pt>
                <c:pt idx="208">
                  <c:v>177</c:v>
                </c:pt>
                <c:pt idx="209">
                  <c:v>163</c:v>
                </c:pt>
                <c:pt idx="210">
                  <c:v>151</c:v>
                </c:pt>
                <c:pt idx="211">
                  <c:v>1095</c:v>
                </c:pt>
                <c:pt idx="212">
                  <c:v>265</c:v>
                </c:pt>
                <c:pt idx="213">
                  <c:v>215</c:v>
                </c:pt>
                <c:pt idx="214">
                  <c:v>182</c:v>
                </c:pt>
                <c:pt idx="215">
                  <c:v>139</c:v>
                </c:pt>
                <c:pt idx="216">
                  <c:v>129</c:v>
                </c:pt>
                <c:pt idx="217">
                  <c:v>148</c:v>
                </c:pt>
                <c:pt idx="218">
                  <c:v>139</c:v>
                </c:pt>
                <c:pt idx="219">
                  <c:v>798</c:v>
                </c:pt>
                <c:pt idx="220">
                  <c:v>270</c:v>
                </c:pt>
                <c:pt idx="221">
                  <c:v>140</c:v>
                </c:pt>
                <c:pt idx="222">
                  <c:v>133</c:v>
                </c:pt>
                <c:pt idx="223">
                  <c:v>565</c:v>
                </c:pt>
                <c:pt idx="224">
                  <c:v>202</c:v>
                </c:pt>
                <c:pt idx="225">
                  <c:v>184</c:v>
                </c:pt>
                <c:pt idx="226">
                  <c:v>147</c:v>
                </c:pt>
                <c:pt idx="227">
                  <c:v>239</c:v>
                </c:pt>
                <c:pt idx="228">
                  <c:v>157</c:v>
                </c:pt>
                <c:pt idx="229">
                  <c:v>129</c:v>
                </c:pt>
                <c:pt idx="230">
                  <c:v>119</c:v>
                </c:pt>
                <c:pt idx="231">
                  <c:v>120</c:v>
                </c:pt>
                <c:pt idx="232">
                  <c:v>110</c:v>
                </c:pt>
                <c:pt idx="233">
                  <c:v>183</c:v>
                </c:pt>
                <c:pt idx="234">
                  <c:v>107</c:v>
                </c:pt>
                <c:pt idx="235">
                  <c:v>213</c:v>
                </c:pt>
                <c:pt idx="236">
                  <c:v>135</c:v>
                </c:pt>
                <c:pt idx="237">
                  <c:v>118</c:v>
                </c:pt>
                <c:pt idx="238">
                  <c:v>85</c:v>
                </c:pt>
                <c:pt idx="239">
                  <c:v>99</c:v>
                </c:pt>
                <c:pt idx="240">
                  <c:v>77</c:v>
                </c:pt>
                <c:pt idx="241">
                  <c:v>124</c:v>
                </c:pt>
                <c:pt idx="242">
                  <c:v>96</c:v>
                </c:pt>
                <c:pt idx="243">
                  <c:v>94</c:v>
                </c:pt>
                <c:pt idx="244">
                  <c:v>92</c:v>
                </c:pt>
                <c:pt idx="245">
                  <c:v>88</c:v>
                </c:pt>
                <c:pt idx="246">
                  <c:v>116</c:v>
                </c:pt>
                <c:pt idx="247">
                  <c:v>92</c:v>
                </c:pt>
                <c:pt idx="248">
                  <c:v>98</c:v>
                </c:pt>
                <c:pt idx="249">
                  <c:v>87</c:v>
                </c:pt>
                <c:pt idx="250">
                  <c:v>94</c:v>
                </c:pt>
                <c:pt idx="251">
                  <c:v>92</c:v>
                </c:pt>
                <c:pt idx="252">
                  <c:v>85</c:v>
                </c:pt>
                <c:pt idx="253">
                  <c:v>80</c:v>
                </c:pt>
                <c:pt idx="254">
                  <c:v>71</c:v>
                </c:pt>
                <c:pt idx="255">
                  <c:v>87</c:v>
                </c:pt>
                <c:pt idx="256">
                  <c:v>80</c:v>
                </c:pt>
                <c:pt idx="257">
                  <c:v>95</c:v>
                </c:pt>
                <c:pt idx="258">
                  <c:v>89</c:v>
                </c:pt>
                <c:pt idx="259">
                  <c:v>91</c:v>
                </c:pt>
                <c:pt idx="260">
                  <c:v>87</c:v>
                </c:pt>
                <c:pt idx="261">
                  <c:v>78</c:v>
                </c:pt>
                <c:pt idx="262">
                  <c:v>103</c:v>
                </c:pt>
                <c:pt idx="263">
                  <c:v>97</c:v>
                </c:pt>
                <c:pt idx="264">
                  <c:v>133</c:v>
                </c:pt>
                <c:pt idx="265">
                  <c:v>118</c:v>
                </c:pt>
                <c:pt idx="266">
                  <c:v>172</c:v>
                </c:pt>
                <c:pt idx="267">
                  <c:v>214</c:v>
                </c:pt>
                <c:pt idx="268">
                  <c:v>704</c:v>
                </c:pt>
                <c:pt idx="269">
                  <c:v>265</c:v>
                </c:pt>
                <c:pt idx="270">
                  <c:v>192</c:v>
                </c:pt>
                <c:pt idx="271">
                  <c:v>167</c:v>
                </c:pt>
                <c:pt idx="272">
                  <c:v>115</c:v>
                </c:pt>
                <c:pt idx="273">
                  <c:v>131</c:v>
                </c:pt>
                <c:pt idx="274">
                  <c:v>136</c:v>
                </c:pt>
                <c:pt idx="275">
                  <c:v>153</c:v>
                </c:pt>
                <c:pt idx="276">
                  <c:v>115</c:v>
                </c:pt>
                <c:pt idx="277">
                  <c:v>112</c:v>
                </c:pt>
                <c:pt idx="278">
                  <c:v>134</c:v>
                </c:pt>
                <c:pt idx="279">
                  <c:v>177</c:v>
                </c:pt>
                <c:pt idx="280">
                  <c:v>193</c:v>
                </c:pt>
                <c:pt idx="281">
                  <c:v>151</c:v>
                </c:pt>
                <c:pt idx="282">
                  <c:v>127</c:v>
                </c:pt>
                <c:pt idx="283">
                  <c:v>97</c:v>
                </c:pt>
                <c:pt idx="284">
                  <c:v>111</c:v>
                </c:pt>
                <c:pt idx="285">
                  <c:v>122</c:v>
                </c:pt>
                <c:pt idx="286">
                  <c:v>1023</c:v>
                </c:pt>
                <c:pt idx="287">
                  <c:v>898</c:v>
                </c:pt>
                <c:pt idx="288">
                  <c:v>191</c:v>
                </c:pt>
                <c:pt idx="289">
                  <c:v>309</c:v>
                </c:pt>
                <c:pt idx="290">
                  <c:v>163</c:v>
                </c:pt>
                <c:pt idx="291">
                  <c:v>147</c:v>
                </c:pt>
                <c:pt idx="292">
                  <c:v>150</c:v>
                </c:pt>
                <c:pt idx="293">
                  <c:v>96</c:v>
                </c:pt>
                <c:pt idx="294">
                  <c:v>120</c:v>
                </c:pt>
                <c:pt idx="295">
                  <c:v>499</c:v>
                </c:pt>
                <c:pt idx="296">
                  <c:v>925</c:v>
                </c:pt>
                <c:pt idx="297">
                  <c:v>278</c:v>
                </c:pt>
                <c:pt idx="298">
                  <c:v>174</c:v>
                </c:pt>
                <c:pt idx="299">
                  <c:v>181</c:v>
                </c:pt>
                <c:pt idx="300">
                  <c:v>139</c:v>
                </c:pt>
                <c:pt idx="301">
                  <c:v>118</c:v>
                </c:pt>
                <c:pt idx="302">
                  <c:v>599</c:v>
                </c:pt>
                <c:pt idx="303">
                  <c:v>182</c:v>
                </c:pt>
                <c:pt idx="304">
                  <c:v>167</c:v>
                </c:pt>
                <c:pt idx="305">
                  <c:v>139</c:v>
                </c:pt>
                <c:pt idx="306">
                  <c:v>132</c:v>
                </c:pt>
                <c:pt idx="307">
                  <c:v>105</c:v>
                </c:pt>
                <c:pt idx="308">
                  <c:v>101</c:v>
                </c:pt>
                <c:pt idx="309">
                  <c:v>136</c:v>
                </c:pt>
                <c:pt idx="310">
                  <c:v>540</c:v>
                </c:pt>
                <c:pt idx="311">
                  <c:v>179</c:v>
                </c:pt>
                <c:pt idx="312">
                  <c:v>131</c:v>
                </c:pt>
                <c:pt idx="313">
                  <c:v>171</c:v>
                </c:pt>
                <c:pt idx="314">
                  <c:v>113</c:v>
                </c:pt>
                <c:pt idx="315">
                  <c:v>687</c:v>
                </c:pt>
                <c:pt idx="316">
                  <c:v>403</c:v>
                </c:pt>
                <c:pt idx="317">
                  <c:v>750</c:v>
                </c:pt>
                <c:pt idx="318">
                  <c:v>283</c:v>
                </c:pt>
                <c:pt idx="319">
                  <c:v>185</c:v>
                </c:pt>
                <c:pt idx="320">
                  <c:v>202</c:v>
                </c:pt>
                <c:pt idx="321">
                  <c:v>115</c:v>
                </c:pt>
                <c:pt idx="322">
                  <c:v>543</c:v>
                </c:pt>
                <c:pt idx="323">
                  <c:v>164</c:v>
                </c:pt>
                <c:pt idx="324">
                  <c:v>1591</c:v>
                </c:pt>
                <c:pt idx="325">
                  <c:v>444</c:v>
                </c:pt>
                <c:pt idx="326">
                  <c:v>230</c:v>
                </c:pt>
                <c:pt idx="327">
                  <c:v>179</c:v>
                </c:pt>
                <c:pt idx="328">
                  <c:v>151</c:v>
                </c:pt>
                <c:pt idx="329">
                  <c:v>630</c:v>
                </c:pt>
                <c:pt idx="330">
                  <c:v>170</c:v>
                </c:pt>
                <c:pt idx="331">
                  <c:v>506</c:v>
                </c:pt>
                <c:pt idx="332">
                  <c:v>142</c:v>
                </c:pt>
                <c:pt idx="333">
                  <c:v>140</c:v>
                </c:pt>
                <c:pt idx="334">
                  <c:v>133</c:v>
                </c:pt>
                <c:pt idx="335">
                  <c:v>127</c:v>
                </c:pt>
                <c:pt idx="336">
                  <c:v>506</c:v>
                </c:pt>
                <c:pt idx="337">
                  <c:v>759</c:v>
                </c:pt>
                <c:pt idx="338">
                  <c:v>517</c:v>
                </c:pt>
                <c:pt idx="339">
                  <c:v>171</c:v>
                </c:pt>
                <c:pt idx="340">
                  <c:v>141</c:v>
                </c:pt>
                <c:pt idx="341">
                  <c:v>132</c:v>
                </c:pt>
                <c:pt idx="342">
                  <c:v>119</c:v>
                </c:pt>
                <c:pt idx="343">
                  <c:v>93</c:v>
                </c:pt>
                <c:pt idx="344">
                  <c:v>199</c:v>
                </c:pt>
                <c:pt idx="345">
                  <c:v>1008</c:v>
                </c:pt>
                <c:pt idx="346">
                  <c:v>333</c:v>
                </c:pt>
                <c:pt idx="347">
                  <c:v>169</c:v>
                </c:pt>
                <c:pt idx="348">
                  <c:v>188</c:v>
                </c:pt>
                <c:pt idx="349">
                  <c:v>201</c:v>
                </c:pt>
                <c:pt idx="350">
                  <c:v>717</c:v>
                </c:pt>
                <c:pt idx="351">
                  <c:v>538</c:v>
                </c:pt>
                <c:pt idx="352">
                  <c:v>707</c:v>
                </c:pt>
                <c:pt idx="353">
                  <c:v>193</c:v>
                </c:pt>
                <c:pt idx="354">
                  <c:v>166</c:v>
                </c:pt>
                <c:pt idx="355">
                  <c:v>175</c:v>
                </c:pt>
                <c:pt idx="356">
                  <c:v>111</c:v>
                </c:pt>
                <c:pt idx="357">
                  <c:v>80</c:v>
                </c:pt>
                <c:pt idx="358">
                  <c:v>98</c:v>
                </c:pt>
                <c:pt idx="359">
                  <c:v>115</c:v>
                </c:pt>
                <c:pt idx="360">
                  <c:v>195</c:v>
                </c:pt>
                <c:pt idx="361">
                  <c:v>426</c:v>
                </c:pt>
                <c:pt idx="362">
                  <c:v>222</c:v>
                </c:pt>
                <c:pt idx="363">
                  <c:v>126</c:v>
                </c:pt>
                <c:pt idx="364">
                  <c:v>438</c:v>
                </c:pt>
              </c:numCache>
            </c:numRef>
          </c:val>
          <c:smooth val="0"/>
          <c:extLst>
            <c:ext xmlns:c16="http://schemas.microsoft.com/office/drawing/2014/chart" uri="{C3380CC4-5D6E-409C-BE32-E72D297353CC}">
              <c16:uniqueId val="{00000000-8506-47FE-B020-1A235091AAF7}"/>
            </c:ext>
          </c:extLst>
        </c:ser>
        <c:ser>
          <c:idx val="1"/>
          <c:order val="1"/>
          <c:tx>
            <c:strRef>
              <c:f>Sheet1!$C$1</c:f>
              <c:strCache>
                <c:ptCount val="1"/>
                <c:pt idx="0">
                  <c:v>TrendSet Paid Reach</c:v>
                </c:pt>
              </c:strCache>
            </c:strRef>
          </c:tx>
          <c:spPr>
            <a:ln w="28575" cap="rnd">
              <a:solidFill>
                <a:schemeClr val="accent2"/>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Sheet1!$C$2:$C$366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1-8506-47FE-B020-1A235091AAF7}"/>
            </c:ext>
          </c:extLst>
        </c:ser>
        <c:ser>
          <c:idx val="2"/>
          <c:order val="2"/>
          <c:tx>
            <c:strRef>
              <c:f>Sheet1!$D$1</c:f>
              <c:strCache>
                <c:ptCount val="1"/>
                <c:pt idx="0">
                  <c:v>TrendSet Viral Reach</c:v>
                </c:pt>
              </c:strCache>
            </c:strRef>
          </c:tx>
          <c:spPr>
            <a:ln w="28575" cap="rnd">
              <a:solidFill>
                <a:schemeClr val="accent3"/>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Sheet1!$D$2:$D$366</c:f>
              <c:numCache>
                <c:formatCode>General</c:formatCode>
                <c:ptCount val="365"/>
                <c:pt idx="0">
                  <c:v>122</c:v>
                </c:pt>
                <c:pt idx="1">
                  <c:v>6092</c:v>
                </c:pt>
                <c:pt idx="2">
                  <c:v>24964</c:v>
                </c:pt>
                <c:pt idx="3">
                  <c:v>39406</c:v>
                </c:pt>
                <c:pt idx="4">
                  <c:v>32323</c:v>
                </c:pt>
                <c:pt idx="5">
                  <c:v>14100</c:v>
                </c:pt>
                <c:pt idx="6">
                  <c:v>3618</c:v>
                </c:pt>
                <c:pt idx="7">
                  <c:v>1520</c:v>
                </c:pt>
                <c:pt idx="8">
                  <c:v>1162</c:v>
                </c:pt>
                <c:pt idx="9">
                  <c:v>1330</c:v>
                </c:pt>
                <c:pt idx="10">
                  <c:v>502</c:v>
                </c:pt>
                <c:pt idx="11">
                  <c:v>385</c:v>
                </c:pt>
                <c:pt idx="12">
                  <c:v>717</c:v>
                </c:pt>
                <c:pt idx="13">
                  <c:v>461</c:v>
                </c:pt>
                <c:pt idx="14">
                  <c:v>1029</c:v>
                </c:pt>
                <c:pt idx="15">
                  <c:v>557</c:v>
                </c:pt>
                <c:pt idx="16">
                  <c:v>375</c:v>
                </c:pt>
                <c:pt idx="17">
                  <c:v>288</c:v>
                </c:pt>
                <c:pt idx="18">
                  <c:v>263</c:v>
                </c:pt>
                <c:pt idx="19">
                  <c:v>330</c:v>
                </c:pt>
                <c:pt idx="20">
                  <c:v>300</c:v>
                </c:pt>
                <c:pt idx="21">
                  <c:v>206</c:v>
                </c:pt>
                <c:pt idx="22">
                  <c:v>169</c:v>
                </c:pt>
                <c:pt idx="23">
                  <c:v>275</c:v>
                </c:pt>
                <c:pt idx="24">
                  <c:v>158</c:v>
                </c:pt>
                <c:pt idx="25">
                  <c:v>177</c:v>
                </c:pt>
                <c:pt idx="26">
                  <c:v>168</c:v>
                </c:pt>
                <c:pt idx="27">
                  <c:v>174</c:v>
                </c:pt>
                <c:pt idx="28">
                  <c:v>138</c:v>
                </c:pt>
                <c:pt idx="29">
                  <c:v>150</c:v>
                </c:pt>
                <c:pt idx="30">
                  <c:v>144</c:v>
                </c:pt>
                <c:pt idx="31">
                  <c:v>125</c:v>
                </c:pt>
                <c:pt idx="32">
                  <c:v>135</c:v>
                </c:pt>
                <c:pt idx="33">
                  <c:v>155</c:v>
                </c:pt>
                <c:pt idx="34">
                  <c:v>122</c:v>
                </c:pt>
                <c:pt idx="35">
                  <c:v>168</c:v>
                </c:pt>
                <c:pt idx="36">
                  <c:v>128</c:v>
                </c:pt>
                <c:pt idx="37">
                  <c:v>105</c:v>
                </c:pt>
                <c:pt idx="38">
                  <c:v>129</c:v>
                </c:pt>
                <c:pt idx="39">
                  <c:v>139</c:v>
                </c:pt>
                <c:pt idx="40">
                  <c:v>106</c:v>
                </c:pt>
                <c:pt idx="41">
                  <c:v>123</c:v>
                </c:pt>
                <c:pt idx="42">
                  <c:v>122</c:v>
                </c:pt>
                <c:pt idx="43">
                  <c:v>109</c:v>
                </c:pt>
                <c:pt idx="44">
                  <c:v>99</c:v>
                </c:pt>
                <c:pt idx="45">
                  <c:v>96</c:v>
                </c:pt>
                <c:pt idx="46">
                  <c:v>206</c:v>
                </c:pt>
                <c:pt idx="47">
                  <c:v>385</c:v>
                </c:pt>
                <c:pt idx="48">
                  <c:v>132</c:v>
                </c:pt>
                <c:pt idx="49">
                  <c:v>114</c:v>
                </c:pt>
                <c:pt idx="50">
                  <c:v>120</c:v>
                </c:pt>
                <c:pt idx="51">
                  <c:v>85</c:v>
                </c:pt>
                <c:pt idx="52">
                  <c:v>100</c:v>
                </c:pt>
                <c:pt idx="53">
                  <c:v>90</c:v>
                </c:pt>
                <c:pt idx="54">
                  <c:v>103</c:v>
                </c:pt>
                <c:pt idx="55">
                  <c:v>105</c:v>
                </c:pt>
                <c:pt idx="56">
                  <c:v>99</c:v>
                </c:pt>
                <c:pt idx="57">
                  <c:v>76</c:v>
                </c:pt>
                <c:pt idx="58">
                  <c:v>192</c:v>
                </c:pt>
                <c:pt idx="59">
                  <c:v>143</c:v>
                </c:pt>
                <c:pt idx="60">
                  <c:v>101</c:v>
                </c:pt>
                <c:pt idx="61">
                  <c:v>73</c:v>
                </c:pt>
                <c:pt idx="62">
                  <c:v>99</c:v>
                </c:pt>
                <c:pt idx="63">
                  <c:v>73</c:v>
                </c:pt>
                <c:pt idx="64">
                  <c:v>80</c:v>
                </c:pt>
                <c:pt idx="65">
                  <c:v>85</c:v>
                </c:pt>
                <c:pt idx="66">
                  <c:v>94</c:v>
                </c:pt>
                <c:pt idx="67">
                  <c:v>71</c:v>
                </c:pt>
                <c:pt idx="68">
                  <c:v>83</c:v>
                </c:pt>
                <c:pt idx="69">
                  <c:v>71</c:v>
                </c:pt>
                <c:pt idx="70">
                  <c:v>82</c:v>
                </c:pt>
                <c:pt idx="71">
                  <c:v>84</c:v>
                </c:pt>
                <c:pt idx="72">
                  <c:v>75</c:v>
                </c:pt>
                <c:pt idx="73">
                  <c:v>70</c:v>
                </c:pt>
                <c:pt idx="74">
                  <c:v>71</c:v>
                </c:pt>
                <c:pt idx="75">
                  <c:v>65</c:v>
                </c:pt>
                <c:pt idx="76">
                  <c:v>80</c:v>
                </c:pt>
                <c:pt idx="77">
                  <c:v>59</c:v>
                </c:pt>
                <c:pt idx="78">
                  <c:v>67</c:v>
                </c:pt>
                <c:pt idx="79">
                  <c:v>77</c:v>
                </c:pt>
                <c:pt idx="80">
                  <c:v>71</c:v>
                </c:pt>
                <c:pt idx="81">
                  <c:v>72</c:v>
                </c:pt>
                <c:pt idx="82">
                  <c:v>71</c:v>
                </c:pt>
                <c:pt idx="83">
                  <c:v>85</c:v>
                </c:pt>
                <c:pt idx="84">
                  <c:v>70</c:v>
                </c:pt>
                <c:pt idx="85">
                  <c:v>52</c:v>
                </c:pt>
                <c:pt idx="86">
                  <c:v>68</c:v>
                </c:pt>
                <c:pt idx="87">
                  <c:v>61</c:v>
                </c:pt>
                <c:pt idx="88">
                  <c:v>65</c:v>
                </c:pt>
                <c:pt idx="89">
                  <c:v>75</c:v>
                </c:pt>
                <c:pt idx="90">
                  <c:v>69</c:v>
                </c:pt>
                <c:pt idx="91">
                  <c:v>62</c:v>
                </c:pt>
                <c:pt idx="92">
                  <c:v>115</c:v>
                </c:pt>
                <c:pt idx="93">
                  <c:v>113</c:v>
                </c:pt>
                <c:pt idx="94">
                  <c:v>66</c:v>
                </c:pt>
                <c:pt idx="95">
                  <c:v>81</c:v>
                </c:pt>
                <c:pt idx="96">
                  <c:v>73</c:v>
                </c:pt>
                <c:pt idx="97">
                  <c:v>57</c:v>
                </c:pt>
                <c:pt idx="98">
                  <c:v>57</c:v>
                </c:pt>
                <c:pt idx="99">
                  <c:v>68</c:v>
                </c:pt>
                <c:pt idx="100">
                  <c:v>54</c:v>
                </c:pt>
                <c:pt idx="101">
                  <c:v>72</c:v>
                </c:pt>
                <c:pt idx="102">
                  <c:v>75</c:v>
                </c:pt>
                <c:pt idx="103">
                  <c:v>53</c:v>
                </c:pt>
                <c:pt idx="104">
                  <c:v>55</c:v>
                </c:pt>
                <c:pt idx="105">
                  <c:v>50</c:v>
                </c:pt>
                <c:pt idx="106">
                  <c:v>48</c:v>
                </c:pt>
                <c:pt idx="107">
                  <c:v>47</c:v>
                </c:pt>
                <c:pt idx="108">
                  <c:v>42</c:v>
                </c:pt>
                <c:pt idx="109">
                  <c:v>84</c:v>
                </c:pt>
                <c:pt idx="110">
                  <c:v>70</c:v>
                </c:pt>
                <c:pt idx="111">
                  <c:v>78</c:v>
                </c:pt>
                <c:pt idx="112">
                  <c:v>47</c:v>
                </c:pt>
                <c:pt idx="113">
                  <c:v>57</c:v>
                </c:pt>
                <c:pt idx="114">
                  <c:v>44</c:v>
                </c:pt>
                <c:pt idx="115">
                  <c:v>53</c:v>
                </c:pt>
                <c:pt idx="116">
                  <c:v>64</c:v>
                </c:pt>
                <c:pt idx="117">
                  <c:v>55</c:v>
                </c:pt>
                <c:pt idx="118">
                  <c:v>43</c:v>
                </c:pt>
                <c:pt idx="119">
                  <c:v>65</c:v>
                </c:pt>
                <c:pt idx="120">
                  <c:v>49</c:v>
                </c:pt>
                <c:pt idx="121">
                  <c:v>52</c:v>
                </c:pt>
                <c:pt idx="122">
                  <c:v>49</c:v>
                </c:pt>
                <c:pt idx="123">
                  <c:v>46</c:v>
                </c:pt>
                <c:pt idx="124">
                  <c:v>68</c:v>
                </c:pt>
                <c:pt idx="125">
                  <c:v>43</c:v>
                </c:pt>
                <c:pt idx="126">
                  <c:v>50</c:v>
                </c:pt>
                <c:pt idx="127">
                  <c:v>48</c:v>
                </c:pt>
                <c:pt idx="128">
                  <c:v>65</c:v>
                </c:pt>
                <c:pt idx="129">
                  <c:v>36</c:v>
                </c:pt>
                <c:pt idx="130">
                  <c:v>60</c:v>
                </c:pt>
                <c:pt idx="131">
                  <c:v>62</c:v>
                </c:pt>
                <c:pt idx="132">
                  <c:v>48</c:v>
                </c:pt>
                <c:pt idx="133">
                  <c:v>61</c:v>
                </c:pt>
                <c:pt idx="134">
                  <c:v>276</c:v>
                </c:pt>
                <c:pt idx="135">
                  <c:v>242</c:v>
                </c:pt>
                <c:pt idx="136">
                  <c:v>93</c:v>
                </c:pt>
                <c:pt idx="137">
                  <c:v>72</c:v>
                </c:pt>
                <c:pt idx="138">
                  <c:v>54</c:v>
                </c:pt>
                <c:pt idx="139">
                  <c:v>53</c:v>
                </c:pt>
                <c:pt idx="140">
                  <c:v>63</c:v>
                </c:pt>
                <c:pt idx="141">
                  <c:v>43</c:v>
                </c:pt>
                <c:pt idx="142">
                  <c:v>199</c:v>
                </c:pt>
                <c:pt idx="143">
                  <c:v>69</c:v>
                </c:pt>
                <c:pt idx="144">
                  <c:v>55</c:v>
                </c:pt>
                <c:pt idx="145">
                  <c:v>49</c:v>
                </c:pt>
                <c:pt idx="146">
                  <c:v>53</c:v>
                </c:pt>
                <c:pt idx="147">
                  <c:v>52</c:v>
                </c:pt>
                <c:pt idx="148">
                  <c:v>603</c:v>
                </c:pt>
                <c:pt idx="149">
                  <c:v>202</c:v>
                </c:pt>
                <c:pt idx="150">
                  <c:v>98</c:v>
                </c:pt>
                <c:pt idx="151">
                  <c:v>103</c:v>
                </c:pt>
                <c:pt idx="152">
                  <c:v>69</c:v>
                </c:pt>
                <c:pt idx="153">
                  <c:v>67</c:v>
                </c:pt>
                <c:pt idx="154">
                  <c:v>64</c:v>
                </c:pt>
                <c:pt idx="155">
                  <c:v>58</c:v>
                </c:pt>
                <c:pt idx="156">
                  <c:v>104</c:v>
                </c:pt>
                <c:pt idx="157">
                  <c:v>122</c:v>
                </c:pt>
                <c:pt idx="158">
                  <c:v>62</c:v>
                </c:pt>
                <c:pt idx="159">
                  <c:v>78</c:v>
                </c:pt>
                <c:pt idx="160">
                  <c:v>57</c:v>
                </c:pt>
                <c:pt idx="161">
                  <c:v>48</c:v>
                </c:pt>
                <c:pt idx="162">
                  <c:v>118</c:v>
                </c:pt>
                <c:pt idx="163">
                  <c:v>55</c:v>
                </c:pt>
                <c:pt idx="164">
                  <c:v>64</c:v>
                </c:pt>
                <c:pt idx="165">
                  <c:v>54</c:v>
                </c:pt>
                <c:pt idx="166">
                  <c:v>48</c:v>
                </c:pt>
                <c:pt idx="167">
                  <c:v>52</c:v>
                </c:pt>
                <c:pt idx="168">
                  <c:v>90</c:v>
                </c:pt>
                <c:pt idx="169">
                  <c:v>57</c:v>
                </c:pt>
                <c:pt idx="170">
                  <c:v>70</c:v>
                </c:pt>
                <c:pt idx="171">
                  <c:v>97</c:v>
                </c:pt>
                <c:pt idx="172">
                  <c:v>46</c:v>
                </c:pt>
                <c:pt idx="173">
                  <c:v>54</c:v>
                </c:pt>
                <c:pt idx="174">
                  <c:v>147</c:v>
                </c:pt>
                <c:pt idx="175">
                  <c:v>461</c:v>
                </c:pt>
                <c:pt idx="176">
                  <c:v>103</c:v>
                </c:pt>
                <c:pt idx="177">
                  <c:v>245</c:v>
                </c:pt>
                <c:pt idx="178">
                  <c:v>290</c:v>
                </c:pt>
                <c:pt idx="179">
                  <c:v>109</c:v>
                </c:pt>
                <c:pt idx="180">
                  <c:v>1253</c:v>
                </c:pt>
                <c:pt idx="181">
                  <c:v>277</c:v>
                </c:pt>
                <c:pt idx="182">
                  <c:v>195</c:v>
                </c:pt>
                <c:pt idx="183">
                  <c:v>1154</c:v>
                </c:pt>
                <c:pt idx="184">
                  <c:v>1714</c:v>
                </c:pt>
                <c:pt idx="185">
                  <c:v>24342</c:v>
                </c:pt>
                <c:pt idx="186">
                  <c:v>35891</c:v>
                </c:pt>
                <c:pt idx="187">
                  <c:v>27853</c:v>
                </c:pt>
                <c:pt idx="188">
                  <c:v>18527</c:v>
                </c:pt>
                <c:pt idx="189">
                  <c:v>6906</c:v>
                </c:pt>
                <c:pt idx="190">
                  <c:v>5845</c:v>
                </c:pt>
                <c:pt idx="191">
                  <c:v>2460</c:v>
                </c:pt>
                <c:pt idx="192">
                  <c:v>939</c:v>
                </c:pt>
                <c:pt idx="193">
                  <c:v>579</c:v>
                </c:pt>
                <c:pt idx="194">
                  <c:v>389</c:v>
                </c:pt>
                <c:pt idx="195">
                  <c:v>371</c:v>
                </c:pt>
                <c:pt idx="196">
                  <c:v>255</c:v>
                </c:pt>
                <c:pt idx="197">
                  <c:v>3477</c:v>
                </c:pt>
                <c:pt idx="198">
                  <c:v>1145</c:v>
                </c:pt>
                <c:pt idx="199">
                  <c:v>396</c:v>
                </c:pt>
                <c:pt idx="200">
                  <c:v>330</c:v>
                </c:pt>
                <c:pt idx="201">
                  <c:v>397</c:v>
                </c:pt>
                <c:pt idx="202">
                  <c:v>194</c:v>
                </c:pt>
                <c:pt idx="203">
                  <c:v>450</c:v>
                </c:pt>
                <c:pt idx="204">
                  <c:v>236</c:v>
                </c:pt>
                <c:pt idx="205">
                  <c:v>232</c:v>
                </c:pt>
                <c:pt idx="206">
                  <c:v>196</c:v>
                </c:pt>
                <c:pt idx="207">
                  <c:v>167</c:v>
                </c:pt>
                <c:pt idx="208">
                  <c:v>176</c:v>
                </c:pt>
                <c:pt idx="209">
                  <c:v>160</c:v>
                </c:pt>
                <c:pt idx="210">
                  <c:v>142</c:v>
                </c:pt>
                <c:pt idx="211">
                  <c:v>203</c:v>
                </c:pt>
                <c:pt idx="212">
                  <c:v>151</c:v>
                </c:pt>
                <c:pt idx="213">
                  <c:v>159</c:v>
                </c:pt>
                <c:pt idx="214">
                  <c:v>130</c:v>
                </c:pt>
                <c:pt idx="215">
                  <c:v>114</c:v>
                </c:pt>
                <c:pt idx="216">
                  <c:v>123</c:v>
                </c:pt>
                <c:pt idx="217">
                  <c:v>124</c:v>
                </c:pt>
                <c:pt idx="218">
                  <c:v>117</c:v>
                </c:pt>
                <c:pt idx="219">
                  <c:v>136</c:v>
                </c:pt>
                <c:pt idx="220">
                  <c:v>155</c:v>
                </c:pt>
                <c:pt idx="221">
                  <c:v>92</c:v>
                </c:pt>
                <c:pt idx="222">
                  <c:v>104</c:v>
                </c:pt>
                <c:pt idx="223">
                  <c:v>556</c:v>
                </c:pt>
                <c:pt idx="224">
                  <c:v>193</c:v>
                </c:pt>
                <c:pt idx="225">
                  <c:v>177</c:v>
                </c:pt>
                <c:pt idx="226">
                  <c:v>146</c:v>
                </c:pt>
                <c:pt idx="227">
                  <c:v>237</c:v>
                </c:pt>
                <c:pt idx="228">
                  <c:v>157</c:v>
                </c:pt>
                <c:pt idx="229">
                  <c:v>127</c:v>
                </c:pt>
                <c:pt idx="230">
                  <c:v>117</c:v>
                </c:pt>
                <c:pt idx="231">
                  <c:v>118</c:v>
                </c:pt>
                <c:pt idx="232">
                  <c:v>109</c:v>
                </c:pt>
                <c:pt idx="233">
                  <c:v>180</c:v>
                </c:pt>
                <c:pt idx="234">
                  <c:v>107</c:v>
                </c:pt>
                <c:pt idx="235">
                  <c:v>213</c:v>
                </c:pt>
                <c:pt idx="236">
                  <c:v>133</c:v>
                </c:pt>
                <c:pt idx="237">
                  <c:v>117</c:v>
                </c:pt>
                <c:pt idx="238">
                  <c:v>85</c:v>
                </c:pt>
                <c:pt idx="239">
                  <c:v>96</c:v>
                </c:pt>
                <c:pt idx="240">
                  <c:v>76</c:v>
                </c:pt>
                <c:pt idx="241">
                  <c:v>122</c:v>
                </c:pt>
                <c:pt idx="242">
                  <c:v>96</c:v>
                </c:pt>
                <c:pt idx="243">
                  <c:v>94</c:v>
                </c:pt>
                <c:pt idx="244">
                  <c:v>90</c:v>
                </c:pt>
                <c:pt idx="245">
                  <c:v>88</c:v>
                </c:pt>
                <c:pt idx="246">
                  <c:v>116</c:v>
                </c:pt>
                <c:pt idx="247">
                  <c:v>89</c:v>
                </c:pt>
                <c:pt idx="248">
                  <c:v>98</c:v>
                </c:pt>
                <c:pt idx="249">
                  <c:v>87</c:v>
                </c:pt>
                <c:pt idx="250">
                  <c:v>93</c:v>
                </c:pt>
                <c:pt idx="251">
                  <c:v>92</c:v>
                </c:pt>
                <c:pt idx="252">
                  <c:v>84</c:v>
                </c:pt>
                <c:pt idx="253">
                  <c:v>78</c:v>
                </c:pt>
                <c:pt idx="254">
                  <c:v>70</c:v>
                </c:pt>
                <c:pt idx="255">
                  <c:v>87</c:v>
                </c:pt>
                <c:pt idx="256">
                  <c:v>80</c:v>
                </c:pt>
                <c:pt idx="257">
                  <c:v>94</c:v>
                </c:pt>
                <c:pt idx="258">
                  <c:v>89</c:v>
                </c:pt>
                <c:pt idx="259">
                  <c:v>89</c:v>
                </c:pt>
                <c:pt idx="260">
                  <c:v>87</c:v>
                </c:pt>
                <c:pt idx="261">
                  <c:v>76</c:v>
                </c:pt>
                <c:pt idx="262">
                  <c:v>101</c:v>
                </c:pt>
                <c:pt idx="263">
                  <c:v>96</c:v>
                </c:pt>
                <c:pt idx="264">
                  <c:v>130</c:v>
                </c:pt>
                <c:pt idx="265">
                  <c:v>118</c:v>
                </c:pt>
                <c:pt idx="266">
                  <c:v>172</c:v>
                </c:pt>
                <c:pt idx="267">
                  <c:v>212</c:v>
                </c:pt>
                <c:pt idx="268">
                  <c:v>142</c:v>
                </c:pt>
                <c:pt idx="269">
                  <c:v>202</c:v>
                </c:pt>
                <c:pt idx="270">
                  <c:v>159</c:v>
                </c:pt>
                <c:pt idx="271">
                  <c:v>132</c:v>
                </c:pt>
                <c:pt idx="272">
                  <c:v>110</c:v>
                </c:pt>
                <c:pt idx="273">
                  <c:v>127</c:v>
                </c:pt>
                <c:pt idx="274">
                  <c:v>133</c:v>
                </c:pt>
                <c:pt idx="275">
                  <c:v>153</c:v>
                </c:pt>
                <c:pt idx="276">
                  <c:v>115</c:v>
                </c:pt>
                <c:pt idx="277">
                  <c:v>109</c:v>
                </c:pt>
                <c:pt idx="278">
                  <c:v>134</c:v>
                </c:pt>
                <c:pt idx="279">
                  <c:v>177</c:v>
                </c:pt>
                <c:pt idx="280">
                  <c:v>191</c:v>
                </c:pt>
                <c:pt idx="281">
                  <c:v>147</c:v>
                </c:pt>
                <c:pt idx="282">
                  <c:v>126</c:v>
                </c:pt>
                <c:pt idx="283">
                  <c:v>96</c:v>
                </c:pt>
                <c:pt idx="284">
                  <c:v>109</c:v>
                </c:pt>
                <c:pt idx="285">
                  <c:v>120</c:v>
                </c:pt>
                <c:pt idx="286">
                  <c:v>183</c:v>
                </c:pt>
                <c:pt idx="287">
                  <c:v>136</c:v>
                </c:pt>
                <c:pt idx="288">
                  <c:v>100</c:v>
                </c:pt>
                <c:pt idx="289">
                  <c:v>128</c:v>
                </c:pt>
                <c:pt idx="290">
                  <c:v>111</c:v>
                </c:pt>
                <c:pt idx="291">
                  <c:v>124</c:v>
                </c:pt>
                <c:pt idx="292">
                  <c:v>129</c:v>
                </c:pt>
                <c:pt idx="293">
                  <c:v>90</c:v>
                </c:pt>
                <c:pt idx="294">
                  <c:v>117</c:v>
                </c:pt>
                <c:pt idx="295">
                  <c:v>495</c:v>
                </c:pt>
                <c:pt idx="296">
                  <c:v>303</c:v>
                </c:pt>
                <c:pt idx="297">
                  <c:v>207</c:v>
                </c:pt>
                <c:pt idx="298">
                  <c:v>146</c:v>
                </c:pt>
                <c:pt idx="299">
                  <c:v>154</c:v>
                </c:pt>
                <c:pt idx="300">
                  <c:v>136</c:v>
                </c:pt>
                <c:pt idx="301">
                  <c:v>117</c:v>
                </c:pt>
                <c:pt idx="302">
                  <c:v>117</c:v>
                </c:pt>
                <c:pt idx="303">
                  <c:v>114</c:v>
                </c:pt>
                <c:pt idx="304">
                  <c:v>145</c:v>
                </c:pt>
                <c:pt idx="305">
                  <c:v>118</c:v>
                </c:pt>
                <c:pt idx="306">
                  <c:v>126</c:v>
                </c:pt>
                <c:pt idx="307">
                  <c:v>97</c:v>
                </c:pt>
                <c:pt idx="308">
                  <c:v>98</c:v>
                </c:pt>
                <c:pt idx="309">
                  <c:v>133</c:v>
                </c:pt>
                <c:pt idx="310">
                  <c:v>97</c:v>
                </c:pt>
                <c:pt idx="311">
                  <c:v>139</c:v>
                </c:pt>
                <c:pt idx="312">
                  <c:v>115</c:v>
                </c:pt>
                <c:pt idx="313">
                  <c:v>148</c:v>
                </c:pt>
                <c:pt idx="314">
                  <c:v>105</c:v>
                </c:pt>
                <c:pt idx="315">
                  <c:v>232</c:v>
                </c:pt>
                <c:pt idx="316">
                  <c:v>334</c:v>
                </c:pt>
                <c:pt idx="317">
                  <c:v>142</c:v>
                </c:pt>
                <c:pt idx="318">
                  <c:v>173</c:v>
                </c:pt>
                <c:pt idx="319">
                  <c:v>147</c:v>
                </c:pt>
                <c:pt idx="320">
                  <c:v>155</c:v>
                </c:pt>
                <c:pt idx="321">
                  <c:v>101</c:v>
                </c:pt>
                <c:pt idx="322">
                  <c:v>117</c:v>
                </c:pt>
                <c:pt idx="323">
                  <c:v>96</c:v>
                </c:pt>
                <c:pt idx="324">
                  <c:v>1537</c:v>
                </c:pt>
                <c:pt idx="325">
                  <c:v>412</c:v>
                </c:pt>
                <c:pt idx="326">
                  <c:v>222</c:v>
                </c:pt>
                <c:pt idx="327">
                  <c:v>174</c:v>
                </c:pt>
                <c:pt idx="328">
                  <c:v>148</c:v>
                </c:pt>
                <c:pt idx="329">
                  <c:v>140</c:v>
                </c:pt>
                <c:pt idx="330">
                  <c:v>112</c:v>
                </c:pt>
                <c:pt idx="331">
                  <c:v>96</c:v>
                </c:pt>
                <c:pt idx="332">
                  <c:v>92</c:v>
                </c:pt>
                <c:pt idx="333">
                  <c:v>112</c:v>
                </c:pt>
                <c:pt idx="334">
                  <c:v>109</c:v>
                </c:pt>
                <c:pt idx="335">
                  <c:v>115</c:v>
                </c:pt>
                <c:pt idx="336">
                  <c:v>101</c:v>
                </c:pt>
                <c:pt idx="337">
                  <c:v>114</c:v>
                </c:pt>
                <c:pt idx="338">
                  <c:v>100</c:v>
                </c:pt>
                <c:pt idx="339">
                  <c:v>99</c:v>
                </c:pt>
                <c:pt idx="340">
                  <c:v>93</c:v>
                </c:pt>
                <c:pt idx="341">
                  <c:v>100</c:v>
                </c:pt>
                <c:pt idx="342">
                  <c:v>109</c:v>
                </c:pt>
                <c:pt idx="343">
                  <c:v>91</c:v>
                </c:pt>
                <c:pt idx="344">
                  <c:v>197</c:v>
                </c:pt>
                <c:pt idx="345">
                  <c:v>627</c:v>
                </c:pt>
                <c:pt idx="346">
                  <c:v>294</c:v>
                </c:pt>
                <c:pt idx="347">
                  <c:v>144</c:v>
                </c:pt>
                <c:pt idx="348">
                  <c:v>156</c:v>
                </c:pt>
                <c:pt idx="349">
                  <c:v>190</c:v>
                </c:pt>
                <c:pt idx="350">
                  <c:v>276</c:v>
                </c:pt>
                <c:pt idx="351">
                  <c:v>439</c:v>
                </c:pt>
                <c:pt idx="352">
                  <c:v>194</c:v>
                </c:pt>
                <c:pt idx="353">
                  <c:v>113</c:v>
                </c:pt>
                <c:pt idx="354">
                  <c:v>142</c:v>
                </c:pt>
                <c:pt idx="355">
                  <c:v>156</c:v>
                </c:pt>
                <c:pt idx="356">
                  <c:v>109</c:v>
                </c:pt>
                <c:pt idx="357">
                  <c:v>77</c:v>
                </c:pt>
                <c:pt idx="358">
                  <c:v>91</c:v>
                </c:pt>
                <c:pt idx="359">
                  <c:v>110</c:v>
                </c:pt>
                <c:pt idx="360">
                  <c:v>191</c:v>
                </c:pt>
                <c:pt idx="361">
                  <c:v>419</c:v>
                </c:pt>
                <c:pt idx="362">
                  <c:v>207</c:v>
                </c:pt>
                <c:pt idx="363">
                  <c:v>117</c:v>
                </c:pt>
                <c:pt idx="364">
                  <c:v>107</c:v>
                </c:pt>
              </c:numCache>
            </c:numRef>
          </c:val>
          <c:smooth val="0"/>
          <c:extLst>
            <c:ext xmlns:c16="http://schemas.microsoft.com/office/drawing/2014/chart" uri="{C3380CC4-5D6E-409C-BE32-E72D297353CC}">
              <c16:uniqueId val="{00000002-8506-47FE-B020-1A235091AAF7}"/>
            </c:ext>
          </c:extLst>
        </c:ser>
        <c:dLbls>
          <c:showLegendKey val="0"/>
          <c:showVal val="0"/>
          <c:showCatName val="0"/>
          <c:showSerName val="0"/>
          <c:showPercent val="0"/>
          <c:showBubbleSize val="0"/>
        </c:dLbls>
        <c:smooth val="0"/>
        <c:axId val="611724360"/>
        <c:axId val="611724688"/>
      </c:lineChart>
      <c:dateAx>
        <c:axId val="611724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24688"/>
        <c:crosses val="autoZero"/>
        <c:auto val="1"/>
        <c:lblOffset val="100"/>
        <c:baseTimeUnit val="days"/>
      </c:dateAx>
      <c:valAx>
        <c:axId val="61172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2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0.72992700729926996</c:v>
                </c:pt>
                <c:pt idx="1">
                  <c:v>0</c:v>
                </c:pt>
                <c:pt idx="2">
                  <c:v>3.9972432804962099</c:v>
                </c:pt>
                <c:pt idx="3">
                  <c:v>0.39262546944349602</c:v>
                </c:pt>
                <c:pt idx="4">
                  <c:v>1.0990869124112299</c:v>
                </c:pt>
                <c:pt idx="5">
                  <c:v>0</c:v>
                </c:pt>
                <c:pt idx="6">
                  <c:v>0</c:v>
                </c:pt>
                <c:pt idx="7">
                  <c:v>0</c:v>
                </c:pt>
                <c:pt idx="8">
                  <c:v>0.50251256281406997</c:v>
                </c:pt>
                <c:pt idx="9">
                  <c:v>0</c:v>
                </c:pt>
                <c:pt idx="10">
                  <c:v>0</c:v>
                </c:pt>
                <c:pt idx="11">
                  <c:v>0</c:v>
                </c:pt>
                <c:pt idx="12">
                  <c:v>0</c:v>
                </c:pt>
                <c:pt idx="13">
                  <c:v>0</c:v>
                </c:pt>
                <c:pt idx="14">
                  <c:v>0.70093457943925197</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0.56515957446808496</c:v>
                </c:pt>
                <c:pt idx="31">
                  <c:v>0</c:v>
                </c:pt>
                <c:pt idx="32">
                  <c:v>0</c:v>
                </c:pt>
                <c:pt idx="33">
                  <c:v>0</c:v>
                </c:pt>
                <c:pt idx="34">
                  <c:v>0</c:v>
                </c:pt>
                <c:pt idx="35">
                  <c:v>0.36532713384257698</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0.46419098143236098</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0.26463777704267299</c:v>
                </c:pt>
                <c:pt idx="101">
                  <c:v>0.29781601588352102</c:v>
                </c:pt>
                <c:pt idx="102">
                  <c:v>0</c:v>
                </c:pt>
                <c:pt idx="103">
                  <c:v>0</c:v>
                </c:pt>
                <c:pt idx="104">
                  <c:v>0</c:v>
                </c:pt>
                <c:pt idx="105">
                  <c:v>0</c:v>
                </c:pt>
                <c:pt idx="106">
                  <c:v>0</c:v>
                </c:pt>
                <c:pt idx="107">
                  <c:v>0</c:v>
                </c:pt>
                <c:pt idx="108">
                  <c:v>0</c:v>
                </c:pt>
                <c:pt idx="109">
                  <c:v>0</c:v>
                </c:pt>
                <c:pt idx="110">
                  <c:v>0</c:v>
                </c:pt>
                <c:pt idx="111">
                  <c:v>0</c:v>
                </c:pt>
                <c:pt idx="112">
                  <c:v>0</c:v>
                </c:pt>
                <c:pt idx="113">
                  <c:v>0</c:v>
                </c:pt>
                <c:pt idx="114">
                  <c:v>0.264200792602378</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0.23117569352708101</c:v>
                </c:pt>
                <c:pt idx="129">
                  <c:v>0</c:v>
                </c:pt>
                <c:pt idx="130">
                  <c:v>0</c:v>
                </c:pt>
                <c:pt idx="131">
                  <c:v>0</c:v>
                </c:pt>
                <c:pt idx="132">
                  <c:v>0</c:v>
                </c:pt>
                <c:pt idx="133">
                  <c:v>0</c:v>
                </c:pt>
                <c:pt idx="134">
                  <c:v>1.4516661167931399</c:v>
                </c:pt>
                <c:pt idx="135">
                  <c:v>0.56068601583113498</c:v>
                </c:pt>
                <c:pt idx="136">
                  <c:v>0</c:v>
                </c:pt>
                <c:pt idx="137">
                  <c:v>0</c:v>
                </c:pt>
                <c:pt idx="138">
                  <c:v>0</c:v>
                </c:pt>
                <c:pt idx="139">
                  <c:v>0</c:v>
                </c:pt>
                <c:pt idx="140">
                  <c:v>0</c:v>
                </c:pt>
                <c:pt idx="141">
                  <c:v>0</c:v>
                </c:pt>
                <c:pt idx="142">
                  <c:v>0.36160420775805402</c:v>
                </c:pt>
                <c:pt idx="143">
                  <c:v>0</c:v>
                </c:pt>
                <c:pt idx="144">
                  <c:v>0</c:v>
                </c:pt>
                <c:pt idx="145">
                  <c:v>0</c:v>
                </c:pt>
                <c:pt idx="146">
                  <c:v>0</c:v>
                </c:pt>
                <c:pt idx="147">
                  <c:v>0</c:v>
                </c:pt>
                <c:pt idx="148">
                  <c:v>0.19672131147541</c:v>
                </c:pt>
                <c:pt idx="149">
                  <c:v>0</c:v>
                </c:pt>
                <c:pt idx="150">
                  <c:v>0</c:v>
                </c:pt>
                <c:pt idx="151">
                  <c:v>0</c:v>
                </c:pt>
                <c:pt idx="152">
                  <c:v>0</c:v>
                </c:pt>
                <c:pt idx="153">
                  <c:v>0</c:v>
                </c:pt>
                <c:pt idx="154">
                  <c:v>0</c:v>
                </c:pt>
                <c:pt idx="155">
                  <c:v>0.65466448445171899</c:v>
                </c:pt>
                <c:pt idx="156">
                  <c:v>0.22913256955810099</c:v>
                </c:pt>
                <c:pt idx="157">
                  <c:v>0</c:v>
                </c:pt>
                <c:pt idx="158">
                  <c:v>0</c:v>
                </c:pt>
                <c:pt idx="159">
                  <c:v>0</c:v>
                </c:pt>
                <c:pt idx="160">
                  <c:v>0</c:v>
                </c:pt>
                <c:pt idx="161">
                  <c:v>0</c:v>
                </c:pt>
                <c:pt idx="162">
                  <c:v>0.29421379535796</c:v>
                </c:pt>
                <c:pt idx="163">
                  <c:v>0.35971223021582699</c:v>
                </c:pt>
                <c:pt idx="164">
                  <c:v>0.42525351651946303</c:v>
                </c:pt>
                <c:pt idx="165">
                  <c:v>0</c:v>
                </c:pt>
                <c:pt idx="166">
                  <c:v>0</c:v>
                </c:pt>
                <c:pt idx="167">
                  <c:v>0</c:v>
                </c:pt>
                <c:pt idx="168">
                  <c:v>0.19627085377821399</c:v>
                </c:pt>
                <c:pt idx="169">
                  <c:v>0</c:v>
                </c:pt>
                <c:pt idx="170">
                  <c:v>0.62132112491824698</c:v>
                </c:pt>
                <c:pt idx="171">
                  <c:v>0</c:v>
                </c:pt>
                <c:pt idx="172">
                  <c:v>0</c:v>
                </c:pt>
                <c:pt idx="173">
                  <c:v>0</c:v>
                </c:pt>
                <c:pt idx="174">
                  <c:v>0</c:v>
                </c:pt>
                <c:pt idx="175">
                  <c:v>0</c:v>
                </c:pt>
                <c:pt idx="176">
                  <c:v>0</c:v>
                </c:pt>
                <c:pt idx="177">
                  <c:v>0</c:v>
                </c:pt>
                <c:pt idx="178">
                  <c:v>0</c:v>
                </c:pt>
                <c:pt idx="179">
                  <c:v>0</c:v>
                </c:pt>
                <c:pt idx="180">
                  <c:v>0</c:v>
                </c:pt>
                <c:pt idx="181">
                  <c:v>0</c:v>
                </c:pt>
                <c:pt idx="182">
                  <c:v>0</c:v>
                </c:pt>
                <c:pt idx="183">
                  <c:v>1.32686084142395</c:v>
                </c:pt>
                <c:pt idx="184">
                  <c:v>1.00096867936713</c:v>
                </c:pt>
                <c:pt idx="185">
                  <c:v>1.2552301255230101</c:v>
                </c:pt>
                <c:pt idx="186">
                  <c:v>2.8846153846153801</c:v>
                </c:pt>
                <c:pt idx="187">
                  <c:v>0</c:v>
                </c:pt>
                <c:pt idx="188">
                  <c:v>1.12519809825674</c:v>
                </c:pt>
                <c:pt idx="189">
                  <c:v>0</c:v>
                </c:pt>
                <c:pt idx="190">
                  <c:v>0</c:v>
                </c:pt>
                <c:pt idx="191">
                  <c:v>0.50425464859754199</c:v>
                </c:pt>
                <c:pt idx="192">
                  <c:v>0</c:v>
                </c:pt>
                <c:pt idx="193">
                  <c:v>0</c:v>
                </c:pt>
                <c:pt idx="194">
                  <c:v>0</c:v>
                </c:pt>
                <c:pt idx="195">
                  <c:v>0</c:v>
                </c:pt>
                <c:pt idx="196">
                  <c:v>0</c:v>
                </c:pt>
                <c:pt idx="197">
                  <c:v>0</c:v>
                </c:pt>
                <c:pt idx="198">
                  <c:v>0</c:v>
                </c:pt>
                <c:pt idx="199">
                  <c:v>0.50267043669494205</c:v>
                </c:pt>
                <c:pt idx="200">
                  <c:v>0</c:v>
                </c:pt>
                <c:pt idx="201">
                  <c:v>0</c:v>
                </c:pt>
                <c:pt idx="202">
                  <c:v>0</c:v>
                </c:pt>
                <c:pt idx="203">
                  <c:v>0</c:v>
                </c:pt>
                <c:pt idx="204">
                  <c:v>0</c:v>
                </c:pt>
                <c:pt idx="205">
                  <c:v>0</c:v>
                </c:pt>
                <c:pt idx="206">
                  <c:v>0</c:v>
                </c:pt>
                <c:pt idx="207">
                  <c:v>0</c:v>
                </c:pt>
                <c:pt idx="208">
                  <c:v>0</c:v>
                </c:pt>
                <c:pt idx="209">
                  <c:v>0</c:v>
                </c:pt>
                <c:pt idx="210">
                  <c:v>0</c:v>
                </c:pt>
                <c:pt idx="211">
                  <c:v>0.40803515379786598</c:v>
                </c:pt>
                <c:pt idx="212">
                  <c:v>0</c:v>
                </c:pt>
                <c:pt idx="213">
                  <c:v>0</c:v>
                </c:pt>
                <c:pt idx="214">
                  <c:v>0</c:v>
                </c:pt>
                <c:pt idx="215">
                  <c:v>0</c:v>
                </c:pt>
                <c:pt idx="216">
                  <c:v>0</c:v>
                </c:pt>
                <c:pt idx="217">
                  <c:v>0</c:v>
                </c:pt>
                <c:pt idx="218">
                  <c:v>0</c:v>
                </c:pt>
                <c:pt idx="219">
                  <c:v>0.47036688617121403</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0.49921996879875202</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0.31201248049921998</c:v>
                </c:pt>
                <c:pt idx="287">
                  <c:v>0.28081123244929801</c:v>
                </c:pt>
                <c:pt idx="288">
                  <c:v>0</c:v>
                </c:pt>
                <c:pt idx="289">
                  <c:v>0.15600624024960999</c:v>
                </c:pt>
                <c:pt idx="290">
                  <c:v>0</c:v>
                </c:pt>
                <c:pt idx="291">
                  <c:v>0</c:v>
                </c:pt>
                <c:pt idx="292">
                  <c:v>0</c:v>
                </c:pt>
                <c:pt idx="293">
                  <c:v>0</c:v>
                </c:pt>
                <c:pt idx="294">
                  <c:v>0</c:v>
                </c:pt>
                <c:pt idx="295">
                  <c:v>0</c:v>
                </c:pt>
                <c:pt idx="296">
                  <c:v>0.78027465667915097</c:v>
                </c:pt>
                <c:pt idx="297">
                  <c:v>0</c:v>
                </c:pt>
                <c:pt idx="298">
                  <c:v>0</c:v>
                </c:pt>
                <c:pt idx="299">
                  <c:v>0</c:v>
                </c:pt>
                <c:pt idx="300">
                  <c:v>0</c:v>
                </c:pt>
                <c:pt idx="301">
                  <c:v>0</c:v>
                </c:pt>
                <c:pt idx="302">
                  <c:v>0.43681747269890803</c:v>
                </c:pt>
                <c:pt idx="303">
                  <c:v>0</c:v>
                </c:pt>
                <c:pt idx="304">
                  <c:v>0</c:v>
                </c:pt>
                <c:pt idx="305">
                  <c:v>0</c:v>
                </c:pt>
                <c:pt idx="306">
                  <c:v>0</c:v>
                </c:pt>
                <c:pt idx="307">
                  <c:v>0</c:v>
                </c:pt>
                <c:pt idx="308">
                  <c:v>0</c:v>
                </c:pt>
                <c:pt idx="309">
                  <c:v>0</c:v>
                </c:pt>
                <c:pt idx="310">
                  <c:v>0.24953212726138499</c:v>
                </c:pt>
                <c:pt idx="311">
                  <c:v>0</c:v>
                </c:pt>
                <c:pt idx="312">
                  <c:v>0</c:v>
                </c:pt>
                <c:pt idx="313">
                  <c:v>0</c:v>
                </c:pt>
                <c:pt idx="314">
                  <c:v>0</c:v>
                </c:pt>
                <c:pt idx="315">
                  <c:v>0.31191515907673101</c:v>
                </c:pt>
                <c:pt idx="316">
                  <c:v>0</c:v>
                </c:pt>
                <c:pt idx="317">
                  <c:v>0.59263880224578902</c:v>
                </c:pt>
                <c:pt idx="318">
                  <c:v>0</c:v>
                </c:pt>
                <c:pt idx="319">
                  <c:v>0</c:v>
                </c:pt>
                <c:pt idx="320">
                  <c:v>0</c:v>
                </c:pt>
                <c:pt idx="321">
                  <c:v>0</c:v>
                </c:pt>
                <c:pt idx="322">
                  <c:v>0.74743070694487701</c:v>
                </c:pt>
                <c:pt idx="323">
                  <c:v>0</c:v>
                </c:pt>
                <c:pt idx="324">
                  <c:v>0</c:v>
                </c:pt>
                <c:pt idx="325">
                  <c:v>0</c:v>
                </c:pt>
                <c:pt idx="326">
                  <c:v>0</c:v>
                </c:pt>
                <c:pt idx="327">
                  <c:v>0</c:v>
                </c:pt>
                <c:pt idx="328">
                  <c:v>0</c:v>
                </c:pt>
                <c:pt idx="329">
                  <c:v>0.30988534242330301</c:v>
                </c:pt>
                <c:pt idx="330">
                  <c:v>0</c:v>
                </c:pt>
                <c:pt idx="331">
                  <c:v>0.37186241090796401</c:v>
                </c:pt>
                <c:pt idx="332">
                  <c:v>0</c:v>
                </c:pt>
                <c:pt idx="333">
                  <c:v>0</c:v>
                </c:pt>
                <c:pt idx="334">
                  <c:v>0</c:v>
                </c:pt>
                <c:pt idx="335">
                  <c:v>0</c:v>
                </c:pt>
                <c:pt idx="336">
                  <c:v>0.335161486898233</c:v>
                </c:pt>
                <c:pt idx="337">
                  <c:v>0.24316109422492399</c:v>
                </c:pt>
                <c:pt idx="338">
                  <c:v>0.242718446601942</c:v>
                </c:pt>
                <c:pt idx="339">
                  <c:v>0</c:v>
                </c:pt>
                <c:pt idx="340">
                  <c:v>0</c:v>
                </c:pt>
                <c:pt idx="341">
                  <c:v>0</c:v>
                </c:pt>
                <c:pt idx="342">
                  <c:v>0</c:v>
                </c:pt>
                <c:pt idx="343">
                  <c:v>0</c:v>
                </c:pt>
                <c:pt idx="344">
                  <c:v>0</c:v>
                </c:pt>
                <c:pt idx="345">
                  <c:v>0.389221556886228</c:v>
                </c:pt>
                <c:pt idx="346">
                  <c:v>0</c:v>
                </c:pt>
                <c:pt idx="347">
                  <c:v>0</c:v>
                </c:pt>
                <c:pt idx="348">
                  <c:v>0</c:v>
                </c:pt>
                <c:pt idx="349">
                  <c:v>0</c:v>
                </c:pt>
                <c:pt idx="350">
                  <c:v>0.53795576808129097</c:v>
                </c:pt>
                <c:pt idx="351">
                  <c:v>0</c:v>
                </c:pt>
                <c:pt idx="352">
                  <c:v>0.53715308863026001</c:v>
                </c:pt>
                <c:pt idx="353">
                  <c:v>0</c:v>
                </c:pt>
                <c:pt idx="354">
                  <c:v>0</c:v>
                </c:pt>
                <c:pt idx="355">
                  <c:v>0</c:v>
                </c:pt>
                <c:pt idx="356">
                  <c:v>0</c:v>
                </c:pt>
                <c:pt idx="357">
                  <c:v>0</c:v>
                </c:pt>
                <c:pt idx="358">
                  <c:v>0</c:v>
                </c:pt>
                <c:pt idx="359">
                  <c:v>0</c:v>
                </c:pt>
                <c:pt idx="360">
                  <c:v>0</c:v>
                </c:pt>
                <c:pt idx="361">
                  <c:v>0</c:v>
                </c:pt>
                <c:pt idx="362">
                  <c:v>0</c:v>
                </c:pt>
                <c:pt idx="363">
                  <c:v>0</c:v>
                </c:pt>
                <c:pt idx="364">
                  <c:v>0.65204505038529903</c:v>
                </c:pt>
              </c:numCache>
            </c:numRef>
          </c:val>
          <c:smooth val="0"/>
          <c:extLst>
            <c:ext xmlns:c16="http://schemas.microsoft.com/office/drawing/2014/chart" uri="{C3380CC4-5D6E-409C-BE32-E72D297353CC}">
              <c16:uniqueId val="{00000000-0F3E-4198-91A1-2B11C29392F0}"/>
            </c:ext>
          </c:extLst>
        </c:ser>
        <c:dLbls>
          <c:showLegendKey val="0"/>
          <c:showVal val="0"/>
          <c:showCatName val="0"/>
          <c:showSerName val="0"/>
          <c:showPercent val="0"/>
          <c:showBubbleSize val="0"/>
        </c:dLbls>
        <c:smooth val="0"/>
        <c:axId val="611727312"/>
        <c:axId val="611727640"/>
      </c:lineChart>
      <c:dateAx>
        <c:axId val="61172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27640"/>
        <c:crosses val="autoZero"/>
        <c:auto val="1"/>
        <c:lblOffset val="100"/>
        <c:baseTimeUnit val="days"/>
      </c:dateAx>
      <c:valAx>
        <c:axId val="61172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2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56</c:v>
                </c:pt>
                <c:pt idx="1">
                  <c:v>400</c:v>
                </c:pt>
                <c:pt idx="2">
                  <c:v>1885</c:v>
                </c:pt>
                <c:pt idx="3">
                  <c:v>3221</c:v>
                </c:pt>
                <c:pt idx="4">
                  <c:v>3140</c:v>
                </c:pt>
                <c:pt idx="5">
                  <c:v>1225</c:v>
                </c:pt>
                <c:pt idx="6">
                  <c:v>236</c:v>
                </c:pt>
                <c:pt idx="7">
                  <c:v>139</c:v>
                </c:pt>
                <c:pt idx="8">
                  <c:v>190</c:v>
                </c:pt>
                <c:pt idx="9">
                  <c:v>101</c:v>
                </c:pt>
                <c:pt idx="10">
                  <c:v>27</c:v>
                </c:pt>
                <c:pt idx="11">
                  <c:v>13</c:v>
                </c:pt>
                <c:pt idx="12">
                  <c:v>23</c:v>
                </c:pt>
                <c:pt idx="13">
                  <c:v>9</c:v>
                </c:pt>
                <c:pt idx="14">
                  <c:v>96</c:v>
                </c:pt>
                <c:pt idx="15">
                  <c:v>32</c:v>
                </c:pt>
                <c:pt idx="16">
                  <c:v>19</c:v>
                </c:pt>
                <c:pt idx="17">
                  <c:v>12</c:v>
                </c:pt>
                <c:pt idx="18">
                  <c:v>4</c:v>
                </c:pt>
                <c:pt idx="19">
                  <c:v>40</c:v>
                </c:pt>
                <c:pt idx="20">
                  <c:v>31</c:v>
                </c:pt>
                <c:pt idx="21">
                  <c:v>11</c:v>
                </c:pt>
                <c:pt idx="22">
                  <c:v>6</c:v>
                </c:pt>
                <c:pt idx="23">
                  <c:v>19</c:v>
                </c:pt>
                <c:pt idx="24">
                  <c:v>6</c:v>
                </c:pt>
                <c:pt idx="25">
                  <c:v>3</c:v>
                </c:pt>
                <c:pt idx="26">
                  <c:v>0</c:v>
                </c:pt>
                <c:pt idx="27">
                  <c:v>3</c:v>
                </c:pt>
                <c:pt idx="28">
                  <c:v>2</c:v>
                </c:pt>
                <c:pt idx="29">
                  <c:v>2</c:v>
                </c:pt>
                <c:pt idx="30">
                  <c:v>29</c:v>
                </c:pt>
                <c:pt idx="31">
                  <c:v>3</c:v>
                </c:pt>
                <c:pt idx="32">
                  <c:v>2</c:v>
                </c:pt>
                <c:pt idx="33">
                  <c:v>8</c:v>
                </c:pt>
                <c:pt idx="34">
                  <c:v>2</c:v>
                </c:pt>
                <c:pt idx="35">
                  <c:v>38</c:v>
                </c:pt>
                <c:pt idx="36">
                  <c:v>9</c:v>
                </c:pt>
                <c:pt idx="37">
                  <c:v>4</c:v>
                </c:pt>
                <c:pt idx="38">
                  <c:v>3</c:v>
                </c:pt>
                <c:pt idx="39">
                  <c:v>3</c:v>
                </c:pt>
                <c:pt idx="40">
                  <c:v>2</c:v>
                </c:pt>
                <c:pt idx="41">
                  <c:v>2</c:v>
                </c:pt>
                <c:pt idx="42">
                  <c:v>0</c:v>
                </c:pt>
                <c:pt idx="43">
                  <c:v>1</c:v>
                </c:pt>
                <c:pt idx="44">
                  <c:v>3</c:v>
                </c:pt>
                <c:pt idx="45">
                  <c:v>0</c:v>
                </c:pt>
                <c:pt idx="46">
                  <c:v>2</c:v>
                </c:pt>
                <c:pt idx="47">
                  <c:v>2</c:v>
                </c:pt>
                <c:pt idx="48">
                  <c:v>1</c:v>
                </c:pt>
                <c:pt idx="49">
                  <c:v>3</c:v>
                </c:pt>
                <c:pt idx="50">
                  <c:v>1</c:v>
                </c:pt>
                <c:pt idx="51">
                  <c:v>0</c:v>
                </c:pt>
                <c:pt idx="52">
                  <c:v>2</c:v>
                </c:pt>
                <c:pt idx="53">
                  <c:v>2</c:v>
                </c:pt>
                <c:pt idx="54">
                  <c:v>1</c:v>
                </c:pt>
                <c:pt idx="55">
                  <c:v>1</c:v>
                </c:pt>
                <c:pt idx="56">
                  <c:v>3</c:v>
                </c:pt>
                <c:pt idx="57">
                  <c:v>1</c:v>
                </c:pt>
                <c:pt idx="58">
                  <c:v>20</c:v>
                </c:pt>
                <c:pt idx="59">
                  <c:v>3</c:v>
                </c:pt>
                <c:pt idx="60">
                  <c:v>2</c:v>
                </c:pt>
                <c:pt idx="61">
                  <c:v>2</c:v>
                </c:pt>
                <c:pt idx="62">
                  <c:v>1</c:v>
                </c:pt>
                <c:pt idx="63">
                  <c:v>1</c:v>
                </c:pt>
                <c:pt idx="64">
                  <c:v>2</c:v>
                </c:pt>
                <c:pt idx="65">
                  <c:v>2</c:v>
                </c:pt>
                <c:pt idx="66">
                  <c:v>1</c:v>
                </c:pt>
                <c:pt idx="67">
                  <c:v>1</c:v>
                </c:pt>
                <c:pt idx="68">
                  <c:v>0</c:v>
                </c:pt>
                <c:pt idx="69">
                  <c:v>3</c:v>
                </c:pt>
                <c:pt idx="70">
                  <c:v>0</c:v>
                </c:pt>
                <c:pt idx="71">
                  <c:v>1</c:v>
                </c:pt>
                <c:pt idx="72">
                  <c:v>3</c:v>
                </c:pt>
                <c:pt idx="73">
                  <c:v>2</c:v>
                </c:pt>
                <c:pt idx="74">
                  <c:v>2</c:v>
                </c:pt>
                <c:pt idx="75">
                  <c:v>2</c:v>
                </c:pt>
                <c:pt idx="76">
                  <c:v>1</c:v>
                </c:pt>
                <c:pt idx="77">
                  <c:v>0</c:v>
                </c:pt>
                <c:pt idx="78">
                  <c:v>2</c:v>
                </c:pt>
                <c:pt idx="79">
                  <c:v>1</c:v>
                </c:pt>
                <c:pt idx="80">
                  <c:v>2</c:v>
                </c:pt>
                <c:pt idx="81">
                  <c:v>1</c:v>
                </c:pt>
                <c:pt idx="82">
                  <c:v>0</c:v>
                </c:pt>
                <c:pt idx="83">
                  <c:v>1</c:v>
                </c:pt>
                <c:pt idx="84">
                  <c:v>1</c:v>
                </c:pt>
                <c:pt idx="85">
                  <c:v>2</c:v>
                </c:pt>
                <c:pt idx="86">
                  <c:v>2</c:v>
                </c:pt>
                <c:pt idx="87">
                  <c:v>0</c:v>
                </c:pt>
                <c:pt idx="88">
                  <c:v>2</c:v>
                </c:pt>
                <c:pt idx="89">
                  <c:v>2</c:v>
                </c:pt>
                <c:pt idx="90">
                  <c:v>0</c:v>
                </c:pt>
                <c:pt idx="91">
                  <c:v>1</c:v>
                </c:pt>
                <c:pt idx="92">
                  <c:v>4</c:v>
                </c:pt>
                <c:pt idx="93">
                  <c:v>2</c:v>
                </c:pt>
                <c:pt idx="94">
                  <c:v>1</c:v>
                </c:pt>
                <c:pt idx="95">
                  <c:v>0</c:v>
                </c:pt>
                <c:pt idx="96">
                  <c:v>1</c:v>
                </c:pt>
                <c:pt idx="97">
                  <c:v>1</c:v>
                </c:pt>
                <c:pt idx="98">
                  <c:v>1</c:v>
                </c:pt>
                <c:pt idx="99">
                  <c:v>0</c:v>
                </c:pt>
                <c:pt idx="100">
                  <c:v>14</c:v>
                </c:pt>
                <c:pt idx="101">
                  <c:v>17</c:v>
                </c:pt>
                <c:pt idx="102">
                  <c:v>7</c:v>
                </c:pt>
                <c:pt idx="103">
                  <c:v>7</c:v>
                </c:pt>
                <c:pt idx="104">
                  <c:v>3</c:v>
                </c:pt>
                <c:pt idx="105">
                  <c:v>0</c:v>
                </c:pt>
                <c:pt idx="106">
                  <c:v>1</c:v>
                </c:pt>
                <c:pt idx="107">
                  <c:v>1</c:v>
                </c:pt>
                <c:pt idx="108">
                  <c:v>0</c:v>
                </c:pt>
                <c:pt idx="109">
                  <c:v>1</c:v>
                </c:pt>
                <c:pt idx="110">
                  <c:v>0</c:v>
                </c:pt>
                <c:pt idx="111">
                  <c:v>0</c:v>
                </c:pt>
                <c:pt idx="112">
                  <c:v>1</c:v>
                </c:pt>
                <c:pt idx="113">
                  <c:v>1</c:v>
                </c:pt>
                <c:pt idx="114">
                  <c:v>10</c:v>
                </c:pt>
                <c:pt idx="115">
                  <c:v>3</c:v>
                </c:pt>
                <c:pt idx="116">
                  <c:v>2</c:v>
                </c:pt>
                <c:pt idx="117">
                  <c:v>0</c:v>
                </c:pt>
                <c:pt idx="118">
                  <c:v>0</c:v>
                </c:pt>
                <c:pt idx="119">
                  <c:v>2</c:v>
                </c:pt>
                <c:pt idx="120">
                  <c:v>0</c:v>
                </c:pt>
                <c:pt idx="121">
                  <c:v>0</c:v>
                </c:pt>
                <c:pt idx="122">
                  <c:v>1</c:v>
                </c:pt>
                <c:pt idx="123">
                  <c:v>0</c:v>
                </c:pt>
                <c:pt idx="124">
                  <c:v>2</c:v>
                </c:pt>
                <c:pt idx="125">
                  <c:v>3</c:v>
                </c:pt>
                <c:pt idx="126">
                  <c:v>0</c:v>
                </c:pt>
                <c:pt idx="127">
                  <c:v>1</c:v>
                </c:pt>
                <c:pt idx="128">
                  <c:v>13</c:v>
                </c:pt>
                <c:pt idx="129">
                  <c:v>1</c:v>
                </c:pt>
                <c:pt idx="130">
                  <c:v>0</c:v>
                </c:pt>
                <c:pt idx="131">
                  <c:v>1</c:v>
                </c:pt>
                <c:pt idx="132">
                  <c:v>0</c:v>
                </c:pt>
                <c:pt idx="133">
                  <c:v>1</c:v>
                </c:pt>
                <c:pt idx="134">
                  <c:v>74</c:v>
                </c:pt>
                <c:pt idx="135">
                  <c:v>33</c:v>
                </c:pt>
                <c:pt idx="136">
                  <c:v>6</c:v>
                </c:pt>
                <c:pt idx="137">
                  <c:v>1</c:v>
                </c:pt>
                <c:pt idx="138">
                  <c:v>4</c:v>
                </c:pt>
                <c:pt idx="139">
                  <c:v>2</c:v>
                </c:pt>
                <c:pt idx="140">
                  <c:v>2</c:v>
                </c:pt>
                <c:pt idx="141">
                  <c:v>4</c:v>
                </c:pt>
                <c:pt idx="142">
                  <c:v>13</c:v>
                </c:pt>
                <c:pt idx="143">
                  <c:v>4</c:v>
                </c:pt>
                <c:pt idx="144">
                  <c:v>1</c:v>
                </c:pt>
                <c:pt idx="145">
                  <c:v>2</c:v>
                </c:pt>
                <c:pt idx="146">
                  <c:v>1</c:v>
                </c:pt>
                <c:pt idx="147">
                  <c:v>2</c:v>
                </c:pt>
                <c:pt idx="148">
                  <c:v>80</c:v>
                </c:pt>
                <c:pt idx="149">
                  <c:v>9</c:v>
                </c:pt>
                <c:pt idx="150">
                  <c:v>3</c:v>
                </c:pt>
                <c:pt idx="151">
                  <c:v>2</c:v>
                </c:pt>
                <c:pt idx="152">
                  <c:v>4</c:v>
                </c:pt>
                <c:pt idx="153">
                  <c:v>0</c:v>
                </c:pt>
                <c:pt idx="154">
                  <c:v>1</c:v>
                </c:pt>
                <c:pt idx="155">
                  <c:v>29</c:v>
                </c:pt>
                <c:pt idx="156">
                  <c:v>25</c:v>
                </c:pt>
                <c:pt idx="157">
                  <c:v>2</c:v>
                </c:pt>
                <c:pt idx="158">
                  <c:v>4</c:v>
                </c:pt>
                <c:pt idx="159">
                  <c:v>3</c:v>
                </c:pt>
                <c:pt idx="160">
                  <c:v>3</c:v>
                </c:pt>
                <c:pt idx="161">
                  <c:v>2</c:v>
                </c:pt>
                <c:pt idx="162">
                  <c:v>17</c:v>
                </c:pt>
                <c:pt idx="163">
                  <c:v>17</c:v>
                </c:pt>
                <c:pt idx="164">
                  <c:v>20</c:v>
                </c:pt>
                <c:pt idx="165">
                  <c:v>5</c:v>
                </c:pt>
                <c:pt idx="166">
                  <c:v>5</c:v>
                </c:pt>
                <c:pt idx="167">
                  <c:v>4</c:v>
                </c:pt>
                <c:pt idx="168">
                  <c:v>15</c:v>
                </c:pt>
                <c:pt idx="169">
                  <c:v>3</c:v>
                </c:pt>
                <c:pt idx="170">
                  <c:v>24</c:v>
                </c:pt>
                <c:pt idx="171">
                  <c:v>5</c:v>
                </c:pt>
                <c:pt idx="172">
                  <c:v>5</c:v>
                </c:pt>
                <c:pt idx="173">
                  <c:v>3</c:v>
                </c:pt>
                <c:pt idx="174">
                  <c:v>4</c:v>
                </c:pt>
                <c:pt idx="175">
                  <c:v>21</c:v>
                </c:pt>
                <c:pt idx="176">
                  <c:v>6</c:v>
                </c:pt>
                <c:pt idx="177">
                  <c:v>9</c:v>
                </c:pt>
                <c:pt idx="178">
                  <c:v>12</c:v>
                </c:pt>
                <c:pt idx="179">
                  <c:v>1</c:v>
                </c:pt>
                <c:pt idx="180">
                  <c:v>58</c:v>
                </c:pt>
                <c:pt idx="181">
                  <c:v>17</c:v>
                </c:pt>
                <c:pt idx="182">
                  <c:v>14</c:v>
                </c:pt>
                <c:pt idx="183">
                  <c:v>120</c:v>
                </c:pt>
                <c:pt idx="184">
                  <c:v>92</c:v>
                </c:pt>
                <c:pt idx="185">
                  <c:v>617</c:v>
                </c:pt>
                <c:pt idx="186">
                  <c:v>1294</c:v>
                </c:pt>
                <c:pt idx="187">
                  <c:v>1053</c:v>
                </c:pt>
                <c:pt idx="188">
                  <c:v>782</c:v>
                </c:pt>
                <c:pt idx="189">
                  <c:v>230</c:v>
                </c:pt>
                <c:pt idx="190">
                  <c:v>319</c:v>
                </c:pt>
                <c:pt idx="191">
                  <c:v>135</c:v>
                </c:pt>
                <c:pt idx="192">
                  <c:v>44</c:v>
                </c:pt>
                <c:pt idx="193">
                  <c:v>15</c:v>
                </c:pt>
                <c:pt idx="194">
                  <c:v>6</c:v>
                </c:pt>
                <c:pt idx="195">
                  <c:v>3</c:v>
                </c:pt>
                <c:pt idx="196">
                  <c:v>5</c:v>
                </c:pt>
                <c:pt idx="197">
                  <c:v>113</c:v>
                </c:pt>
                <c:pt idx="198">
                  <c:v>27</c:v>
                </c:pt>
                <c:pt idx="199">
                  <c:v>20</c:v>
                </c:pt>
                <c:pt idx="200">
                  <c:v>5</c:v>
                </c:pt>
                <c:pt idx="201">
                  <c:v>5</c:v>
                </c:pt>
                <c:pt idx="202">
                  <c:v>4</c:v>
                </c:pt>
                <c:pt idx="203">
                  <c:v>10</c:v>
                </c:pt>
                <c:pt idx="204">
                  <c:v>2</c:v>
                </c:pt>
                <c:pt idx="205">
                  <c:v>1</c:v>
                </c:pt>
                <c:pt idx="206">
                  <c:v>0</c:v>
                </c:pt>
                <c:pt idx="207">
                  <c:v>1</c:v>
                </c:pt>
                <c:pt idx="208">
                  <c:v>0</c:v>
                </c:pt>
                <c:pt idx="209">
                  <c:v>0</c:v>
                </c:pt>
                <c:pt idx="210">
                  <c:v>3</c:v>
                </c:pt>
                <c:pt idx="211">
                  <c:v>47</c:v>
                </c:pt>
                <c:pt idx="212">
                  <c:v>6</c:v>
                </c:pt>
                <c:pt idx="213">
                  <c:v>1</c:v>
                </c:pt>
                <c:pt idx="214">
                  <c:v>1</c:v>
                </c:pt>
                <c:pt idx="215">
                  <c:v>1</c:v>
                </c:pt>
                <c:pt idx="216">
                  <c:v>1</c:v>
                </c:pt>
                <c:pt idx="217">
                  <c:v>2</c:v>
                </c:pt>
                <c:pt idx="218">
                  <c:v>3</c:v>
                </c:pt>
                <c:pt idx="219">
                  <c:v>16</c:v>
                </c:pt>
                <c:pt idx="220">
                  <c:v>5</c:v>
                </c:pt>
                <c:pt idx="221">
                  <c:v>4</c:v>
                </c:pt>
                <c:pt idx="222">
                  <c:v>3</c:v>
                </c:pt>
                <c:pt idx="223">
                  <c:v>27</c:v>
                </c:pt>
                <c:pt idx="224">
                  <c:v>4</c:v>
                </c:pt>
                <c:pt idx="225">
                  <c:v>7</c:v>
                </c:pt>
                <c:pt idx="226">
                  <c:v>2</c:v>
                </c:pt>
                <c:pt idx="227">
                  <c:v>8</c:v>
                </c:pt>
                <c:pt idx="228">
                  <c:v>2</c:v>
                </c:pt>
                <c:pt idx="229">
                  <c:v>0</c:v>
                </c:pt>
                <c:pt idx="230">
                  <c:v>1</c:v>
                </c:pt>
                <c:pt idx="231">
                  <c:v>1</c:v>
                </c:pt>
                <c:pt idx="232">
                  <c:v>0</c:v>
                </c:pt>
                <c:pt idx="233">
                  <c:v>2</c:v>
                </c:pt>
                <c:pt idx="234">
                  <c:v>1</c:v>
                </c:pt>
                <c:pt idx="235">
                  <c:v>20</c:v>
                </c:pt>
                <c:pt idx="236">
                  <c:v>8</c:v>
                </c:pt>
                <c:pt idx="237">
                  <c:v>1</c:v>
                </c:pt>
                <c:pt idx="238">
                  <c:v>1</c:v>
                </c:pt>
                <c:pt idx="239">
                  <c:v>1</c:v>
                </c:pt>
                <c:pt idx="240">
                  <c:v>0</c:v>
                </c:pt>
                <c:pt idx="241">
                  <c:v>2</c:v>
                </c:pt>
                <c:pt idx="242">
                  <c:v>0</c:v>
                </c:pt>
                <c:pt idx="243">
                  <c:v>1</c:v>
                </c:pt>
                <c:pt idx="244">
                  <c:v>0</c:v>
                </c:pt>
                <c:pt idx="245">
                  <c:v>1</c:v>
                </c:pt>
                <c:pt idx="246">
                  <c:v>1</c:v>
                </c:pt>
                <c:pt idx="247">
                  <c:v>1</c:v>
                </c:pt>
                <c:pt idx="248">
                  <c:v>1</c:v>
                </c:pt>
                <c:pt idx="249">
                  <c:v>0</c:v>
                </c:pt>
                <c:pt idx="250">
                  <c:v>1</c:v>
                </c:pt>
                <c:pt idx="251">
                  <c:v>1</c:v>
                </c:pt>
                <c:pt idx="252">
                  <c:v>0</c:v>
                </c:pt>
                <c:pt idx="253">
                  <c:v>2</c:v>
                </c:pt>
                <c:pt idx="254">
                  <c:v>0</c:v>
                </c:pt>
                <c:pt idx="255">
                  <c:v>1</c:v>
                </c:pt>
                <c:pt idx="256">
                  <c:v>1</c:v>
                </c:pt>
                <c:pt idx="257">
                  <c:v>1</c:v>
                </c:pt>
                <c:pt idx="258">
                  <c:v>0</c:v>
                </c:pt>
                <c:pt idx="259">
                  <c:v>2</c:v>
                </c:pt>
                <c:pt idx="260">
                  <c:v>1</c:v>
                </c:pt>
                <c:pt idx="261">
                  <c:v>2</c:v>
                </c:pt>
                <c:pt idx="262">
                  <c:v>1</c:v>
                </c:pt>
                <c:pt idx="263">
                  <c:v>0</c:v>
                </c:pt>
                <c:pt idx="264">
                  <c:v>0</c:v>
                </c:pt>
                <c:pt idx="265">
                  <c:v>1</c:v>
                </c:pt>
                <c:pt idx="266">
                  <c:v>0</c:v>
                </c:pt>
                <c:pt idx="267">
                  <c:v>1</c:v>
                </c:pt>
                <c:pt idx="268">
                  <c:v>19</c:v>
                </c:pt>
                <c:pt idx="269">
                  <c:v>4</c:v>
                </c:pt>
                <c:pt idx="270">
                  <c:v>3</c:v>
                </c:pt>
                <c:pt idx="271">
                  <c:v>1</c:v>
                </c:pt>
                <c:pt idx="272">
                  <c:v>1</c:v>
                </c:pt>
                <c:pt idx="273">
                  <c:v>2</c:v>
                </c:pt>
                <c:pt idx="274">
                  <c:v>1</c:v>
                </c:pt>
                <c:pt idx="275">
                  <c:v>1</c:v>
                </c:pt>
                <c:pt idx="276">
                  <c:v>1</c:v>
                </c:pt>
                <c:pt idx="277">
                  <c:v>2</c:v>
                </c:pt>
                <c:pt idx="278">
                  <c:v>1</c:v>
                </c:pt>
                <c:pt idx="279">
                  <c:v>0</c:v>
                </c:pt>
                <c:pt idx="280">
                  <c:v>1</c:v>
                </c:pt>
                <c:pt idx="281">
                  <c:v>3</c:v>
                </c:pt>
                <c:pt idx="282">
                  <c:v>1</c:v>
                </c:pt>
                <c:pt idx="283">
                  <c:v>1</c:v>
                </c:pt>
                <c:pt idx="284">
                  <c:v>4</c:v>
                </c:pt>
                <c:pt idx="285">
                  <c:v>0</c:v>
                </c:pt>
                <c:pt idx="286">
                  <c:v>27</c:v>
                </c:pt>
                <c:pt idx="287">
                  <c:v>28</c:v>
                </c:pt>
                <c:pt idx="288">
                  <c:v>2</c:v>
                </c:pt>
                <c:pt idx="289">
                  <c:v>8</c:v>
                </c:pt>
                <c:pt idx="290">
                  <c:v>1</c:v>
                </c:pt>
                <c:pt idx="291">
                  <c:v>3</c:v>
                </c:pt>
                <c:pt idx="292">
                  <c:v>2</c:v>
                </c:pt>
                <c:pt idx="293">
                  <c:v>2</c:v>
                </c:pt>
                <c:pt idx="294">
                  <c:v>1</c:v>
                </c:pt>
                <c:pt idx="295">
                  <c:v>13</c:v>
                </c:pt>
                <c:pt idx="296">
                  <c:v>32</c:v>
                </c:pt>
                <c:pt idx="297">
                  <c:v>9</c:v>
                </c:pt>
                <c:pt idx="298">
                  <c:v>0</c:v>
                </c:pt>
                <c:pt idx="299">
                  <c:v>3</c:v>
                </c:pt>
                <c:pt idx="300">
                  <c:v>3</c:v>
                </c:pt>
                <c:pt idx="301">
                  <c:v>0</c:v>
                </c:pt>
                <c:pt idx="302">
                  <c:v>18</c:v>
                </c:pt>
                <c:pt idx="303">
                  <c:v>4</c:v>
                </c:pt>
                <c:pt idx="304">
                  <c:v>3</c:v>
                </c:pt>
                <c:pt idx="305">
                  <c:v>2</c:v>
                </c:pt>
                <c:pt idx="306">
                  <c:v>1</c:v>
                </c:pt>
                <c:pt idx="307">
                  <c:v>0</c:v>
                </c:pt>
                <c:pt idx="308">
                  <c:v>2</c:v>
                </c:pt>
                <c:pt idx="309">
                  <c:v>1</c:v>
                </c:pt>
                <c:pt idx="310">
                  <c:v>12</c:v>
                </c:pt>
                <c:pt idx="311">
                  <c:v>4</c:v>
                </c:pt>
                <c:pt idx="312">
                  <c:v>0</c:v>
                </c:pt>
                <c:pt idx="313">
                  <c:v>2</c:v>
                </c:pt>
                <c:pt idx="314">
                  <c:v>2</c:v>
                </c:pt>
                <c:pt idx="315">
                  <c:v>18</c:v>
                </c:pt>
                <c:pt idx="316">
                  <c:v>16</c:v>
                </c:pt>
                <c:pt idx="317">
                  <c:v>25</c:v>
                </c:pt>
                <c:pt idx="318">
                  <c:v>7</c:v>
                </c:pt>
                <c:pt idx="319">
                  <c:v>5</c:v>
                </c:pt>
                <c:pt idx="320">
                  <c:v>3</c:v>
                </c:pt>
                <c:pt idx="321">
                  <c:v>7</c:v>
                </c:pt>
                <c:pt idx="322">
                  <c:v>10</c:v>
                </c:pt>
                <c:pt idx="323">
                  <c:v>4</c:v>
                </c:pt>
                <c:pt idx="324">
                  <c:v>141</c:v>
                </c:pt>
                <c:pt idx="325">
                  <c:v>20</c:v>
                </c:pt>
                <c:pt idx="326">
                  <c:v>5</c:v>
                </c:pt>
                <c:pt idx="327">
                  <c:v>4</c:v>
                </c:pt>
                <c:pt idx="328">
                  <c:v>1</c:v>
                </c:pt>
                <c:pt idx="329">
                  <c:v>16</c:v>
                </c:pt>
                <c:pt idx="330">
                  <c:v>2</c:v>
                </c:pt>
                <c:pt idx="331">
                  <c:v>13</c:v>
                </c:pt>
                <c:pt idx="332">
                  <c:v>13</c:v>
                </c:pt>
                <c:pt idx="333">
                  <c:v>14</c:v>
                </c:pt>
                <c:pt idx="334">
                  <c:v>10</c:v>
                </c:pt>
                <c:pt idx="335">
                  <c:v>12</c:v>
                </c:pt>
                <c:pt idx="336">
                  <c:v>30</c:v>
                </c:pt>
                <c:pt idx="337">
                  <c:v>30</c:v>
                </c:pt>
                <c:pt idx="338">
                  <c:v>25</c:v>
                </c:pt>
                <c:pt idx="339">
                  <c:v>14</c:v>
                </c:pt>
                <c:pt idx="340">
                  <c:v>15</c:v>
                </c:pt>
                <c:pt idx="341">
                  <c:v>10</c:v>
                </c:pt>
                <c:pt idx="342">
                  <c:v>8</c:v>
                </c:pt>
                <c:pt idx="343">
                  <c:v>2</c:v>
                </c:pt>
                <c:pt idx="344">
                  <c:v>5</c:v>
                </c:pt>
                <c:pt idx="345">
                  <c:v>48</c:v>
                </c:pt>
                <c:pt idx="346">
                  <c:v>9</c:v>
                </c:pt>
                <c:pt idx="347">
                  <c:v>6</c:v>
                </c:pt>
                <c:pt idx="348">
                  <c:v>4</c:v>
                </c:pt>
                <c:pt idx="349">
                  <c:v>12</c:v>
                </c:pt>
                <c:pt idx="350">
                  <c:v>26</c:v>
                </c:pt>
                <c:pt idx="351">
                  <c:v>26</c:v>
                </c:pt>
                <c:pt idx="352">
                  <c:v>28</c:v>
                </c:pt>
                <c:pt idx="353">
                  <c:v>3</c:v>
                </c:pt>
                <c:pt idx="354">
                  <c:v>6</c:v>
                </c:pt>
                <c:pt idx="355">
                  <c:v>3</c:v>
                </c:pt>
                <c:pt idx="356">
                  <c:v>0</c:v>
                </c:pt>
                <c:pt idx="357">
                  <c:v>2</c:v>
                </c:pt>
                <c:pt idx="358">
                  <c:v>2</c:v>
                </c:pt>
                <c:pt idx="359">
                  <c:v>1</c:v>
                </c:pt>
                <c:pt idx="360">
                  <c:v>11</c:v>
                </c:pt>
                <c:pt idx="361">
                  <c:v>13</c:v>
                </c:pt>
                <c:pt idx="362">
                  <c:v>6</c:v>
                </c:pt>
                <c:pt idx="363">
                  <c:v>3</c:v>
                </c:pt>
                <c:pt idx="364">
                  <c:v>9</c:v>
                </c:pt>
              </c:numCache>
            </c:numRef>
          </c:val>
          <c:smooth val="0"/>
          <c:extLst>
            <c:ext xmlns:c16="http://schemas.microsoft.com/office/drawing/2014/chart" uri="{C3380CC4-5D6E-409C-BE32-E72D297353CC}">
              <c16:uniqueId val="{00000000-D538-4206-BEC6-1425F0CFA3E0}"/>
            </c:ext>
          </c:extLst>
        </c:ser>
        <c:dLbls>
          <c:showLegendKey val="0"/>
          <c:showVal val="0"/>
          <c:showCatName val="0"/>
          <c:showSerName val="0"/>
          <c:showPercent val="0"/>
          <c:showBubbleSize val="0"/>
        </c:dLbls>
        <c:smooth val="0"/>
        <c:axId val="611756832"/>
        <c:axId val="611754208"/>
      </c:lineChart>
      <c:dateAx>
        <c:axId val="61175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54208"/>
        <c:crosses val="autoZero"/>
        <c:auto val="1"/>
        <c:lblOffset val="100"/>
        <c:baseTimeUnit val="days"/>
      </c:dateAx>
      <c:valAx>
        <c:axId val="61175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5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86</c:v>
                </c:pt>
                <c:pt idx="1">
                  <c:v>258</c:v>
                </c:pt>
                <c:pt idx="2">
                  <c:v>463</c:v>
                </c:pt>
                <c:pt idx="3">
                  <c:v>409</c:v>
                </c:pt>
                <c:pt idx="4">
                  <c:v>412</c:v>
                </c:pt>
                <c:pt idx="5">
                  <c:v>163</c:v>
                </c:pt>
                <c:pt idx="6">
                  <c:v>44</c:v>
                </c:pt>
                <c:pt idx="7">
                  <c:v>20</c:v>
                </c:pt>
                <c:pt idx="8">
                  <c:v>29</c:v>
                </c:pt>
                <c:pt idx="9">
                  <c:v>20</c:v>
                </c:pt>
                <c:pt idx="10">
                  <c:v>12</c:v>
                </c:pt>
                <c:pt idx="11">
                  <c:v>12</c:v>
                </c:pt>
                <c:pt idx="12">
                  <c:v>14</c:v>
                </c:pt>
                <c:pt idx="13">
                  <c:v>15</c:v>
                </c:pt>
                <c:pt idx="14">
                  <c:v>19</c:v>
                </c:pt>
                <c:pt idx="15">
                  <c:v>8</c:v>
                </c:pt>
                <c:pt idx="16">
                  <c:v>14</c:v>
                </c:pt>
                <c:pt idx="17">
                  <c:v>6</c:v>
                </c:pt>
                <c:pt idx="18">
                  <c:v>7</c:v>
                </c:pt>
                <c:pt idx="19">
                  <c:v>15</c:v>
                </c:pt>
                <c:pt idx="20">
                  <c:v>12</c:v>
                </c:pt>
                <c:pt idx="21">
                  <c:v>15</c:v>
                </c:pt>
                <c:pt idx="22">
                  <c:v>8</c:v>
                </c:pt>
                <c:pt idx="23">
                  <c:v>14</c:v>
                </c:pt>
                <c:pt idx="24">
                  <c:v>6</c:v>
                </c:pt>
                <c:pt idx="25">
                  <c:v>6</c:v>
                </c:pt>
                <c:pt idx="26">
                  <c:v>6</c:v>
                </c:pt>
                <c:pt idx="27">
                  <c:v>4</c:v>
                </c:pt>
                <c:pt idx="28">
                  <c:v>7</c:v>
                </c:pt>
                <c:pt idx="29">
                  <c:v>5</c:v>
                </c:pt>
                <c:pt idx="30">
                  <c:v>19</c:v>
                </c:pt>
                <c:pt idx="31">
                  <c:v>14</c:v>
                </c:pt>
                <c:pt idx="32">
                  <c:v>6</c:v>
                </c:pt>
                <c:pt idx="33">
                  <c:v>4</c:v>
                </c:pt>
                <c:pt idx="34">
                  <c:v>12</c:v>
                </c:pt>
                <c:pt idx="35">
                  <c:v>19</c:v>
                </c:pt>
                <c:pt idx="36">
                  <c:v>40</c:v>
                </c:pt>
                <c:pt idx="37">
                  <c:v>11</c:v>
                </c:pt>
                <c:pt idx="38">
                  <c:v>6</c:v>
                </c:pt>
                <c:pt idx="39">
                  <c:v>9</c:v>
                </c:pt>
                <c:pt idx="40">
                  <c:v>15</c:v>
                </c:pt>
                <c:pt idx="41">
                  <c:v>7</c:v>
                </c:pt>
                <c:pt idx="42">
                  <c:v>3</c:v>
                </c:pt>
                <c:pt idx="43">
                  <c:v>6</c:v>
                </c:pt>
                <c:pt idx="44">
                  <c:v>9</c:v>
                </c:pt>
                <c:pt idx="45">
                  <c:v>6</c:v>
                </c:pt>
                <c:pt idx="46">
                  <c:v>6</c:v>
                </c:pt>
                <c:pt idx="47">
                  <c:v>5</c:v>
                </c:pt>
                <c:pt idx="48">
                  <c:v>10</c:v>
                </c:pt>
                <c:pt idx="49">
                  <c:v>4</c:v>
                </c:pt>
                <c:pt idx="50">
                  <c:v>7</c:v>
                </c:pt>
                <c:pt idx="51">
                  <c:v>2</c:v>
                </c:pt>
                <c:pt idx="52">
                  <c:v>9</c:v>
                </c:pt>
                <c:pt idx="53">
                  <c:v>6</c:v>
                </c:pt>
                <c:pt idx="54">
                  <c:v>8</c:v>
                </c:pt>
                <c:pt idx="55">
                  <c:v>2</c:v>
                </c:pt>
                <c:pt idx="56">
                  <c:v>13</c:v>
                </c:pt>
                <c:pt idx="57">
                  <c:v>5</c:v>
                </c:pt>
                <c:pt idx="58">
                  <c:v>3</c:v>
                </c:pt>
                <c:pt idx="59">
                  <c:v>8</c:v>
                </c:pt>
                <c:pt idx="60">
                  <c:v>5</c:v>
                </c:pt>
                <c:pt idx="61">
                  <c:v>2</c:v>
                </c:pt>
                <c:pt idx="62">
                  <c:v>7</c:v>
                </c:pt>
                <c:pt idx="63">
                  <c:v>14</c:v>
                </c:pt>
                <c:pt idx="64">
                  <c:v>5</c:v>
                </c:pt>
                <c:pt idx="65">
                  <c:v>5</c:v>
                </c:pt>
                <c:pt idx="66">
                  <c:v>4</c:v>
                </c:pt>
                <c:pt idx="67">
                  <c:v>9</c:v>
                </c:pt>
                <c:pt idx="68">
                  <c:v>8</c:v>
                </c:pt>
                <c:pt idx="69">
                  <c:v>7</c:v>
                </c:pt>
                <c:pt idx="70">
                  <c:v>3</c:v>
                </c:pt>
                <c:pt idx="71">
                  <c:v>4</c:v>
                </c:pt>
                <c:pt idx="72">
                  <c:v>6</c:v>
                </c:pt>
                <c:pt idx="73">
                  <c:v>3</c:v>
                </c:pt>
                <c:pt idx="74">
                  <c:v>4</c:v>
                </c:pt>
                <c:pt idx="75">
                  <c:v>1</c:v>
                </c:pt>
                <c:pt idx="76">
                  <c:v>6</c:v>
                </c:pt>
                <c:pt idx="77">
                  <c:v>6</c:v>
                </c:pt>
                <c:pt idx="78">
                  <c:v>9</c:v>
                </c:pt>
                <c:pt idx="79">
                  <c:v>21</c:v>
                </c:pt>
                <c:pt idx="80">
                  <c:v>45</c:v>
                </c:pt>
                <c:pt idx="81">
                  <c:v>23</c:v>
                </c:pt>
                <c:pt idx="82">
                  <c:v>5</c:v>
                </c:pt>
                <c:pt idx="83">
                  <c:v>9</c:v>
                </c:pt>
                <c:pt idx="84">
                  <c:v>6</c:v>
                </c:pt>
                <c:pt idx="85">
                  <c:v>6</c:v>
                </c:pt>
                <c:pt idx="86">
                  <c:v>8</c:v>
                </c:pt>
                <c:pt idx="87">
                  <c:v>8</c:v>
                </c:pt>
                <c:pt idx="88">
                  <c:v>6</c:v>
                </c:pt>
                <c:pt idx="89">
                  <c:v>9</c:v>
                </c:pt>
                <c:pt idx="90">
                  <c:v>2</c:v>
                </c:pt>
                <c:pt idx="91">
                  <c:v>21</c:v>
                </c:pt>
                <c:pt idx="92">
                  <c:v>12</c:v>
                </c:pt>
                <c:pt idx="93">
                  <c:v>10</c:v>
                </c:pt>
                <c:pt idx="94">
                  <c:v>8</c:v>
                </c:pt>
                <c:pt idx="95">
                  <c:v>2</c:v>
                </c:pt>
                <c:pt idx="96">
                  <c:v>5</c:v>
                </c:pt>
                <c:pt idx="97">
                  <c:v>8</c:v>
                </c:pt>
                <c:pt idx="98">
                  <c:v>7</c:v>
                </c:pt>
                <c:pt idx="99">
                  <c:v>3</c:v>
                </c:pt>
                <c:pt idx="100">
                  <c:v>9</c:v>
                </c:pt>
                <c:pt idx="101">
                  <c:v>14</c:v>
                </c:pt>
                <c:pt idx="102">
                  <c:v>1</c:v>
                </c:pt>
                <c:pt idx="103">
                  <c:v>4</c:v>
                </c:pt>
                <c:pt idx="104">
                  <c:v>9</c:v>
                </c:pt>
                <c:pt idx="105">
                  <c:v>5</c:v>
                </c:pt>
                <c:pt idx="106">
                  <c:v>6</c:v>
                </c:pt>
                <c:pt idx="107">
                  <c:v>11</c:v>
                </c:pt>
                <c:pt idx="108">
                  <c:v>4</c:v>
                </c:pt>
                <c:pt idx="109">
                  <c:v>2</c:v>
                </c:pt>
                <c:pt idx="110">
                  <c:v>3</c:v>
                </c:pt>
                <c:pt idx="111">
                  <c:v>5</c:v>
                </c:pt>
                <c:pt idx="112">
                  <c:v>7</c:v>
                </c:pt>
                <c:pt idx="113">
                  <c:v>5</c:v>
                </c:pt>
                <c:pt idx="114">
                  <c:v>21</c:v>
                </c:pt>
                <c:pt idx="115">
                  <c:v>9</c:v>
                </c:pt>
                <c:pt idx="116">
                  <c:v>5</c:v>
                </c:pt>
                <c:pt idx="117">
                  <c:v>1</c:v>
                </c:pt>
                <c:pt idx="118">
                  <c:v>4</c:v>
                </c:pt>
                <c:pt idx="119">
                  <c:v>11</c:v>
                </c:pt>
                <c:pt idx="120">
                  <c:v>4</c:v>
                </c:pt>
                <c:pt idx="121">
                  <c:v>3</c:v>
                </c:pt>
                <c:pt idx="122">
                  <c:v>10</c:v>
                </c:pt>
                <c:pt idx="123">
                  <c:v>5</c:v>
                </c:pt>
                <c:pt idx="124">
                  <c:v>5</c:v>
                </c:pt>
                <c:pt idx="125">
                  <c:v>10</c:v>
                </c:pt>
                <c:pt idx="126">
                  <c:v>3</c:v>
                </c:pt>
                <c:pt idx="127">
                  <c:v>6</c:v>
                </c:pt>
                <c:pt idx="128">
                  <c:v>12</c:v>
                </c:pt>
                <c:pt idx="129">
                  <c:v>10</c:v>
                </c:pt>
                <c:pt idx="130">
                  <c:v>8</c:v>
                </c:pt>
                <c:pt idx="131">
                  <c:v>1</c:v>
                </c:pt>
                <c:pt idx="132">
                  <c:v>9</c:v>
                </c:pt>
                <c:pt idx="133">
                  <c:v>10</c:v>
                </c:pt>
                <c:pt idx="134">
                  <c:v>16</c:v>
                </c:pt>
                <c:pt idx="135">
                  <c:v>14</c:v>
                </c:pt>
                <c:pt idx="136">
                  <c:v>11</c:v>
                </c:pt>
                <c:pt idx="137">
                  <c:v>8</c:v>
                </c:pt>
                <c:pt idx="138">
                  <c:v>8</c:v>
                </c:pt>
                <c:pt idx="139">
                  <c:v>8</c:v>
                </c:pt>
                <c:pt idx="140">
                  <c:v>20</c:v>
                </c:pt>
                <c:pt idx="141">
                  <c:v>21</c:v>
                </c:pt>
                <c:pt idx="142">
                  <c:v>15</c:v>
                </c:pt>
                <c:pt idx="143">
                  <c:v>13</c:v>
                </c:pt>
                <c:pt idx="144">
                  <c:v>5</c:v>
                </c:pt>
                <c:pt idx="145">
                  <c:v>6</c:v>
                </c:pt>
                <c:pt idx="146">
                  <c:v>20</c:v>
                </c:pt>
                <c:pt idx="147">
                  <c:v>8</c:v>
                </c:pt>
                <c:pt idx="148">
                  <c:v>24</c:v>
                </c:pt>
                <c:pt idx="149">
                  <c:v>6</c:v>
                </c:pt>
                <c:pt idx="150">
                  <c:v>6</c:v>
                </c:pt>
                <c:pt idx="151">
                  <c:v>4</c:v>
                </c:pt>
                <c:pt idx="152">
                  <c:v>6</c:v>
                </c:pt>
                <c:pt idx="153">
                  <c:v>16</c:v>
                </c:pt>
                <c:pt idx="154">
                  <c:v>6</c:v>
                </c:pt>
                <c:pt idx="155">
                  <c:v>13</c:v>
                </c:pt>
                <c:pt idx="156">
                  <c:v>24</c:v>
                </c:pt>
                <c:pt idx="157">
                  <c:v>18</c:v>
                </c:pt>
                <c:pt idx="158">
                  <c:v>2</c:v>
                </c:pt>
                <c:pt idx="159">
                  <c:v>5</c:v>
                </c:pt>
                <c:pt idx="160">
                  <c:v>10</c:v>
                </c:pt>
                <c:pt idx="161">
                  <c:v>11</c:v>
                </c:pt>
                <c:pt idx="162">
                  <c:v>33</c:v>
                </c:pt>
                <c:pt idx="163">
                  <c:v>9</c:v>
                </c:pt>
                <c:pt idx="164">
                  <c:v>18</c:v>
                </c:pt>
                <c:pt idx="165">
                  <c:v>8</c:v>
                </c:pt>
                <c:pt idx="166">
                  <c:v>12</c:v>
                </c:pt>
                <c:pt idx="167">
                  <c:v>12</c:v>
                </c:pt>
                <c:pt idx="168">
                  <c:v>16</c:v>
                </c:pt>
                <c:pt idx="169">
                  <c:v>15</c:v>
                </c:pt>
                <c:pt idx="170">
                  <c:v>19</c:v>
                </c:pt>
                <c:pt idx="171">
                  <c:v>14</c:v>
                </c:pt>
                <c:pt idx="172">
                  <c:v>3</c:v>
                </c:pt>
                <c:pt idx="173">
                  <c:v>14</c:v>
                </c:pt>
                <c:pt idx="174">
                  <c:v>11</c:v>
                </c:pt>
                <c:pt idx="175">
                  <c:v>38</c:v>
                </c:pt>
                <c:pt idx="176">
                  <c:v>13</c:v>
                </c:pt>
                <c:pt idx="177">
                  <c:v>26</c:v>
                </c:pt>
                <c:pt idx="178">
                  <c:v>19</c:v>
                </c:pt>
                <c:pt idx="179">
                  <c:v>14</c:v>
                </c:pt>
                <c:pt idx="180">
                  <c:v>30</c:v>
                </c:pt>
                <c:pt idx="181">
                  <c:v>73</c:v>
                </c:pt>
                <c:pt idx="182">
                  <c:v>60</c:v>
                </c:pt>
                <c:pt idx="183">
                  <c:v>77</c:v>
                </c:pt>
                <c:pt idx="184">
                  <c:v>73</c:v>
                </c:pt>
                <c:pt idx="185">
                  <c:v>158</c:v>
                </c:pt>
                <c:pt idx="186">
                  <c:v>281</c:v>
                </c:pt>
                <c:pt idx="187">
                  <c:v>306</c:v>
                </c:pt>
                <c:pt idx="188">
                  <c:v>184</c:v>
                </c:pt>
                <c:pt idx="189">
                  <c:v>60</c:v>
                </c:pt>
                <c:pt idx="190">
                  <c:v>39</c:v>
                </c:pt>
                <c:pt idx="191">
                  <c:v>42</c:v>
                </c:pt>
                <c:pt idx="192">
                  <c:v>116</c:v>
                </c:pt>
                <c:pt idx="193">
                  <c:v>26</c:v>
                </c:pt>
                <c:pt idx="194">
                  <c:v>18</c:v>
                </c:pt>
                <c:pt idx="195">
                  <c:v>17</c:v>
                </c:pt>
                <c:pt idx="196">
                  <c:v>12</c:v>
                </c:pt>
                <c:pt idx="197">
                  <c:v>22</c:v>
                </c:pt>
                <c:pt idx="198">
                  <c:v>13</c:v>
                </c:pt>
                <c:pt idx="199">
                  <c:v>7</c:v>
                </c:pt>
                <c:pt idx="200">
                  <c:v>5</c:v>
                </c:pt>
                <c:pt idx="201">
                  <c:v>3</c:v>
                </c:pt>
                <c:pt idx="202">
                  <c:v>5</c:v>
                </c:pt>
                <c:pt idx="203">
                  <c:v>7</c:v>
                </c:pt>
                <c:pt idx="204">
                  <c:v>4</c:v>
                </c:pt>
                <c:pt idx="205">
                  <c:v>12</c:v>
                </c:pt>
                <c:pt idx="206">
                  <c:v>9</c:v>
                </c:pt>
                <c:pt idx="207">
                  <c:v>2</c:v>
                </c:pt>
                <c:pt idx="208">
                  <c:v>5</c:v>
                </c:pt>
                <c:pt idx="209">
                  <c:v>10</c:v>
                </c:pt>
                <c:pt idx="210">
                  <c:v>17</c:v>
                </c:pt>
                <c:pt idx="211">
                  <c:v>19</c:v>
                </c:pt>
                <c:pt idx="212">
                  <c:v>10</c:v>
                </c:pt>
                <c:pt idx="213">
                  <c:v>2</c:v>
                </c:pt>
                <c:pt idx="214">
                  <c:v>3</c:v>
                </c:pt>
                <c:pt idx="215">
                  <c:v>5</c:v>
                </c:pt>
                <c:pt idx="216">
                  <c:v>9</c:v>
                </c:pt>
                <c:pt idx="217">
                  <c:v>4</c:v>
                </c:pt>
                <c:pt idx="218">
                  <c:v>6</c:v>
                </c:pt>
                <c:pt idx="219">
                  <c:v>10</c:v>
                </c:pt>
                <c:pt idx="220">
                  <c:v>4</c:v>
                </c:pt>
                <c:pt idx="221">
                  <c:v>8</c:v>
                </c:pt>
                <c:pt idx="222">
                  <c:v>1</c:v>
                </c:pt>
                <c:pt idx="223">
                  <c:v>5</c:v>
                </c:pt>
                <c:pt idx="224">
                  <c:v>6</c:v>
                </c:pt>
                <c:pt idx="225">
                  <c:v>7</c:v>
                </c:pt>
                <c:pt idx="226">
                  <c:v>5</c:v>
                </c:pt>
                <c:pt idx="227">
                  <c:v>11</c:v>
                </c:pt>
                <c:pt idx="228">
                  <c:v>7</c:v>
                </c:pt>
                <c:pt idx="229">
                  <c:v>6</c:v>
                </c:pt>
                <c:pt idx="230">
                  <c:v>5</c:v>
                </c:pt>
                <c:pt idx="231">
                  <c:v>4</c:v>
                </c:pt>
                <c:pt idx="232">
                  <c:v>2</c:v>
                </c:pt>
                <c:pt idx="233">
                  <c:v>8</c:v>
                </c:pt>
                <c:pt idx="234">
                  <c:v>8</c:v>
                </c:pt>
                <c:pt idx="235">
                  <c:v>5</c:v>
                </c:pt>
                <c:pt idx="236">
                  <c:v>4</c:v>
                </c:pt>
                <c:pt idx="237">
                  <c:v>0</c:v>
                </c:pt>
                <c:pt idx="238">
                  <c:v>3</c:v>
                </c:pt>
                <c:pt idx="239">
                  <c:v>12</c:v>
                </c:pt>
                <c:pt idx="240">
                  <c:v>7</c:v>
                </c:pt>
                <c:pt idx="241">
                  <c:v>7</c:v>
                </c:pt>
                <c:pt idx="242">
                  <c:v>5</c:v>
                </c:pt>
                <c:pt idx="243">
                  <c:v>3</c:v>
                </c:pt>
                <c:pt idx="244">
                  <c:v>4</c:v>
                </c:pt>
                <c:pt idx="245">
                  <c:v>7</c:v>
                </c:pt>
                <c:pt idx="246">
                  <c:v>1</c:v>
                </c:pt>
                <c:pt idx="247">
                  <c:v>15</c:v>
                </c:pt>
                <c:pt idx="248">
                  <c:v>4</c:v>
                </c:pt>
                <c:pt idx="249">
                  <c:v>6</c:v>
                </c:pt>
                <c:pt idx="250">
                  <c:v>3</c:v>
                </c:pt>
                <c:pt idx="251">
                  <c:v>4</c:v>
                </c:pt>
                <c:pt idx="252">
                  <c:v>3</c:v>
                </c:pt>
                <c:pt idx="253">
                  <c:v>4</c:v>
                </c:pt>
                <c:pt idx="254">
                  <c:v>12</c:v>
                </c:pt>
                <c:pt idx="255">
                  <c:v>4</c:v>
                </c:pt>
                <c:pt idx="256">
                  <c:v>7</c:v>
                </c:pt>
                <c:pt idx="257">
                  <c:v>4</c:v>
                </c:pt>
                <c:pt idx="258">
                  <c:v>4</c:v>
                </c:pt>
                <c:pt idx="259">
                  <c:v>11</c:v>
                </c:pt>
                <c:pt idx="260">
                  <c:v>3</c:v>
                </c:pt>
                <c:pt idx="261">
                  <c:v>8</c:v>
                </c:pt>
                <c:pt idx="262">
                  <c:v>11</c:v>
                </c:pt>
                <c:pt idx="263">
                  <c:v>9</c:v>
                </c:pt>
                <c:pt idx="264">
                  <c:v>6</c:v>
                </c:pt>
                <c:pt idx="265">
                  <c:v>9</c:v>
                </c:pt>
                <c:pt idx="266">
                  <c:v>3</c:v>
                </c:pt>
                <c:pt idx="267">
                  <c:v>9</c:v>
                </c:pt>
                <c:pt idx="268">
                  <c:v>11</c:v>
                </c:pt>
                <c:pt idx="269">
                  <c:v>5</c:v>
                </c:pt>
                <c:pt idx="270">
                  <c:v>4</c:v>
                </c:pt>
                <c:pt idx="271">
                  <c:v>5</c:v>
                </c:pt>
                <c:pt idx="272">
                  <c:v>2</c:v>
                </c:pt>
                <c:pt idx="273">
                  <c:v>8</c:v>
                </c:pt>
                <c:pt idx="274">
                  <c:v>7</c:v>
                </c:pt>
                <c:pt idx="275">
                  <c:v>8</c:v>
                </c:pt>
                <c:pt idx="276">
                  <c:v>2</c:v>
                </c:pt>
                <c:pt idx="277">
                  <c:v>8</c:v>
                </c:pt>
                <c:pt idx="278">
                  <c:v>3</c:v>
                </c:pt>
                <c:pt idx="279">
                  <c:v>2</c:v>
                </c:pt>
                <c:pt idx="280">
                  <c:v>12</c:v>
                </c:pt>
                <c:pt idx="281">
                  <c:v>15</c:v>
                </c:pt>
                <c:pt idx="282">
                  <c:v>15</c:v>
                </c:pt>
                <c:pt idx="283">
                  <c:v>8</c:v>
                </c:pt>
                <c:pt idx="284">
                  <c:v>9</c:v>
                </c:pt>
                <c:pt idx="285">
                  <c:v>3</c:v>
                </c:pt>
                <c:pt idx="286">
                  <c:v>12</c:v>
                </c:pt>
                <c:pt idx="287">
                  <c:v>14</c:v>
                </c:pt>
                <c:pt idx="288">
                  <c:v>3</c:v>
                </c:pt>
                <c:pt idx="289">
                  <c:v>12</c:v>
                </c:pt>
                <c:pt idx="290">
                  <c:v>7</c:v>
                </c:pt>
                <c:pt idx="291">
                  <c:v>8</c:v>
                </c:pt>
                <c:pt idx="292">
                  <c:v>3</c:v>
                </c:pt>
                <c:pt idx="293">
                  <c:v>11</c:v>
                </c:pt>
                <c:pt idx="294">
                  <c:v>12</c:v>
                </c:pt>
                <c:pt idx="295">
                  <c:v>11</c:v>
                </c:pt>
                <c:pt idx="296">
                  <c:v>8</c:v>
                </c:pt>
                <c:pt idx="297">
                  <c:v>4</c:v>
                </c:pt>
                <c:pt idx="298">
                  <c:v>3</c:v>
                </c:pt>
                <c:pt idx="299">
                  <c:v>9</c:v>
                </c:pt>
                <c:pt idx="300">
                  <c:v>10</c:v>
                </c:pt>
                <c:pt idx="301">
                  <c:v>12</c:v>
                </c:pt>
                <c:pt idx="302">
                  <c:v>9</c:v>
                </c:pt>
                <c:pt idx="303">
                  <c:v>7</c:v>
                </c:pt>
                <c:pt idx="304">
                  <c:v>10</c:v>
                </c:pt>
                <c:pt idx="305">
                  <c:v>7</c:v>
                </c:pt>
                <c:pt idx="306">
                  <c:v>4</c:v>
                </c:pt>
                <c:pt idx="307">
                  <c:v>6</c:v>
                </c:pt>
                <c:pt idx="308">
                  <c:v>4</c:v>
                </c:pt>
                <c:pt idx="309">
                  <c:v>4</c:v>
                </c:pt>
                <c:pt idx="310">
                  <c:v>3</c:v>
                </c:pt>
                <c:pt idx="311">
                  <c:v>5</c:v>
                </c:pt>
                <c:pt idx="312">
                  <c:v>3</c:v>
                </c:pt>
                <c:pt idx="313">
                  <c:v>3</c:v>
                </c:pt>
                <c:pt idx="314">
                  <c:v>10</c:v>
                </c:pt>
                <c:pt idx="315">
                  <c:v>9</c:v>
                </c:pt>
                <c:pt idx="316">
                  <c:v>4</c:v>
                </c:pt>
                <c:pt idx="317">
                  <c:v>27</c:v>
                </c:pt>
                <c:pt idx="318">
                  <c:v>6</c:v>
                </c:pt>
                <c:pt idx="319">
                  <c:v>4</c:v>
                </c:pt>
                <c:pt idx="320">
                  <c:v>12</c:v>
                </c:pt>
                <c:pt idx="321">
                  <c:v>7</c:v>
                </c:pt>
                <c:pt idx="322">
                  <c:v>10</c:v>
                </c:pt>
                <c:pt idx="323">
                  <c:v>7</c:v>
                </c:pt>
                <c:pt idx="324">
                  <c:v>32</c:v>
                </c:pt>
                <c:pt idx="325">
                  <c:v>15</c:v>
                </c:pt>
                <c:pt idx="326">
                  <c:v>14</c:v>
                </c:pt>
                <c:pt idx="327">
                  <c:v>4</c:v>
                </c:pt>
                <c:pt idx="328">
                  <c:v>7</c:v>
                </c:pt>
                <c:pt idx="329">
                  <c:v>9</c:v>
                </c:pt>
                <c:pt idx="330">
                  <c:v>4</c:v>
                </c:pt>
                <c:pt idx="331">
                  <c:v>14</c:v>
                </c:pt>
                <c:pt idx="332">
                  <c:v>26</c:v>
                </c:pt>
                <c:pt idx="333">
                  <c:v>18</c:v>
                </c:pt>
                <c:pt idx="334">
                  <c:v>20</c:v>
                </c:pt>
                <c:pt idx="335">
                  <c:v>22</c:v>
                </c:pt>
                <c:pt idx="336">
                  <c:v>31</c:v>
                </c:pt>
                <c:pt idx="337">
                  <c:v>17</c:v>
                </c:pt>
                <c:pt idx="338">
                  <c:v>17</c:v>
                </c:pt>
                <c:pt idx="339">
                  <c:v>17</c:v>
                </c:pt>
                <c:pt idx="340">
                  <c:v>15</c:v>
                </c:pt>
                <c:pt idx="341">
                  <c:v>15</c:v>
                </c:pt>
                <c:pt idx="342">
                  <c:v>20</c:v>
                </c:pt>
                <c:pt idx="343">
                  <c:v>5</c:v>
                </c:pt>
                <c:pt idx="344">
                  <c:v>16</c:v>
                </c:pt>
                <c:pt idx="345">
                  <c:v>17</c:v>
                </c:pt>
                <c:pt idx="346">
                  <c:v>14</c:v>
                </c:pt>
                <c:pt idx="347">
                  <c:v>11</c:v>
                </c:pt>
                <c:pt idx="348">
                  <c:v>10</c:v>
                </c:pt>
                <c:pt idx="349">
                  <c:v>24</c:v>
                </c:pt>
                <c:pt idx="350">
                  <c:v>22</c:v>
                </c:pt>
                <c:pt idx="351">
                  <c:v>21</c:v>
                </c:pt>
                <c:pt idx="352">
                  <c:v>34</c:v>
                </c:pt>
                <c:pt idx="353">
                  <c:v>16</c:v>
                </c:pt>
                <c:pt idx="354">
                  <c:v>10</c:v>
                </c:pt>
                <c:pt idx="355">
                  <c:v>14</c:v>
                </c:pt>
                <c:pt idx="356">
                  <c:v>10</c:v>
                </c:pt>
                <c:pt idx="357">
                  <c:v>11</c:v>
                </c:pt>
                <c:pt idx="358">
                  <c:v>14</c:v>
                </c:pt>
                <c:pt idx="359">
                  <c:v>14</c:v>
                </c:pt>
                <c:pt idx="360">
                  <c:v>17</c:v>
                </c:pt>
                <c:pt idx="361">
                  <c:v>25</c:v>
                </c:pt>
                <c:pt idx="362">
                  <c:v>42</c:v>
                </c:pt>
                <c:pt idx="363">
                  <c:v>21</c:v>
                </c:pt>
                <c:pt idx="364">
                  <c:v>17</c:v>
                </c:pt>
              </c:numCache>
            </c:numRef>
          </c:val>
          <c:smooth val="0"/>
          <c:extLst>
            <c:ext xmlns:c16="http://schemas.microsoft.com/office/drawing/2014/chart" uri="{C3380CC4-5D6E-409C-BE32-E72D297353CC}">
              <c16:uniqueId val="{00000000-D4D1-4873-A0E2-D0A47DC15604}"/>
            </c:ext>
          </c:extLst>
        </c:ser>
        <c:dLbls>
          <c:showLegendKey val="0"/>
          <c:showVal val="0"/>
          <c:showCatName val="0"/>
          <c:showSerName val="0"/>
          <c:showPercent val="0"/>
          <c:showBubbleSize val="0"/>
        </c:dLbls>
        <c:smooth val="0"/>
        <c:axId val="611754864"/>
        <c:axId val="611759128"/>
      </c:lineChart>
      <c:dateAx>
        <c:axId val="61175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59128"/>
        <c:crosses val="autoZero"/>
        <c:auto val="1"/>
        <c:lblOffset val="100"/>
        <c:baseTimeUnit val="days"/>
      </c:dateAx>
      <c:valAx>
        <c:axId val="61175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175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E821-1F61-43B1-9A08-1CFBF80EB53E}"/>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DBFAFD08-E15F-41DB-8C50-6C2F056F8E3B}"/>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339267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133B8-F11B-44DE-998F-169A2CD14328}"/>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D830202C-A74A-4362-9E77-B4E1E8C1D3D0}"/>
              </a:ext>
            </a:extLst>
          </p:cNvPr>
          <p:cNvGraphicFramePr>
            <a:graphicFrameLocks noGrp="1"/>
          </p:cNvGraphicFramePr>
          <p:nvPr>
            <p:ph type="tbl" sz="quarter" idx="13"/>
            <p:extLst>
              <p:ext uri="{D42A27DB-BD31-4B8C-83A1-F6EECF244321}">
                <p14:modId xmlns:p14="http://schemas.microsoft.com/office/powerpoint/2010/main" val="1660451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143998464"/>
                    </a:ext>
                  </a:extLst>
                </a:gridCol>
                <a:gridCol w="493776">
                  <a:extLst>
                    <a:ext uri="{9D8B030D-6E8A-4147-A177-3AD203B41FA5}">
                      <a16:colId xmlns:a16="http://schemas.microsoft.com/office/drawing/2014/main" val="1931872907"/>
                    </a:ext>
                  </a:extLst>
                </a:gridCol>
                <a:gridCol w="246888">
                  <a:extLst>
                    <a:ext uri="{9D8B030D-6E8A-4147-A177-3AD203B41FA5}">
                      <a16:colId xmlns:a16="http://schemas.microsoft.com/office/drawing/2014/main" val="2815330304"/>
                    </a:ext>
                  </a:extLst>
                </a:gridCol>
                <a:gridCol w="246888">
                  <a:extLst>
                    <a:ext uri="{9D8B030D-6E8A-4147-A177-3AD203B41FA5}">
                      <a16:colId xmlns:a16="http://schemas.microsoft.com/office/drawing/2014/main" val="585600991"/>
                    </a:ext>
                  </a:extLst>
                </a:gridCol>
                <a:gridCol w="246888">
                  <a:extLst>
                    <a:ext uri="{9D8B030D-6E8A-4147-A177-3AD203B41FA5}">
                      <a16:colId xmlns:a16="http://schemas.microsoft.com/office/drawing/2014/main" val="419759596"/>
                    </a:ext>
                  </a:extLst>
                </a:gridCol>
                <a:gridCol w="246888">
                  <a:extLst>
                    <a:ext uri="{9D8B030D-6E8A-4147-A177-3AD203B41FA5}">
                      <a16:colId xmlns:a16="http://schemas.microsoft.com/office/drawing/2014/main" val="1511583175"/>
                    </a:ext>
                  </a:extLst>
                </a:gridCol>
                <a:gridCol w="246888">
                  <a:extLst>
                    <a:ext uri="{9D8B030D-6E8A-4147-A177-3AD203B41FA5}">
                      <a16:colId xmlns:a16="http://schemas.microsoft.com/office/drawing/2014/main" val="1125376506"/>
                    </a:ext>
                  </a:extLst>
                </a:gridCol>
                <a:gridCol w="246888">
                  <a:extLst>
                    <a:ext uri="{9D8B030D-6E8A-4147-A177-3AD203B41FA5}">
                      <a16:colId xmlns:a16="http://schemas.microsoft.com/office/drawing/2014/main" val="3269211749"/>
                    </a:ext>
                  </a:extLst>
                </a:gridCol>
                <a:gridCol w="246888">
                  <a:extLst>
                    <a:ext uri="{9D8B030D-6E8A-4147-A177-3AD203B41FA5}">
                      <a16:colId xmlns:a16="http://schemas.microsoft.com/office/drawing/2014/main" val="3675279503"/>
                    </a:ext>
                  </a:extLst>
                </a:gridCol>
                <a:gridCol w="246888">
                  <a:extLst>
                    <a:ext uri="{9D8B030D-6E8A-4147-A177-3AD203B41FA5}">
                      <a16:colId xmlns:a16="http://schemas.microsoft.com/office/drawing/2014/main" val="3415570504"/>
                    </a:ext>
                  </a:extLst>
                </a:gridCol>
                <a:gridCol w="246888">
                  <a:extLst>
                    <a:ext uri="{9D8B030D-6E8A-4147-A177-3AD203B41FA5}">
                      <a16:colId xmlns:a16="http://schemas.microsoft.com/office/drawing/2014/main" val="1347992754"/>
                    </a:ext>
                  </a:extLst>
                </a:gridCol>
                <a:gridCol w="246888">
                  <a:extLst>
                    <a:ext uri="{9D8B030D-6E8A-4147-A177-3AD203B41FA5}">
                      <a16:colId xmlns:a16="http://schemas.microsoft.com/office/drawing/2014/main" val="2318876744"/>
                    </a:ext>
                  </a:extLst>
                </a:gridCol>
                <a:gridCol w="246888">
                  <a:extLst>
                    <a:ext uri="{9D8B030D-6E8A-4147-A177-3AD203B41FA5}">
                      <a16:colId xmlns:a16="http://schemas.microsoft.com/office/drawing/2014/main" val="1441978745"/>
                    </a:ext>
                  </a:extLst>
                </a:gridCol>
                <a:gridCol w="246888">
                  <a:extLst>
                    <a:ext uri="{9D8B030D-6E8A-4147-A177-3AD203B41FA5}">
                      <a16:colId xmlns:a16="http://schemas.microsoft.com/office/drawing/2014/main" val="1215736901"/>
                    </a:ext>
                  </a:extLst>
                </a:gridCol>
                <a:gridCol w="246888">
                  <a:extLst>
                    <a:ext uri="{9D8B030D-6E8A-4147-A177-3AD203B41FA5}">
                      <a16:colId xmlns:a16="http://schemas.microsoft.com/office/drawing/2014/main" val="3205726968"/>
                    </a:ext>
                  </a:extLst>
                </a:gridCol>
                <a:gridCol w="246888">
                  <a:extLst>
                    <a:ext uri="{9D8B030D-6E8A-4147-A177-3AD203B41FA5}">
                      <a16:colId xmlns:a16="http://schemas.microsoft.com/office/drawing/2014/main" val="1058523500"/>
                    </a:ext>
                  </a:extLst>
                </a:gridCol>
                <a:gridCol w="246888">
                  <a:extLst>
                    <a:ext uri="{9D8B030D-6E8A-4147-A177-3AD203B41FA5}">
                      <a16:colId xmlns:a16="http://schemas.microsoft.com/office/drawing/2014/main" val="1420912793"/>
                    </a:ext>
                  </a:extLst>
                </a:gridCol>
                <a:gridCol w="246888">
                  <a:extLst>
                    <a:ext uri="{9D8B030D-6E8A-4147-A177-3AD203B41FA5}">
                      <a16:colId xmlns:a16="http://schemas.microsoft.com/office/drawing/2014/main" val="3462072005"/>
                    </a:ext>
                  </a:extLst>
                </a:gridCol>
                <a:gridCol w="246888">
                  <a:extLst>
                    <a:ext uri="{9D8B030D-6E8A-4147-A177-3AD203B41FA5}">
                      <a16:colId xmlns:a16="http://schemas.microsoft.com/office/drawing/2014/main" val="3680996384"/>
                    </a:ext>
                  </a:extLst>
                </a:gridCol>
                <a:gridCol w="246888">
                  <a:extLst>
                    <a:ext uri="{9D8B030D-6E8A-4147-A177-3AD203B41FA5}">
                      <a16:colId xmlns:a16="http://schemas.microsoft.com/office/drawing/2014/main" val="119277134"/>
                    </a:ext>
                  </a:extLst>
                </a:gridCol>
                <a:gridCol w="246888">
                  <a:extLst>
                    <a:ext uri="{9D8B030D-6E8A-4147-A177-3AD203B41FA5}">
                      <a16:colId xmlns:a16="http://schemas.microsoft.com/office/drawing/2014/main" val="2643649503"/>
                    </a:ext>
                  </a:extLst>
                </a:gridCol>
                <a:gridCol w="246888">
                  <a:extLst>
                    <a:ext uri="{9D8B030D-6E8A-4147-A177-3AD203B41FA5}">
                      <a16:colId xmlns:a16="http://schemas.microsoft.com/office/drawing/2014/main" val="1037941922"/>
                    </a:ext>
                  </a:extLst>
                </a:gridCol>
                <a:gridCol w="246888">
                  <a:extLst>
                    <a:ext uri="{9D8B030D-6E8A-4147-A177-3AD203B41FA5}">
                      <a16:colId xmlns:a16="http://schemas.microsoft.com/office/drawing/2014/main" val="1108046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4083718"/>
                  </a:ext>
                </a:extLst>
              </a:tr>
              <a:tr h="370840">
                <a:tc>
                  <a:txBody>
                    <a:bodyPr/>
                    <a:lstStyle/>
                    <a:p>
                      <a:r>
                        <a:rPr lang="en-US" sz="1000"/>
                        <a:t>TrendSet</a:t>
                      </a:r>
                    </a:p>
                  </a:txBody>
                  <a:tcPr/>
                </a:tc>
                <a:tc>
                  <a:txBody>
                    <a:bodyPr/>
                    <a:lstStyle/>
                    <a:p>
                      <a:r>
                        <a:rPr lang="en-US" sz="1000"/>
                        <a:t>3376</a:t>
                      </a:r>
                    </a:p>
                  </a:txBody>
                  <a:tcPr/>
                </a:tc>
                <a:tc>
                  <a:txBody>
                    <a:bodyPr/>
                    <a:lstStyle/>
                    <a:p>
                      <a:r>
                        <a:rPr lang="en-US" sz="1000"/>
                        <a:t>502</a:t>
                      </a:r>
                    </a:p>
                  </a:txBody>
                  <a:tcPr/>
                </a:tc>
                <a:tc>
                  <a:txBody>
                    <a:bodyPr/>
                    <a:lstStyle/>
                    <a:p>
                      <a:r>
                        <a:rPr lang="en-US" sz="1000"/>
                        <a:t>55</a:t>
                      </a:r>
                    </a:p>
                  </a:txBody>
                  <a:tcPr/>
                </a:tc>
                <a:tc>
                  <a:txBody>
                    <a:bodyPr/>
                    <a:lstStyle/>
                    <a:p>
                      <a:r>
                        <a:rPr lang="en-US" sz="1000"/>
                        <a:t>2</a:t>
                      </a:r>
                    </a:p>
                  </a:txBody>
                  <a:tcPr/>
                </a:tc>
                <a:tc>
                  <a:txBody>
                    <a:bodyPr/>
                    <a:lstStyle/>
                    <a:p>
                      <a:r>
                        <a:rPr lang="en-US" sz="1000"/>
                        <a:t>49</a:t>
                      </a:r>
                    </a:p>
                  </a:txBody>
                  <a:tcPr/>
                </a:tc>
                <a:tc>
                  <a:txBody>
                    <a:bodyPr/>
                    <a:lstStyle/>
                    <a:p>
                      <a:r>
                        <a:rPr lang="en-US" sz="1000"/>
                        <a:t>1</a:t>
                      </a:r>
                    </a:p>
                  </a:txBody>
                  <a:tcPr/>
                </a:tc>
                <a:tc>
                  <a:txBody>
                    <a:bodyPr/>
                    <a:lstStyle/>
                    <a:p>
                      <a:r>
                        <a:rPr lang="en-US" sz="1000"/>
                        <a:t>3</a:t>
                      </a:r>
                    </a:p>
                  </a:txBody>
                  <a:tcPr/>
                </a:tc>
                <a:tc>
                  <a:txBody>
                    <a:bodyPr/>
                    <a:lstStyle/>
                    <a:p>
                      <a:r>
                        <a:rPr lang="en-US" sz="1000"/>
                        <a:t>940</a:t>
                      </a:r>
                    </a:p>
                  </a:txBody>
                  <a:tcPr/>
                </a:tc>
                <a:tc>
                  <a:txBody>
                    <a:bodyPr/>
                    <a:lstStyle/>
                    <a:p>
                      <a:r>
                        <a:rPr lang="en-US" sz="1000"/>
                        <a:t>0</a:t>
                      </a:r>
                    </a:p>
                  </a:txBody>
                  <a:tcPr/>
                </a:tc>
                <a:tc>
                  <a:txBody>
                    <a:bodyPr/>
                    <a:lstStyle/>
                    <a:p>
                      <a:r>
                        <a:rPr lang="en-US" sz="1000"/>
                        <a:t>922</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44</a:t>
                      </a:r>
                    </a:p>
                  </a:txBody>
                  <a:tcPr/>
                </a:tc>
                <a:tc>
                  <a:txBody>
                    <a:bodyPr/>
                    <a:lstStyle/>
                    <a:p>
                      <a:r>
                        <a:rPr lang="en-US" sz="1000"/>
                        <a:t>106</a:t>
                      </a:r>
                    </a:p>
                  </a:txBody>
                  <a:tcPr/>
                </a:tc>
                <a:tc>
                  <a:txBody>
                    <a:bodyPr/>
                    <a:lstStyle/>
                    <a:p>
                      <a:r>
                        <a:rPr lang="en-US" sz="1000"/>
                        <a:t>1090</a:t>
                      </a:r>
                    </a:p>
                  </a:txBody>
                  <a:tcPr/>
                </a:tc>
                <a:tc>
                  <a:txBody>
                    <a:bodyPr/>
                    <a:lstStyle/>
                    <a:p>
                      <a:r>
                        <a:rPr lang="en-US" sz="1000"/>
                        <a:t>2</a:t>
                      </a:r>
                    </a:p>
                  </a:txBody>
                  <a:tcPr/>
                </a:tc>
                <a:tc>
                  <a:txBody>
                    <a:bodyPr/>
                    <a:lstStyle/>
                    <a:p>
                      <a:r>
                        <a:rPr lang="en-US" sz="1000"/>
                        <a:t>1</a:t>
                      </a:r>
                    </a:p>
                  </a:txBody>
                  <a:tcPr/>
                </a:tc>
                <a:tc>
                  <a:txBody>
                    <a:bodyPr/>
                    <a:lstStyle/>
                    <a:p>
                      <a:r>
                        <a:rPr lang="en-US" sz="1000"/>
                        <a:t>0.6342 %</a:t>
                      </a:r>
                    </a:p>
                  </a:txBody>
                  <a:tcPr/>
                </a:tc>
                <a:tc>
                  <a:txBody>
                    <a:bodyPr/>
                    <a:lstStyle/>
                    <a:p>
                      <a:r>
                        <a:rPr lang="en-US" sz="1000"/>
                        <a:t>100.0 %</a:t>
                      </a:r>
                    </a:p>
                  </a:txBody>
                  <a:tcPr/>
                </a:tc>
                <a:extLst>
                  <a:ext uri="{0D108BD9-81ED-4DB2-BD59-A6C34878D82A}">
                    <a16:rowId xmlns:a16="http://schemas.microsoft.com/office/drawing/2014/main" val="1728817291"/>
                  </a:ext>
                </a:extLst>
              </a:tr>
            </a:tbl>
          </a:graphicData>
        </a:graphic>
      </p:graphicFrame>
      <p:sp>
        <p:nvSpPr>
          <p:cNvPr id="4" name="Text Placeholder 3">
            <a:extLst>
              <a:ext uri="{FF2B5EF4-FFF2-40B4-BE49-F238E27FC236}">
                <a16:creationId xmlns:a16="http://schemas.microsoft.com/office/drawing/2014/main" id="{BE6792A4-3C80-4C2C-9F76-F550647F5B0A}"/>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179722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733D6-56DF-4150-AD79-E3A7111E485E}"/>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A3C80D33-9264-43C3-B322-3B84F8E85112}"/>
              </a:ext>
            </a:extLst>
          </p:cNvPr>
          <p:cNvGraphicFramePr>
            <a:graphicFrameLocks noGrp="1"/>
          </p:cNvGraphicFramePr>
          <p:nvPr>
            <p:ph type="tbl" sz="quarter" idx="13"/>
            <p:extLst>
              <p:ext uri="{D42A27DB-BD31-4B8C-83A1-F6EECF244321}">
                <p14:modId xmlns:p14="http://schemas.microsoft.com/office/powerpoint/2010/main" val="3030408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542029678"/>
                    </a:ext>
                  </a:extLst>
                </a:gridCol>
                <a:gridCol w="208280">
                  <a:extLst>
                    <a:ext uri="{9D8B030D-6E8A-4147-A177-3AD203B41FA5}">
                      <a16:colId xmlns:a16="http://schemas.microsoft.com/office/drawing/2014/main" val="1121125557"/>
                    </a:ext>
                  </a:extLst>
                </a:gridCol>
                <a:gridCol w="208280">
                  <a:extLst>
                    <a:ext uri="{9D8B030D-6E8A-4147-A177-3AD203B41FA5}">
                      <a16:colId xmlns:a16="http://schemas.microsoft.com/office/drawing/2014/main" val="2541318043"/>
                    </a:ext>
                  </a:extLst>
                </a:gridCol>
                <a:gridCol w="208280">
                  <a:extLst>
                    <a:ext uri="{9D8B030D-6E8A-4147-A177-3AD203B41FA5}">
                      <a16:colId xmlns:a16="http://schemas.microsoft.com/office/drawing/2014/main" val="1600423856"/>
                    </a:ext>
                  </a:extLst>
                </a:gridCol>
                <a:gridCol w="208280">
                  <a:extLst>
                    <a:ext uri="{9D8B030D-6E8A-4147-A177-3AD203B41FA5}">
                      <a16:colId xmlns:a16="http://schemas.microsoft.com/office/drawing/2014/main" val="3850152918"/>
                    </a:ext>
                  </a:extLst>
                </a:gridCol>
                <a:gridCol w="208280">
                  <a:extLst>
                    <a:ext uri="{9D8B030D-6E8A-4147-A177-3AD203B41FA5}">
                      <a16:colId xmlns:a16="http://schemas.microsoft.com/office/drawing/2014/main" val="1452522315"/>
                    </a:ext>
                  </a:extLst>
                </a:gridCol>
                <a:gridCol w="208280">
                  <a:extLst>
                    <a:ext uri="{9D8B030D-6E8A-4147-A177-3AD203B41FA5}">
                      <a16:colId xmlns:a16="http://schemas.microsoft.com/office/drawing/2014/main" val="2406143184"/>
                    </a:ext>
                  </a:extLst>
                </a:gridCol>
                <a:gridCol w="208280">
                  <a:extLst>
                    <a:ext uri="{9D8B030D-6E8A-4147-A177-3AD203B41FA5}">
                      <a16:colId xmlns:a16="http://schemas.microsoft.com/office/drawing/2014/main" val="2576055657"/>
                    </a:ext>
                  </a:extLst>
                </a:gridCol>
                <a:gridCol w="208280">
                  <a:extLst>
                    <a:ext uri="{9D8B030D-6E8A-4147-A177-3AD203B41FA5}">
                      <a16:colId xmlns:a16="http://schemas.microsoft.com/office/drawing/2014/main" val="3804061453"/>
                    </a:ext>
                  </a:extLst>
                </a:gridCol>
                <a:gridCol w="208280">
                  <a:extLst>
                    <a:ext uri="{9D8B030D-6E8A-4147-A177-3AD203B41FA5}">
                      <a16:colId xmlns:a16="http://schemas.microsoft.com/office/drawing/2014/main" val="3896623623"/>
                    </a:ext>
                  </a:extLst>
                </a:gridCol>
                <a:gridCol w="208280">
                  <a:extLst>
                    <a:ext uri="{9D8B030D-6E8A-4147-A177-3AD203B41FA5}">
                      <a16:colId xmlns:a16="http://schemas.microsoft.com/office/drawing/2014/main" val="3908458981"/>
                    </a:ext>
                  </a:extLst>
                </a:gridCol>
                <a:gridCol w="208280">
                  <a:extLst>
                    <a:ext uri="{9D8B030D-6E8A-4147-A177-3AD203B41FA5}">
                      <a16:colId xmlns:a16="http://schemas.microsoft.com/office/drawing/2014/main" val="2609910197"/>
                    </a:ext>
                  </a:extLst>
                </a:gridCol>
                <a:gridCol w="208280">
                  <a:extLst>
                    <a:ext uri="{9D8B030D-6E8A-4147-A177-3AD203B41FA5}">
                      <a16:colId xmlns:a16="http://schemas.microsoft.com/office/drawing/2014/main" val="2514304193"/>
                    </a:ext>
                  </a:extLst>
                </a:gridCol>
                <a:gridCol w="208280">
                  <a:extLst>
                    <a:ext uri="{9D8B030D-6E8A-4147-A177-3AD203B41FA5}">
                      <a16:colId xmlns:a16="http://schemas.microsoft.com/office/drawing/2014/main" val="2732006560"/>
                    </a:ext>
                  </a:extLst>
                </a:gridCol>
                <a:gridCol w="208280">
                  <a:extLst>
                    <a:ext uri="{9D8B030D-6E8A-4147-A177-3AD203B41FA5}">
                      <a16:colId xmlns:a16="http://schemas.microsoft.com/office/drawing/2014/main" val="1913126877"/>
                    </a:ext>
                  </a:extLst>
                </a:gridCol>
                <a:gridCol w="208280">
                  <a:extLst>
                    <a:ext uri="{9D8B030D-6E8A-4147-A177-3AD203B41FA5}">
                      <a16:colId xmlns:a16="http://schemas.microsoft.com/office/drawing/2014/main" val="1050296332"/>
                    </a:ext>
                  </a:extLst>
                </a:gridCol>
                <a:gridCol w="208280">
                  <a:extLst>
                    <a:ext uri="{9D8B030D-6E8A-4147-A177-3AD203B41FA5}">
                      <a16:colId xmlns:a16="http://schemas.microsoft.com/office/drawing/2014/main" val="875222842"/>
                    </a:ext>
                  </a:extLst>
                </a:gridCol>
                <a:gridCol w="208280">
                  <a:extLst>
                    <a:ext uri="{9D8B030D-6E8A-4147-A177-3AD203B41FA5}">
                      <a16:colId xmlns:a16="http://schemas.microsoft.com/office/drawing/2014/main" val="2702779846"/>
                    </a:ext>
                  </a:extLst>
                </a:gridCol>
                <a:gridCol w="329184">
                  <a:extLst>
                    <a:ext uri="{9D8B030D-6E8A-4147-A177-3AD203B41FA5}">
                      <a16:colId xmlns:a16="http://schemas.microsoft.com/office/drawing/2014/main" val="136738951"/>
                    </a:ext>
                  </a:extLst>
                </a:gridCol>
                <a:gridCol w="208280">
                  <a:extLst>
                    <a:ext uri="{9D8B030D-6E8A-4147-A177-3AD203B41FA5}">
                      <a16:colId xmlns:a16="http://schemas.microsoft.com/office/drawing/2014/main" val="3442327980"/>
                    </a:ext>
                  </a:extLst>
                </a:gridCol>
                <a:gridCol w="208280">
                  <a:extLst>
                    <a:ext uri="{9D8B030D-6E8A-4147-A177-3AD203B41FA5}">
                      <a16:colId xmlns:a16="http://schemas.microsoft.com/office/drawing/2014/main" val="2140086429"/>
                    </a:ext>
                  </a:extLst>
                </a:gridCol>
                <a:gridCol w="208280">
                  <a:extLst>
                    <a:ext uri="{9D8B030D-6E8A-4147-A177-3AD203B41FA5}">
                      <a16:colId xmlns:a16="http://schemas.microsoft.com/office/drawing/2014/main" val="1240051970"/>
                    </a:ext>
                  </a:extLst>
                </a:gridCol>
                <a:gridCol w="208280">
                  <a:extLst>
                    <a:ext uri="{9D8B030D-6E8A-4147-A177-3AD203B41FA5}">
                      <a16:colId xmlns:a16="http://schemas.microsoft.com/office/drawing/2014/main" val="1728349379"/>
                    </a:ext>
                  </a:extLst>
                </a:gridCol>
                <a:gridCol w="208280">
                  <a:extLst>
                    <a:ext uri="{9D8B030D-6E8A-4147-A177-3AD203B41FA5}">
                      <a16:colId xmlns:a16="http://schemas.microsoft.com/office/drawing/2014/main" val="1702142110"/>
                    </a:ext>
                  </a:extLst>
                </a:gridCol>
                <a:gridCol w="208280">
                  <a:extLst>
                    <a:ext uri="{9D8B030D-6E8A-4147-A177-3AD203B41FA5}">
                      <a16:colId xmlns:a16="http://schemas.microsoft.com/office/drawing/2014/main" val="2944940553"/>
                    </a:ext>
                  </a:extLst>
                </a:gridCol>
                <a:gridCol w="208280">
                  <a:extLst>
                    <a:ext uri="{9D8B030D-6E8A-4147-A177-3AD203B41FA5}">
                      <a16:colId xmlns:a16="http://schemas.microsoft.com/office/drawing/2014/main" val="669475313"/>
                    </a:ext>
                  </a:extLst>
                </a:gridCol>
                <a:gridCol w="208280">
                  <a:extLst>
                    <a:ext uri="{9D8B030D-6E8A-4147-A177-3AD203B41FA5}">
                      <a16:colId xmlns:a16="http://schemas.microsoft.com/office/drawing/2014/main" val="1621737624"/>
                    </a:ext>
                  </a:extLst>
                </a:gridCol>
                <a:gridCol w="208280">
                  <a:extLst>
                    <a:ext uri="{9D8B030D-6E8A-4147-A177-3AD203B41FA5}">
                      <a16:colId xmlns:a16="http://schemas.microsoft.com/office/drawing/2014/main" val="2781619572"/>
                    </a:ext>
                  </a:extLst>
                </a:gridCol>
                <a:gridCol w="208280">
                  <a:extLst>
                    <a:ext uri="{9D8B030D-6E8A-4147-A177-3AD203B41FA5}">
                      <a16:colId xmlns:a16="http://schemas.microsoft.com/office/drawing/2014/main" val="1818599897"/>
                    </a:ext>
                  </a:extLst>
                </a:gridCol>
                <a:gridCol w="208280">
                  <a:extLst>
                    <a:ext uri="{9D8B030D-6E8A-4147-A177-3AD203B41FA5}">
                      <a16:colId xmlns:a16="http://schemas.microsoft.com/office/drawing/2014/main" val="1085556588"/>
                    </a:ext>
                  </a:extLst>
                </a:gridCol>
                <a:gridCol w="208280">
                  <a:extLst>
                    <a:ext uri="{9D8B030D-6E8A-4147-A177-3AD203B41FA5}">
                      <a16:colId xmlns:a16="http://schemas.microsoft.com/office/drawing/2014/main" val="3648017693"/>
                    </a:ext>
                  </a:extLst>
                </a:gridCol>
                <a:gridCol w="208280">
                  <a:extLst>
                    <a:ext uri="{9D8B030D-6E8A-4147-A177-3AD203B41FA5}">
                      <a16:colId xmlns:a16="http://schemas.microsoft.com/office/drawing/2014/main" val="4085945507"/>
                    </a:ext>
                  </a:extLst>
                </a:gridCol>
                <a:gridCol w="208280">
                  <a:extLst>
                    <a:ext uri="{9D8B030D-6E8A-4147-A177-3AD203B41FA5}">
                      <a16:colId xmlns:a16="http://schemas.microsoft.com/office/drawing/2014/main" val="2064398980"/>
                    </a:ext>
                  </a:extLst>
                </a:gridCol>
                <a:gridCol w="208280">
                  <a:extLst>
                    <a:ext uri="{9D8B030D-6E8A-4147-A177-3AD203B41FA5}">
                      <a16:colId xmlns:a16="http://schemas.microsoft.com/office/drawing/2014/main" val="17115389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748577744"/>
                  </a:ext>
                </a:extLst>
              </a:tr>
              <a:tr h="370840">
                <a:tc>
                  <a:txBody>
                    <a:bodyPr/>
                    <a:lstStyle/>
                    <a:p>
                      <a:r>
                        <a:rPr lang="en-US" sz="1000"/>
                        <a:t>TrendSet</a:t>
                      </a:r>
                    </a:p>
                  </a:txBody>
                  <a:tcPr/>
                </a:tc>
                <a:tc>
                  <a:txBody>
                    <a:bodyPr/>
                    <a:lstStyle/>
                    <a:p>
                      <a:r>
                        <a:rPr lang="en-US" sz="1000"/>
                        <a:t>3376</a:t>
                      </a:r>
                    </a:p>
                  </a:txBody>
                  <a:tcPr/>
                </a:tc>
                <a:tc>
                  <a:txBody>
                    <a:bodyPr/>
                    <a:lstStyle/>
                    <a:p>
                      <a:r>
                        <a:rPr lang="en-US" sz="1000"/>
                        <a:t>601</a:t>
                      </a:r>
                    </a:p>
                  </a:txBody>
                  <a:tcPr/>
                </a:tc>
                <a:tc>
                  <a:txBody>
                    <a:bodyPr/>
                    <a:lstStyle/>
                    <a:p>
                      <a:r>
                        <a:rPr lang="en-US" sz="1000"/>
                        <a:t>621</a:t>
                      </a:r>
                    </a:p>
                  </a:txBody>
                  <a:tcPr/>
                </a:tc>
                <a:tc>
                  <a:txBody>
                    <a:bodyPr/>
                    <a:lstStyle/>
                    <a:p>
                      <a:r>
                        <a:rPr lang="en-US" sz="1000"/>
                        <a:t>105</a:t>
                      </a:r>
                    </a:p>
                  </a:txBody>
                  <a:tcPr/>
                </a:tc>
                <a:tc>
                  <a:txBody>
                    <a:bodyPr/>
                    <a:lstStyle/>
                    <a:p>
                      <a:r>
                        <a:rPr lang="en-US" sz="1000"/>
                        <a:t>2878.1601123596</a:t>
                      </a:r>
                    </a:p>
                  </a:txBody>
                  <a:tcPr/>
                </a:tc>
                <a:tc>
                  <a:txBody>
                    <a:bodyPr/>
                    <a:lstStyle/>
                    <a:p>
                      <a:r>
                        <a:rPr lang="en-US" sz="1000"/>
                        <a:t>55</a:t>
                      </a:r>
                    </a:p>
                  </a:txBody>
                  <a:tcPr/>
                </a:tc>
                <a:tc>
                  <a:txBody>
                    <a:bodyPr/>
                    <a:lstStyle/>
                    <a:p>
                      <a:r>
                        <a:rPr lang="en-US" sz="1000"/>
                        <a:t>655949</a:t>
                      </a:r>
                    </a:p>
                  </a:txBody>
                  <a:tcPr/>
                </a:tc>
                <a:tc>
                  <a:txBody>
                    <a:bodyPr/>
                    <a:lstStyle/>
                    <a:p>
                      <a:r>
                        <a:rPr lang="en-US" sz="1000"/>
                        <a:t>959.61643835616</a:t>
                      </a:r>
                    </a:p>
                  </a:txBody>
                  <a:tcPr/>
                </a:tc>
                <a:tc>
                  <a:txBody>
                    <a:bodyPr/>
                    <a:lstStyle/>
                    <a:p>
                      <a:r>
                        <a:rPr lang="en-US" sz="1000"/>
                        <a:t>0</a:t>
                      </a:r>
                    </a:p>
                  </a:txBody>
                  <a:tcPr/>
                </a:tc>
                <a:tc>
                  <a:txBody>
                    <a:bodyPr/>
                    <a:lstStyle/>
                    <a:p>
                      <a:r>
                        <a:rPr lang="en-US" sz="1000"/>
                        <a:t>24025</a:t>
                      </a:r>
                    </a:p>
                  </a:txBody>
                  <a:tcPr/>
                </a:tc>
                <a:tc>
                  <a:txBody>
                    <a:bodyPr/>
                    <a:lstStyle/>
                    <a:p>
                      <a:r>
                        <a:rPr lang="en-US" sz="1000"/>
                        <a:t>655949</a:t>
                      </a:r>
                    </a:p>
                  </a:txBody>
                  <a:tcPr/>
                </a:tc>
                <a:tc>
                  <a:txBody>
                    <a:bodyPr/>
                    <a:lstStyle/>
                    <a:p>
                      <a:r>
                        <a:rPr lang="en-US" sz="1000"/>
                        <a:t>22.53 %</a:t>
                      </a:r>
                    </a:p>
                  </a:txBody>
                  <a:tcPr/>
                </a:tc>
                <a:tc>
                  <a:txBody>
                    <a:bodyPr/>
                    <a:lstStyle/>
                    <a:p>
                      <a:r>
                        <a:rPr lang="en-US" sz="1000"/>
                        <a:t>644</a:t>
                      </a:r>
                    </a:p>
                  </a:txBody>
                  <a:tcPr/>
                </a:tc>
                <a:tc>
                  <a:txBody>
                    <a:bodyPr/>
                    <a:lstStyle/>
                    <a:p>
                      <a:r>
                        <a:rPr lang="en-US" sz="1000"/>
                        <a:t>162</a:t>
                      </a:r>
                    </a:p>
                  </a:txBody>
                  <a:tcPr/>
                </a:tc>
                <a:tc>
                  <a:txBody>
                    <a:bodyPr/>
                    <a:lstStyle/>
                    <a:p>
                      <a:r>
                        <a:rPr lang="en-US" sz="1000"/>
                        <a:t>47</a:t>
                      </a:r>
                    </a:p>
                  </a:txBody>
                  <a:tcPr/>
                </a:tc>
                <a:tc>
                  <a:txBody>
                    <a:bodyPr/>
                    <a:lstStyle/>
                    <a:p>
                      <a:r>
                        <a:rPr lang="en-US" sz="1000"/>
                        <a:t>0</a:t>
                      </a:r>
                    </a:p>
                  </a:txBody>
                  <a:tcPr/>
                </a:tc>
                <a:tc>
                  <a:txBody>
                    <a:bodyPr/>
                    <a:lstStyle/>
                    <a:p>
                      <a:r>
                        <a:rPr lang="en-US" sz="1000"/>
                        <a:t>22362</a:t>
                      </a:r>
                    </a:p>
                  </a:txBody>
                  <a:tcPr/>
                </a:tc>
                <a:tc>
                  <a:txBody>
                    <a:bodyPr/>
                    <a:lstStyle/>
                    <a:p>
                      <a:r>
                        <a:rPr lang="en-US" sz="1000"/>
                        <a:t>493</a:t>
                      </a:r>
                    </a:p>
                  </a:txBody>
                  <a:tcPr/>
                </a:tc>
                <a:tc>
                  <a:txBody>
                    <a:bodyPr/>
                    <a:lstStyle/>
                    <a:p>
                      <a:r>
                        <a:rPr lang="en-US" sz="1000"/>
                        <a:t>6788</a:t>
                      </a:r>
                    </a:p>
                  </a:txBody>
                  <a:tcPr/>
                </a:tc>
                <a:tc>
                  <a:txBody>
                    <a:bodyPr/>
                    <a:lstStyle/>
                    <a:p>
                      <a:r>
                        <a:rPr lang="en-US" sz="1000"/>
                        <a:t>48</a:t>
                      </a:r>
                    </a:p>
                  </a:txBody>
                  <a:tcPr/>
                </a:tc>
                <a:tc>
                  <a:txBody>
                    <a:bodyPr/>
                    <a:lstStyle/>
                    <a:p>
                      <a:r>
                        <a:rPr lang="en-US" sz="1000"/>
                        <a:t>15033</a:t>
                      </a:r>
                    </a:p>
                  </a:txBody>
                  <a:tcPr/>
                </a:tc>
                <a:tc>
                  <a:txBody>
                    <a:bodyPr/>
                    <a:lstStyle/>
                    <a:p>
                      <a:r>
                        <a:rPr lang="en-US" sz="1000"/>
                        <a:t>538</a:t>
                      </a:r>
                    </a:p>
                  </a:txBody>
                  <a:tcPr/>
                </a:tc>
                <a:tc>
                  <a:txBody>
                    <a:bodyPr/>
                    <a:lstStyle/>
                    <a:p>
                      <a:r>
                        <a:rPr lang="en-US" sz="1000"/>
                        <a:t>1663</a:t>
                      </a:r>
                    </a:p>
                  </a:txBody>
                  <a:tcPr/>
                </a:tc>
                <a:tc>
                  <a:txBody>
                    <a:bodyPr/>
                    <a:lstStyle/>
                    <a:p>
                      <a:r>
                        <a:rPr lang="en-US" sz="1000"/>
                        <a:t>1439</a:t>
                      </a:r>
                    </a:p>
                  </a:txBody>
                  <a:tcPr/>
                </a:tc>
                <a:tc>
                  <a:txBody>
                    <a:bodyPr/>
                    <a:lstStyle/>
                    <a:p>
                      <a:r>
                        <a:rPr lang="en-US" sz="1000"/>
                        <a:t>112</a:t>
                      </a:r>
                    </a:p>
                  </a:txBody>
                  <a:tcPr/>
                </a:tc>
                <a:tc>
                  <a:txBody>
                    <a:bodyPr/>
                    <a:lstStyle/>
                    <a:p>
                      <a:r>
                        <a:rPr lang="en-US" sz="1000"/>
                        <a:t>112</a:t>
                      </a:r>
                    </a:p>
                  </a:txBody>
                  <a:tcPr/>
                </a:tc>
                <a:tc>
                  <a:txBody>
                    <a:bodyPr/>
                    <a:lstStyle/>
                    <a:p>
                      <a:r>
                        <a:rPr lang="en-US" sz="1000"/>
                        <a:t>0</a:t>
                      </a:r>
                    </a:p>
                  </a:txBody>
                  <a:tcPr/>
                </a:tc>
                <a:tc>
                  <a:txBody>
                    <a:bodyPr/>
                    <a:lstStyle/>
                    <a:p>
                      <a:r>
                        <a:rPr lang="en-US" sz="1000"/>
                        <a:t>0</a:t>
                      </a:r>
                    </a:p>
                  </a:txBody>
                  <a:tcPr/>
                </a:tc>
                <a:tc>
                  <a:txBody>
                    <a:bodyPr/>
                    <a:lstStyle/>
                    <a:p>
                      <a:r>
                        <a:rPr lang="en-US" sz="1000"/>
                        <a:t>59</a:t>
                      </a:r>
                    </a:p>
                  </a:txBody>
                  <a:tcPr/>
                </a:tc>
                <a:tc>
                  <a:txBody>
                    <a:bodyPr/>
                    <a:lstStyle/>
                    <a:p>
                      <a:r>
                        <a:rPr lang="en-US" sz="1000"/>
                        <a:t>40</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634989175"/>
                  </a:ext>
                </a:extLst>
              </a:tr>
            </a:tbl>
          </a:graphicData>
        </a:graphic>
      </p:graphicFrame>
      <p:sp>
        <p:nvSpPr>
          <p:cNvPr id="4" name="Text Placeholder 3">
            <a:extLst>
              <a:ext uri="{FF2B5EF4-FFF2-40B4-BE49-F238E27FC236}">
                <a16:creationId xmlns:a16="http://schemas.microsoft.com/office/drawing/2014/main" id="{C7B3FB2E-DB24-4D48-A33E-5A035223FFA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6164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769C5-4DAB-4DA4-9B85-3252915A0C8B}"/>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32DF39D2-8F0C-4943-93E6-B4837ACCC540}"/>
              </a:ext>
            </a:extLst>
          </p:cNvPr>
          <p:cNvGraphicFramePr>
            <a:graphicFrameLocks noGrp="1"/>
          </p:cNvGraphicFramePr>
          <p:nvPr>
            <p:ph type="chart" sz="quarter" idx="13"/>
            <p:extLst>
              <p:ext uri="{D42A27DB-BD31-4B8C-83A1-F6EECF244321}">
                <p14:modId xmlns:p14="http://schemas.microsoft.com/office/powerpoint/2010/main" val="3012322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3A17C-28E1-46C3-B213-2E7701DADB0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8E03AC2-4DC8-4EF4-89D5-469FD6507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283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103B-70B7-41B1-863F-14E7C98D6039}"/>
              </a:ext>
            </a:extLst>
          </p:cNvPr>
          <p:cNvSpPr>
            <a:spLocks noGrp="1"/>
          </p:cNvSpPr>
          <p:nvPr>
            <p:ph type="title"/>
          </p:nvPr>
        </p:nvSpPr>
        <p:spPr/>
        <p:txBody>
          <a:bodyPr/>
          <a:lstStyle/>
          <a:p>
            <a:r>
              <a:rPr lang="en-US"/>
              <a:t>Facebook Own Posts Table | TrendSet - 1 of 26</a:t>
            </a:r>
          </a:p>
        </p:txBody>
      </p:sp>
      <p:graphicFrame>
        <p:nvGraphicFramePr>
          <p:cNvPr id="5" name="Table Placeholder 4">
            <a:extLst>
              <a:ext uri="{FF2B5EF4-FFF2-40B4-BE49-F238E27FC236}">
                <a16:creationId xmlns:a16="http://schemas.microsoft.com/office/drawing/2014/main" id="{19D24032-54B2-4B81-B10D-9D7202696CAB}"/>
              </a:ext>
            </a:extLst>
          </p:cNvPr>
          <p:cNvGraphicFramePr>
            <a:graphicFrameLocks noGrp="1"/>
          </p:cNvGraphicFramePr>
          <p:nvPr>
            <p:ph type="tbl" sz="quarter" idx="13"/>
            <p:extLst>
              <p:ext uri="{D42A27DB-BD31-4B8C-83A1-F6EECF244321}">
                <p14:modId xmlns:p14="http://schemas.microsoft.com/office/powerpoint/2010/main" val="4143417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93061732"/>
                    </a:ext>
                  </a:extLst>
                </a:gridCol>
                <a:gridCol w="822960">
                  <a:extLst>
                    <a:ext uri="{9D8B030D-6E8A-4147-A177-3AD203B41FA5}">
                      <a16:colId xmlns:a16="http://schemas.microsoft.com/office/drawing/2014/main" val="2206270096"/>
                    </a:ext>
                  </a:extLst>
                </a:gridCol>
                <a:gridCol w="329184">
                  <a:extLst>
                    <a:ext uri="{9D8B030D-6E8A-4147-A177-3AD203B41FA5}">
                      <a16:colId xmlns:a16="http://schemas.microsoft.com/office/drawing/2014/main" val="2153196070"/>
                    </a:ext>
                  </a:extLst>
                </a:gridCol>
                <a:gridCol w="208280">
                  <a:extLst>
                    <a:ext uri="{9D8B030D-6E8A-4147-A177-3AD203B41FA5}">
                      <a16:colId xmlns:a16="http://schemas.microsoft.com/office/drawing/2014/main" val="2855027509"/>
                    </a:ext>
                  </a:extLst>
                </a:gridCol>
                <a:gridCol w="208280">
                  <a:extLst>
                    <a:ext uri="{9D8B030D-6E8A-4147-A177-3AD203B41FA5}">
                      <a16:colId xmlns:a16="http://schemas.microsoft.com/office/drawing/2014/main" val="3316041098"/>
                    </a:ext>
                  </a:extLst>
                </a:gridCol>
                <a:gridCol w="208280">
                  <a:extLst>
                    <a:ext uri="{9D8B030D-6E8A-4147-A177-3AD203B41FA5}">
                      <a16:colId xmlns:a16="http://schemas.microsoft.com/office/drawing/2014/main" val="2248991643"/>
                    </a:ext>
                  </a:extLst>
                </a:gridCol>
                <a:gridCol w="208280">
                  <a:extLst>
                    <a:ext uri="{9D8B030D-6E8A-4147-A177-3AD203B41FA5}">
                      <a16:colId xmlns:a16="http://schemas.microsoft.com/office/drawing/2014/main" val="2909505697"/>
                    </a:ext>
                  </a:extLst>
                </a:gridCol>
                <a:gridCol w="208280">
                  <a:extLst>
                    <a:ext uri="{9D8B030D-6E8A-4147-A177-3AD203B41FA5}">
                      <a16:colId xmlns:a16="http://schemas.microsoft.com/office/drawing/2014/main" val="3766559143"/>
                    </a:ext>
                  </a:extLst>
                </a:gridCol>
                <a:gridCol w="208280">
                  <a:extLst>
                    <a:ext uri="{9D8B030D-6E8A-4147-A177-3AD203B41FA5}">
                      <a16:colId xmlns:a16="http://schemas.microsoft.com/office/drawing/2014/main" val="764900602"/>
                    </a:ext>
                  </a:extLst>
                </a:gridCol>
                <a:gridCol w="208280">
                  <a:extLst>
                    <a:ext uri="{9D8B030D-6E8A-4147-A177-3AD203B41FA5}">
                      <a16:colId xmlns:a16="http://schemas.microsoft.com/office/drawing/2014/main" val="2996528232"/>
                    </a:ext>
                  </a:extLst>
                </a:gridCol>
                <a:gridCol w="208280">
                  <a:extLst>
                    <a:ext uri="{9D8B030D-6E8A-4147-A177-3AD203B41FA5}">
                      <a16:colId xmlns:a16="http://schemas.microsoft.com/office/drawing/2014/main" val="797115826"/>
                    </a:ext>
                  </a:extLst>
                </a:gridCol>
                <a:gridCol w="208280">
                  <a:extLst>
                    <a:ext uri="{9D8B030D-6E8A-4147-A177-3AD203B41FA5}">
                      <a16:colId xmlns:a16="http://schemas.microsoft.com/office/drawing/2014/main" val="2597445568"/>
                    </a:ext>
                  </a:extLst>
                </a:gridCol>
                <a:gridCol w="208280">
                  <a:extLst>
                    <a:ext uri="{9D8B030D-6E8A-4147-A177-3AD203B41FA5}">
                      <a16:colId xmlns:a16="http://schemas.microsoft.com/office/drawing/2014/main" val="1339171257"/>
                    </a:ext>
                  </a:extLst>
                </a:gridCol>
                <a:gridCol w="208280">
                  <a:extLst>
                    <a:ext uri="{9D8B030D-6E8A-4147-A177-3AD203B41FA5}">
                      <a16:colId xmlns:a16="http://schemas.microsoft.com/office/drawing/2014/main" val="487624128"/>
                    </a:ext>
                  </a:extLst>
                </a:gridCol>
                <a:gridCol w="208280">
                  <a:extLst>
                    <a:ext uri="{9D8B030D-6E8A-4147-A177-3AD203B41FA5}">
                      <a16:colId xmlns:a16="http://schemas.microsoft.com/office/drawing/2014/main" val="3235689837"/>
                    </a:ext>
                  </a:extLst>
                </a:gridCol>
                <a:gridCol w="208280">
                  <a:extLst>
                    <a:ext uri="{9D8B030D-6E8A-4147-A177-3AD203B41FA5}">
                      <a16:colId xmlns:a16="http://schemas.microsoft.com/office/drawing/2014/main" val="3860852590"/>
                    </a:ext>
                  </a:extLst>
                </a:gridCol>
                <a:gridCol w="208280">
                  <a:extLst>
                    <a:ext uri="{9D8B030D-6E8A-4147-A177-3AD203B41FA5}">
                      <a16:colId xmlns:a16="http://schemas.microsoft.com/office/drawing/2014/main" val="1829896025"/>
                    </a:ext>
                  </a:extLst>
                </a:gridCol>
                <a:gridCol w="208280">
                  <a:extLst>
                    <a:ext uri="{9D8B030D-6E8A-4147-A177-3AD203B41FA5}">
                      <a16:colId xmlns:a16="http://schemas.microsoft.com/office/drawing/2014/main" val="1512685411"/>
                    </a:ext>
                  </a:extLst>
                </a:gridCol>
                <a:gridCol w="208280">
                  <a:extLst>
                    <a:ext uri="{9D8B030D-6E8A-4147-A177-3AD203B41FA5}">
                      <a16:colId xmlns:a16="http://schemas.microsoft.com/office/drawing/2014/main" val="494001185"/>
                    </a:ext>
                  </a:extLst>
                </a:gridCol>
                <a:gridCol w="208280">
                  <a:extLst>
                    <a:ext uri="{9D8B030D-6E8A-4147-A177-3AD203B41FA5}">
                      <a16:colId xmlns:a16="http://schemas.microsoft.com/office/drawing/2014/main" val="197099808"/>
                    </a:ext>
                  </a:extLst>
                </a:gridCol>
                <a:gridCol w="208280">
                  <a:extLst>
                    <a:ext uri="{9D8B030D-6E8A-4147-A177-3AD203B41FA5}">
                      <a16:colId xmlns:a16="http://schemas.microsoft.com/office/drawing/2014/main" val="3544398205"/>
                    </a:ext>
                  </a:extLst>
                </a:gridCol>
                <a:gridCol w="208280">
                  <a:extLst>
                    <a:ext uri="{9D8B030D-6E8A-4147-A177-3AD203B41FA5}">
                      <a16:colId xmlns:a16="http://schemas.microsoft.com/office/drawing/2014/main" val="3464871424"/>
                    </a:ext>
                  </a:extLst>
                </a:gridCol>
                <a:gridCol w="208280">
                  <a:extLst>
                    <a:ext uri="{9D8B030D-6E8A-4147-A177-3AD203B41FA5}">
                      <a16:colId xmlns:a16="http://schemas.microsoft.com/office/drawing/2014/main" val="3281323023"/>
                    </a:ext>
                  </a:extLst>
                </a:gridCol>
                <a:gridCol w="208280">
                  <a:extLst>
                    <a:ext uri="{9D8B030D-6E8A-4147-A177-3AD203B41FA5}">
                      <a16:colId xmlns:a16="http://schemas.microsoft.com/office/drawing/2014/main" val="3911845340"/>
                    </a:ext>
                  </a:extLst>
                </a:gridCol>
                <a:gridCol w="208280">
                  <a:extLst>
                    <a:ext uri="{9D8B030D-6E8A-4147-A177-3AD203B41FA5}">
                      <a16:colId xmlns:a16="http://schemas.microsoft.com/office/drawing/2014/main" val="3521249818"/>
                    </a:ext>
                  </a:extLst>
                </a:gridCol>
                <a:gridCol w="208280">
                  <a:extLst>
                    <a:ext uri="{9D8B030D-6E8A-4147-A177-3AD203B41FA5}">
                      <a16:colId xmlns:a16="http://schemas.microsoft.com/office/drawing/2014/main" val="2972574995"/>
                    </a:ext>
                  </a:extLst>
                </a:gridCol>
                <a:gridCol w="208280">
                  <a:extLst>
                    <a:ext uri="{9D8B030D-6E8A-4147-A177-3AD203B41FA5}">
                      <a16:colId xmlns:a16="http://schemas.microsoft.com/office/drawing/2014/main" val="3007008884"/>
                    </a:ext>
                  </a:extLst>
                </a:gridCol>
                <a:gridCol w="208280">
                  <a:extLst>
                    <a:ext uri="{9D8B030D-6E8A-4147-A177-3AD203B41FA5}">
                      <a16:colId xmlns:a16="http://schemas.microsoft.com/office/drawing/2014/main" val="542155424"/>
                    </a:ext>
                  </a:extLst>
                </a:gridCol>
                <a:gridCol w="208280">
                  <a:extLst>
                    <a:ext uri="{9D8B030D-6E8A-4147-A177-3AD203B41FA5}">
                      <a16:colId xmlns:a16="http://schemas.microsoft.com/office/drawing/2014/main" val="2897797990"/>
                    </a:ext>
                  </a:extLst>
                </a:gridCol>
                <a:gridCol w="208280">
                  <a:extLst>
                    <a:ext uri="{9D8B030D-6E8A-4147-A177-3AD203B41FA5}">
                      <a16:colId xmlns:a16="http://schemas.microsoft.com/office/drawing/2014/main" val="2307822466"/>
                    </a:ext>
                  </a:extLst>
                </a:gridCol>
                <a:gridCol w="208280">
                  <a:extLst>
                    <a:ext uri="{9D8B030D-6E8A-4147-A177-3AD203B41FA5}">
                      <a16:colId xmlns:a16="http://schemas.microsoft.com/office/drawing/2014/main" val="65537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07466027"/>
                  </a:ext>
                </a:extLst>
              </a:tr>
            </a:tbl>
          </a:graphicData>
        </a:graphic>
      </p:graphicFrame>
      <p:sp>
        <p:nvSpPr>
          <p:cNvPr id="4" name="Text Placeholder 3">
            <a:extLst>
              <a:ext uri="{FF2B5EF4-FFF2-40B4-BE49-F238E27FC236}">
                <a16:creationId xmlns:a16="http://schemas.microsoft.com/office/drawing/2014/main" id="{E2016F43-D7F9-40FF-97F3-7D431A19554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190790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C9BD-E7B5-437B-8C26-90A064FA1F4C}"/>
              </a:ext>
            </a:extLst>
          </p:cNvPr>
          <p:cNvSpPr>
            <a:spLocks noGrp="1"/>
          </p:cNvSpPr>
          <p:nvPr>
            <p:ph type="title"/>
          </p:nvPr>
        </p:nvSpPr>
        <p:spPr/>
        <p:txBody>
          <a:bodyPr/>
          <a:lstStyle/>
          <a:p>
            <a:r>
              <a:rPr lang="en-US"/>
              <a:t>Facebook Own Posts Table | TrendSet - 2 of 26</a:t>
            </a:r>
          </a:p>
        </p:txBody>
      </p:sp>
      <p:graphicFrame>
        <p:nvGraphicFramePr>
          <p:cNvPr id="5" name="Table Placeholder 4">
            <a:extLst>
              <a:ext uri="{FF2B5EF4-FFF2-40B4-BE49-F238E27FC236}">
                <a16:creationId xmlns:a16="http://schemas.microsoft.com/office/drawing/2014/main" id="{3FC0DA75-80D7-4850-9298-817BB0B33E4E}"/>
              </a:ext>
            </a:extLst>
          </p:cNvPr>
          <p:cNvGraphicFramePr>
            <a:graphicFrameLocks noGrp="1"/>
          </p:cNvGraphicFramePr>
          <p:nvPr>
            <p:ph type="tbl" sz="quarter" idx="13"/>
            <p:extLst>
              <p:ext uri="{D42A27DB-BD31-4B8C-83A1-F6EECF244321}">
                <p14:modId xmlns:p14="http://schemas.microsoft.com/office/powerpoint/2010/main" val="25789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94608291"/>
                    </a:ext>
                  </a:extLst>
                </a:gridCol>
                <a:gridCol w="822960">
                  <a:extLst>
                    <a:ext uri="{9D8B030D-6E8A-4147-A177-3AD203B41FA5}">
                      <a16:colId xmlns:a16="http://schemas.microsoft.com/office/drawing/2014/main" val="3732064720"/>
                    </a:ext>
                  </a:extLst>
                </a:gridCol>
                <a:gridCol w="329184">
                  <a:extLst>
                    <a:ext uri="{9D8B030D-6E8A-4147-A177-3AD203B41FA5}">
                      <a16:colId xmlns:a16="http://schemas.microsoft.com/office/drawing/2014/main" val="986864349"/>
                    </a:ext>
                  </a:extLst>
                </a:gridCol>
                <a:gridCol w="208280">
                  <a:extLst>
                    <a:ext uri="{9D8B030D-6E8A-4147-A177-3AD203B41FA5}">
                      <a16:colId xmlns:a16="http://schemas.microsoft.com/office/drawing/2014/main" val="4143106674"/>
                    </a:ext>
                  </a:extLst>
                </a:gridCol>
                <a:gridCol w="208280">
                  <a:extLst>
                    <a:ext uri="{9D8B030D-6E8A-4147-A177-3AD203B41FA5}">
                      <a16:colId xmlns:a16="http://schemas.microsoft.com/office/drawing/2014/main" val="1036977886"/>
                    </a:ext>
                  </a:extLst>
                </a:gridCol>
                <a:gridCol w="208280">
                  <a:extLst>
                    <a:ext uri="{9D8B030D-6E8A-4147-A177-3AD203B41FA5}">
                      <a16:colId xmlns:a16="http://schemas.microsoft.com/office/drawing/2014/main" val="3640608423"/>
                    </a:ext>
                  </a:extLst>
                </a:gridCol>
                <a:gridCol w="208280">
                  <a:extLst>
                    <a:ext uri="{9D8B030D-6E8A-4147-A177-3AD203B41FA5}">
                      <a16:colId xmlns:a16="http://schemas.microsoft.com/office/drawing/2014/main" val="1678987494"/>
                    </a:ext>
                  </a:extLst>
                </a:gridCol>
                <a:gridCol w="208280">
                  <a:extLst>
                    <a:ext uri="{9D8B030D-6E8A-4147-A177-3AD203B41FA5}">
                      <a16:colId xmlns:a16="http://schemas.microsoft.com/office/drawing/2014/main" val="2456845514"/>
                    </a:ext>
                  </a:extLst>
                </a:gridCol>
                <a:gridCol w="208280">
                  <a:extLst>
                    <a:ext uri="{9D8B030D-6E8A-4147-A177-3AD203B41FA5}">
                      <a16:colId xmlns:a16="http://schemas.microsoft.com/office/drawing/2014/main" val="1597141895"/>
                    </a:ext>
                  </a:extLst>
                </a:gridCol>
                <a:gridCol w="208280">
                  <a:extLst>
                    <a:ext uri="{9D8B030D-6E8A-4147-A177-3AD203B41FA5}">
                      <a16:colId xmlns:a16="http://schemas.microsoft.com/office/drawing/2014/main" val="794118560"/>
                    </a:ext>
                  </a:extLst>
                </a:gridCol>
                <a:gridCol w="208280">
                  <a:extLst>
                    <a:ext uri="{9D8B030D-6E8A-4147-A177-3AD203B41FA5}">
                      <a16:colId xmlns:a16="http://schemas.microsoft.com/office/drawing/2014/main" val="3560171659"/>
                    </a:ext>
                  </a:extLst>
                </a:gridCol>
                <a:gridCol w="208280">
                  <a:extLst>
                    <a:ext uri="{9D8B030D-6E8A-4147-A177-3AD203B41FA5}">
                      <a16:colId xmlns:a16="http://schemas.microsoft.com/office/drawing/2014/main" val="1019746878"/>
                    </a:ext>
                  </a:extLst>
                </a:gridCol>
                <a:gridCol w="208280">
                  <a:extLst>
                    <a:ext uri="{9D8B030D-6E8A-4147-A177-3AD203B41FA5}">
                      <a16:colId xmlns:a16="http://schemas.microsoft.com/office/drawing/2014/main" val="2332091064"/>
                    </a:ext>
                  </a:extLst>
                </a:gridCol>
                <a:gridCol w="208280">
                  <a:extLst>
                    <a:ext uri="{9D8B030D-6E8A-4147-A177-3AD203B41FA5}">
                      <a16:colId xmlns:a16="http://schemas.microsoft.com/office/drawing/2014/main" val="3758033617"/>
                    </a:ext>
                  </a:extLst>
                </a:gridCol>
                <a:gridCol w="208280">
                  <a:extLst>
                    <a:ext uri="{9D8B030D-6E8A-4147-A177-3AD203B41FA5}">
                      <a16:colId xmlns:a16="http://schemas.microsoft.com/office/drawing/2014/main" val="4024659735"/>
                    </a:ext>
                  </a:extLst>
                </a:gridCol>
                <a:gridCol w="208280">
                  <a:extLst>
                    <a:ext uri="{9D8B030D-6E8A-4147-A177-3AD203B41FA5}">
                      <a16:colId xmlns:a16="http://schemas.microsoft.com/office/drawing/2014/main" val="2074215412"/>
                    </a:ext>
                  </a:extLst>
                </a:gridCol>
                <a:gridCol w="208280">
                  <a:extLst>
                    <a:ext uri="{9D8B030D-6E8A-4147-A177-3AD203B41FA5}">
                      <a16:colId xmlns:a16="http://schemas.microsoft.com/office/drawing/2014/main" val="3690482757"/>
                    </a:ext>
                  </a:extLst>
                </a:gridCol>
                <a:gridCol w="208280">
                  <a:extLst>
                    <a:ext uri="{9D8B030D-6E8A-4147-A177-3AD203B41FA5}">
                      <a16:colId xmlns:a16="http://schemas.microsoft.com/office/drawing/2014/main" val="517335816"/>
                    </a:ext>
                  </a:extLst>
                </a:gridCol>
                <a:gridCol w="208280">
                  <a:extLst>
                    <a:ext uri="{9D8B030D-6E8A-4147-A177-3AD203B41FA5}">
                      <a16:colId xmlns:a16="http://schemas.microsoft.com/office/drawing/2014/main" val="4003792019"/>
                    </a:ext>
                  </a:extLst>
                </a:gridCol>
                <a:gridCol w="208280">
                  <a:extLst>
                    <a:ext uri="{9D8B030D-6E8A-4147-A177-3AD203B41FA5}">
                      <a16:colId xmlns:a16="http://schemas.microsoft.com/office/drawing/2014/main" val="2883627590"/>
                    </a:ext>
                  </a:extLst>
                </a:gridCol>
                <a:gridCol w="208280">
                  <a:extLst>
                    <a:ext uri="{9D8B030D-6E8A-4147-A177-3AD203B41FA5}">
                      <a16:colId xmlns:a16="http://schemas.microsoft.com/office/drawing/2014/main" val="241508242"/>
                    </a:ext>
                  </a:extLst>
                </a:gridCol>
                <a:gridCol w="208280">
                  <a:extLst>
                    <a:ext uri="{9D8B030D-6E8A-4147-A177-3AD203B41FA5}">
                      <a16:colId xmlns:a16="http://schemas.microsoft.com/office/drawing/2014/main" val="3638216679"/>
                    </a:ext>
                  </a:extLst>
                </a:gridCol>
                <a:gridCol w="208280">
                  <a:extLst>
                    <a:ext uri="{9D8B030D-6E8A-4147-A177-3AD203B41FA5}">
                      <a16:colId xmlns:a16="http://schemas.microsoft.com/office/drawing/2014/main" val="435800940"/>
                    </a:ext>
                  </a:extLst>
                </a:gridCol>
                <a:gridCol w="208280">
                  <a:extLst>
                    <a:ext uri="{9D8B030D-6E8A-4147-A177-3AD203B41FA5}">
                      <a16:colId xmlns:a16="http://schemas.microsoft.com/office/drawing/2014/main" val="3279332937"/>
                    </a:ext>
                  </a:extLst>
                </a:gridCol>
                <a:gridCol w="208280">
                  <a:extLst>
                    <a:ext uri="{9D8B030D-6E8A-4147-A177-3AD203B41FA5}">
                      <a16:colId xmlns:a16="http://schemas.microsoft.com/office/drawing/2014/main" val="3388149861"/>
                    </a:ext>
                  </a:extLst>
                </a:gridCol>
                <a:gridCol w="208280">
                  <a:extLst>
                    <a:ext uri="{9D8B030D-6E8A-4147-A177-3AD203B41FA5}">
                      <a16:colId xmlns:a16="http://schemas.microsoft.com/office/drawing/2014/main" val="1765732116"/>
                    </a:ext>
                  </a:extLst>
                </a:gridCol>
                <a:gridCol w="208280">
                  <a:extLst>
                    <a:ext uri="{9D8B030D-6E8A-4147-A177-3AD203B41FA5}">
                      <a16:colId xmlns:a16="http://schemas.microsoft.com/office/drawing/2014/main" val="2384880278"/>
                    </a:ext>
                  </a:extLst>
                </a:gridCol>
                <a:gridCol w="208280">
                  <a:extLst>
                    <a:ext uri="{9D8B030D-6E8A-4147-A177-3AD203B41FA5}">
                      <a16:colId xmlns:a16="http://schemas.microsoft.com/office/drawing/2014/main" val="3131750500"/>
                    </a:ext>
                  </a:extLst>
                </a:gridCol>
                <a:gridCol w="208280">
                  <a:extLst>
                    <a:ext uri="{9D8B030D-6E8A-4147-A177-3AD203B41FA5}">
                      <a16:colId xmlns:a16="http://schemas.microsoft.com/office/drawing/2014/main" val="2421044171"/>
                    </a:ext>
                  </a:extLst>
                </a:gridCol>
                <a:gridCol w="208280">
                  <a:extLst>
                    <a:ext uri="{9D8B030D-6E8A-4147-A177-3AD203B41FA5}">
                      <a16:colId xmlns:a16="http://schemas.microsoft.com/office/drawing/2014/main" val="3256675842"/>
                    </a:ext>
                  </a:extLst>
                </a:gridCol>
                <a:gridCol w="208280">
                  <a:extLst>
                    <a:ext uri="{9D8B030D-6E8A-4147-A177-3AD203B41FA5}">
                      <a16:colId xmlns:a16="http://schemas.microsoft.com/office/drawing/2014/main" val="2882843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1379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- 2019-12-31 23:59:08</a:t>
                      </a:r>
                      <a:r>
                        <a:rPr kumimoji="0" lang="de-DE" sz="1000" b="0" i="0" u="none" strike="noStrike" kern="1200" cap="none" spc="0" normalizeH="0" baseline="0" noProof="0">
                          <a:ln>
                            <a:noFill/>
                          </a:ln>
                          <a:solidFill>
                            <a:prstClr val="black"/>
                          </a:solidFill>
                          <a:effectLst/>
                          <a:uLnTx/>
                          <a:uFillTx/>
                          <a:latin typeface="+mn-lt"/>
                          <a:ea typeface="+mn-ea"/>
                          <a:cs typeface="+mn-cs"/>
                        </a:rPr>
                        <a:t>
 Das gesamte TrendSet Team wünscht euch ein frohes, gesundes und glückliches neues Jahr 2020! Und wir starten es mit den neuesten Interiors- und Lifestyle-Trends für Frühjahr/Sommer 2020! In vier Tagen, am 5. Januar, geht es los: dann beginnt die TrendSet Winter 2020 in München. Wer noch Eintrittskarten braucht, kann sie hier online kaufen: https://shop.trendset.de/ oder direkt auf der Messe am Ticketschalter besorgen. Bis bald! Wir freuen uns auf euch.
#trendsetmuenchen #trendset #trendsetwinter2020 #happynewyear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https://scontent.xx.fbcdn.net/v/t1.0-9/p720x720/78466404_2872818806082037_7264429597653991424_o.jpg?_nc_cat=107&amp;_nc_ohc=CV0l80fz0DEAX_ecxM1&amp;_nc_ht=scontent.xx&amp;_nc_tp=1002&amp;oh=409f197cf9124ce5cd49431ccbbd5fc6&amp;oe=5E939993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61392821"/>
                  </a:ext>
                </a:extLst>
              </a:tr>
            </a:tbl>
          </a:graphicData>
        </a:graphic>
      </p:graphicFrame>
      <p:sp>
        <p:nvSpPr>
          <p:cNvPr id="4" name="Text Placeholder 3">
            <a:extLst>
              <a:ext uri="{FF2B5EF4-FFF2-40B4-BE49-F238E27FC236}">
                <a16:creationId xmlns:a16="http://schemas.microsoft.com/office/drawing/2014/main" id="{D7D1016E-9028-4A5C-A173-B394601FC1D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45145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5B9E9-6D14-42AB-93BA-BE2FE177C3DF}"/>
              </a:ext>
            </a:extLst>
          </p:cNvPr>
          <p:cNvSpPr>
            <a:spLocks noGrp="1"/>
          </p:cNvSpPr>
          <p:nvPr>
            <p:ph type="title"/>
          </p:nvPr>
        </p:nvSpPr>
        <p:spPr/>
        <p:txBody>
          <a:bodyPr/>
          <a:lstStyle/>
          <a:p>
            <a:r>
              <a:rPr lang="en-US"/>
              <a:t>Facebook Own Posts Table | TrendSet - 3 of 26</a:t>
            </a:r>
          </a:p>
        </p:txBody>
      </p:sp>
      <p:graphicFrame>
        <p:nvGraphicFramePr>
          <p:cNvPr id="5" name="Table Placeholder 4">
            <a:extLst>
              <a:ext uri="{FF2B5EF4-FFF2-40B4-BE49-F238E27FC236}">
                <a16:creationId xmlns:a16="http://schemas.microsoft.com/office/drawing/2014/main" id="{09EB2224-761B-4BD6-B4A0-CEDB04235720}"/>
              </a:ext>
            </a:extLst>
          </p:cNvPr>
          <p:cNvGraphicFramePr>
            <a:graphicFrameLocks noGrp="1"/>
          </p:cNvGraphicFramePr>
          <p:nvPr>
            <p:ph type="tbl" sz="quarter" idx="13"/>
            <p:extLst>
              <p:ext uri="{D42A27DB-BD31-4B8C-83A1-F6EECF244321}">
                <p14:modId xmlns:p14="http://schemas.microsoft.com/office/powerpoint/2010/main" val="397916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63458516"/>
                    </a:ext>
                  </a:extLst>
                </a:gridCol>
                <a:gridCol w="822960">
                  <a:extLst>
                    <a:ext uri="{9D8B030D-6E8A-4147-A177-3AD203B41FA5}">
                      <a16:colId xmlns:a16="http://schemas.microsoft.com/office/drawing/2014/main" val="1555257169"/>
                    </a:ext>
                  </a:extLst>
                </a:gridCol>
                <a:gridCol w="329184">
                  <a:extLst>
                    <a:ext uri="{9D8B030D-6E8A-4147-A177-3AD203B41FA5}">
                      <a16:colId xmlns:a16="http://schemas.microsoft.com/office/drawing/2014/main" val="1808790752"/>
                    </a:ext>
                  </a:extLst>
                </a:gridCol>
                <a:gridCol w="208280">
                  <a:extLst>
                    <a:ext uri="{9D8B030D-6E8A-4147-A177-3AD203B41FA5}">
                      <a16:colId xmlns:a16="http://schemas.microsoft.com/office/drawing/2014/main" val="220222460"/>
                    </a:ext>
                  </a:extLst>
                </a:gridCol>
                <a:gridCol w="208280">
                  <a:extLst>
                    <a:ext uri="{9D8B030D-6E8A-4147-A177-3AD203B41FA5}">
                      <a16:colId xmlns:a16="http://schemas.microsoft.com/office/drawing/2014/main" val="1272071993"/>
                    </a:ext>
                  </a:extLst>
                </a:gridCol>
                <a:gridCol w="208280">
                  <a:extLst>
                    <a:ext uri="{9D8B030D-6E8A-4147-A177-3AD203B41FA5}">
                      <a16:colId xmlns:a16="http://schemas.microsoft.com/office/drawing/2014/main" val="323786228"/>
                    </a:ext>
                  </a:extLst>
                </a:gridCol>
                <a:gridCol w="208280">
                  <a:extLst>
                    <a:ext uri="{9D8B030D-6E8A-4147-A177-3AD203B41FA5}">
                      <a16:colId xmlns:a16="http://schemas.microsoft.com/office/drawing/2014/main" val="2875035535"/>
                    </a:ext>
                  </a:extLst>
                </a:gridCol>
                <a:gridCol w="208280">
                  <a:extLst>
                    <a:ext uri="{9D8B030D-6E8A-4147-A177-3AD203B41FA5}">
                      <a16:colId xmlns:a16="http://schemas.microsoft.com/office/drawing/2014/main" val="3804821635"/>
                    </a:ext>
                  </a:extLst>
                </a:gridCol>
                <a:gridCol w="208280">
                  <a:extLst>
                    <a:ext uri="{9D8B030D-6E8A-4147-A177-3AD203B41FA5}">
                      <a16:colId xmlns:a16="http://schemas.microsoft.com/office/drawing/2014/main" val="2508842569"/>
                    </a:ext>
                  </a:extLst>
                </a:gridCol>
                <a:gridCol w="208280">
                  <a:extLst>
                    <a:ext uri="{9D8B030D-6E8A-4147-A177-3AD203B41FA5}">
                      <a16:colId xmlns:a16="http://schemas.microsoft.com/office/drawing/2014/main" val="259764425"/>
                    </a:ext>
                  </a:extLst>
                </a:gridCol>
                <a:gridCol w="208280">
                  <a:extLst>
                    <a:ext uri="{9D8B030D-6E8A-4147-A177-3AD203B41FA5}">
                      <a16:colId xmlns:a16="http://schemas.microsoft.com/office/drawing/2014/main" val="927792803"/>
                    </a:ext>
                  </a:extLst>
                </a:gridCol>
                <a:gridCol w="208280">
                  <a:extLst>
                    <a:ext uri="{9D8B030D-6E8A-4147-A177-3AD203B41FA5}">
                      <a16:colId xmlns:a16="http://schemas.microsoft.com/office/drawing/2014/main" val="444496998"/>
                    </a:ext>
                  </a:extLst>
                </a:gridCol>
                <a:gridCol w="208280">
                  <a:extLst>
                    <a:ext uri="{9D8B030D-6E8A-4147-A177-3AD203B41FA5}">
                      <a16:colId xmlns:a16="http://schemas.microsoft.com/office/drawing/2014/main" val="1210597812"/>
                    </a:ext>
                  </a:extLst>
                </a:gridCol>
                <a:gridCol w="208280">
                  <a:extLst>
                    <a:ext uri="{9D8B030D-6E8A-4147-A177-3AD203B41FA5}">
                      <a16:colId xmlns:a16="http://schemas.microsoft.com/office/drawing/2014/main" val="4137962070"/>
                    </a:ext>
                  </a:extLst>
                </a:gridCol>
                <a:gridCol w="208280">
                  <a:extLst>
                    <a:ext uri="{9D8B030D-6E8A-4147-A177-3AD203B41FA5}">
                      <a16:colId xmlns:a16="http://schemas.microsoft.com/office/drawing/2014/main" val="1948064425"/>
                    </a:ext>
                  </a:extLst>
                </a:gridCol>
                <a:gridCol w="208280">
                  <a:extLst>
                    <a:ext uri="{9D8B030D-6E8A-4147-A177-3AD203B41FA5}">
                      <a16:colId xmlns:a16="http://schemas.microsoft.com/office/drawing/2014/main" val="1309450662"/>
                    </a:ext>
                  </a:extLst>
                </a:gridCol>
                <a:gridCol w="208280">
                  <a:extLst>
                    <a:ext uri="{9D8B030D-6E8A-4147-A177-3AD203B41FA5}">
                      <a16:colId xmlns:a16="http://schemas.microsoft.com/office/drawing/2014/main" val="1118957365"/>
                    </a:ext>
                  </a:extLst>
                </a:gridCol>
                <a:gridCol w="208280">
                  <a:extLst>
                    <a:ext uri="{9D8B030D-6E8A-4147-A177-3AD203B41FA5}">
                      <a16:colId xmlns:a16="http://schemas.microsoft.com/office/drawing/2014/main" val="4130933396"/>
                    </a:ext>
                  </a:extLst>
                </a:gridCol>
                <a:gridCol w="208280">
                  <a:extLst>
                    <a:ext uri="{9D8B030D-6E8A-4147-A177-3AD203B41FA5}">
                      <a16:colId xmlns:a16="http://schemas.microsoft.com/office/drawing/2014/main" val="2203143308"/>
                    </a:ext>
                  </a:extLst>
                </a:gridCol>
                <a:gridCol w="208280">
                  <a:extLst>
                    <a:ext uri="{9D8B030D-6E8A-4147-A177-3AD203B41FA5}">
                      <a16:colId xmlns:a16="http://schemas.microsoft.com/office/drawing/2014/main" val="1582600199"/>
                    </a:ext>
                  </a:extLst>
                </a:gridCol>
                <a:gridCol w="208280">
                  <a:extLst>
                    <a:ext uri="{9D8B030D-6E8A-4147-A177-3AD203B41FA5}">
                      <a16:colId xmlns:a16="http://schemas.microsoft.com/office/drawing/2014/main" val="583558924"/>
                    </a:ext>
                  </a:extLst>
                </a:gridCol>
                <a:gridCol w="208280">
                  <a:extLst>
                    <a:ext uri="{9D8B030D-6E8A-4147-A177-3AD203B41FA5}">
                      <a16:colId xmlns:a16="http://schemas.microsoft.com/office/drawing/2014/main" val="843550484"/>
                    </a:ext>
                  </a:extLst>
                </a:gridCol>
                <a:gridCol w="208280">
                  <a:extLst>
                    <a:ext uri="{9D8B030D-6E8A-4147-A177-3AD203B41FA5}">
                      <a16:colId xmlns:a16="http://schemas.microsoft.com/office/drawing/2014/main" val="4220570463"/>
                    </a:ext>
                  </a:extLst>
                </a:gridCol>
                <a:gridCol w="208280">
                  <a:extLst>
                    <a:ext uri="{9D8B030D-6E8A-4147-A177-3AD203B41FA5}">
                      <a16:colId xmlns:a16="http://schemas.microsoft.com/office/drawing/2014/main" val="1091173130"/>
                    </a:ext>
                  </a:extLst>
                </a:gridCol>
                <a:gridCol w="208280">
                  <a:extLst>
                    <a:ext uri="{9D8B030D-6E8A-4147-A177-3AD203B41FA5}">
                      <a16:colId xmlns:a16="http://schemas.microsoft.com/office/drawing/2014/main" val="983142645"/>
                    </a:ext>
                  </a:extLst>
                </a:gridCol>
                <a:gridCol w="208280">
                  <a:extLst>
                    <a:ext uri="{9D8B030D-6E8A-4147-A177-3AD203B41FA5}">
                      <a16:colId xmlns:a16="http://schemas.microsoft.com/office/drawing/2014/main" val="1819129768"/>
                    </a:ext>
                  </a:extLst>
                </a:gridCol>
                <a:gridCol w="208280">
                  <a:extLst>
                    <a:ext uri="{9D8B030D-6E8A-4147-A177-3AD203B41FA5}">
                      <a16:colId xmlns:a16="http://schemas.microsoft.com/office/drawing/2014/main" val="2159383527"/>
                    </a:ext>
                  </a:extLst>
                </a:gridCol>
                <a:gridCol w="208280">
                  <a:extLst>
                    <a:ext uri="{9D8B030D-6E8A-4147-A177-3AD203B41FA5}">
                      <a16:colId xmlns:a16="http://schemas.microsoft.com/office/drawing/2014/main" val="2926227316"/>
                    </a:ext>
                  </a:extLst>
                </a:gridCol>
                <a:gridCol w="208280">
                  <a:extLst>
                    <a:ext uri="{9D8B030D-6E8A-4147-A177-3AD203B41FA5}">
                      <a16:colId xmlns:a16="http://schemas.microsoft.com/office/drawing/2014/main" val="1094005739"/>
                    </a:ext>
                  </a:extLst>
                </a:gridCol>
                <a:gridCol w="208280">
                  <a:extLst>
                    <a:ext uri="{9D8B030D-6E8A-4147-A177-3AD203B41FA5}">
                      <a16:colId xmlns:a16="http://schemas.microsoft.com/office/drawing/2014/main" val="930507079"/>
                    </a:ext>
                  </a:extLst>
                </a:gridCol>
                <a:gridCol w="208280">
                  <a:extLst>
                    <a:ext uri="{9D8B030D-6E8A-4147-A177-3AD203B41FA5}">
                      <a16:colId xmlns:a16="http://schemas.microsoft.com/office/drawing/2014/main" val="32233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5996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- 2019-12-19 10:00:20</a:t>
                      </a:r>
                      <a:r>
                        <a:rPr kumimoji="0" lang="de-DE" sz="1000" b="0" i="0" u="none" strike="noStrike" kern="1200" cap="none" spc="0" normalizeH="0" baseline="0" noProof="0">
                          <a:ln>
                            <a:noFill/>
                          </a:ln>
                          <a:solidFill>
                            <a:prstClr val="black"/>
                          </a:solidFill>
                          <a:effectLst/>
                          <a:uLnTx/>
                          <a:uFillTx/>
                          <a:latin typeface="+mn-lt"/>
                          <a:ea typeface="+mn-ea"/>
                          <a:cs typeface="+mn-cs"/>
                        </a:rPr>
                        <a:t>
 Liebe Besucher, liebe Aussteller, liebe Freunde der TrendSet, wir wünschen euch allen ein frohes Weihnachtsfest, schöne Feiertage und eine erholsame Zeit zum Jahresausklang. Und wir freuen uns schon sehr, euch in gut zwei Wochen vom 5. bis 7. Januar 2020 auf der TrendSet Winter 2020 wiederzusehen. Bis dahin eine schöne Zeit und bis bald in München, euer TrendSet Team.
#trendsetmuenchen #trendset #trendsetwinter2020 #christmas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https://scontent.xx.fbcdn.net/v/t1.0-9/p720x720/78687103_2872806122749972_4200527523576020992_o.jpg?_nc_cat=105&amp;_nc_ohc=sRrqqeAuKd0AX-OVREq&amp;_nc_ht=scontent.xx&amp;_nc_tp=1002&amp;oh=5ddf837070f1cc3f499732e40770b795&amp;oe=5E924AF5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01/16/2020 01:20:40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1196140"/>
                  </a:ext>
                </a:extLst>
              </a:tr>
            </a:tbl>
          </a:graphicData>
        </a:graphic>
      </p:graphicFrame>
      <p:sp>
        <p:nvSpPr>
          <p:cNvPr id="4" name="Text Placeholder 3">
            <a:extLst>
              <a:ext uri="{FF2B5EF4-FFF2-40B4-BE49-F238E27FC236}">
                <a16:creationId xmlns:a16="http://schemas.microsoft.com/office/drawing/2014/main" id="{C6CF331A-7180-43ED-845F-EB769E6B92F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300823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22D03-6335-4A58-85C8-C20E9751C1FA}"/>
              </a:ext>
            </a:extLst>
          </p:cNvPr>
          <p:cNvSpPr>
            <a:spLocks noGrp="1"/>
          </p:cNvSpPr>
          <p:nvPr>
            <p:ph type="title"/>
          </p:nvPr>
        </p:nvSpPr>
        <p:spPr/>
        <p:txBody>
          <a:bodyPr/>
          <a:lstStyle/>
          <a:p>
            <a:r>
              <a:rPr lang="en-US"/>
              <a:t>Facebook Own Posts Table | TrendSet - 4 of 26</a:t>
            </a:r>
          </a:p>
        </p:txBody>
      </p:sp>
      <p:graphicFrame>
        <p:nvGraphicFramePr>
          <p:cNvPr id="5" name="Table Placeholder 4">
            <a:extLst>
              <a:ext uri="{FF2B5EF4-FFF2-40B4-BE49-F238E27FC236}">
                <a16:creationId xmlns:a16="http://schemas.microsoft.com/office/drawing/2014/main" id="{BF52D223-7009-47AB-B8C7-9FA34777735A}"/>
              </a:ext>
            </a:extLst>
          </p:cNvPr>
          <p:cNvGraphicFramePr>
            <a:graphicFrameLocks noGrp="1"/>
          </p:cNvGraphicFramePr>
          <p:nvPr>
            <p:ph type="tbl" sz="quarter" idx="13"/>
            <p:extLst>
              <p:ext uri="{D42A27DB-BD31-4B8C-83A1-F6EECF244321}">
                <p14:modId xmlns:p14="http://schemas.microsoft.com/office/powerpoint/2010/main" val="2122154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07990285"/>
                    </a:ext>
                  </a:extLst>
                </a:gridCol>
                <a:gridCol w="822960">
                  <a:extLst>
                    <a:ext uri="{9D8B030D-6E8A-4147-A177-3AD203B41FA5}">
                      <a16:colId xmlns:a16="http://schemas.microsoft.com/office/drawing/2014/main" val="1270299252"/>
                    </a:ext>
                  </a:extLst>
                </a:gridCol>
                <a:gridCol w="329184">
                  <a:extLst>
                    <a:ext uri="{9D8B030D-6E8A-4147-A177-3AD203B41FA5}">
                      <a16:colId xmlns:a16="http://schemas.microsoft.com/office/drawing/2014/main" val="4030681719"/>
                    </a:ext>
                  </a:extLst>
                </a:gridCol>
                <a:gridCol w="208280">
                  <a:extLst>
                    <a:ext uri="{9D8B030D-6E8A-4147-A177-3AD203B41FA5}">
                      <a16:colId xmlns:a16="http://schemas.microsoft.com/office/drawing/2014/main" val="3066900520"/>
                    </a:ext>
                  </a:extLst>
                </a:gridCol>
                <a:gridCol w="208280">
                  <a:extLst>
                    <a:ext uri="{9D8B030D-6E8A-4147-A177-3AD203B41FA5}">
                      <a16:colId xmlns:a16="http://schemas.microsoft.com/office/drawing/2014/main" val="1229974080"/>
                    </a:ext>
                  </a:extLst>
                </a:gridCol>
                <a:gridCol w="208280">
                  <a:extLst>
                    <a:ext uri="{9D8B030D-6E8A-4147-A177-3AD203B41FA5}">
                      <a16:colId xmlns:a16="http://schemas.microsoft.com/office/drawing/2014/main" val="2544294013"/>
                    </a:ext>
                  </a:extLst>
                </a:gridCol>
                <a:gridCol w="208280">
                  <a:extLst>
                    <a:ext uri="{9D8B030D-6E8A-4147-A177-3AD203B41FA5}">
                      <a16:colId xmlns:a16="http://schemas.microsoft.com/office/drawing/2014/main" val="2865128072"/>
                    </a:ext>
                  </a:extLst>
                </a:gridCol>
                <a:gridCol w="208280">
                  <a:extLst>
                    <a:ext uri="{9D8B030D-6E8A-4147-A177-3AD203B41FA5}">
                      <a16:colId xmlns:a16="http://schemas.microsoft.com/office/drawing/2014/main" val="3352774920"/>
                    </a:ext>
                  </a:extLst>
                </a:gridCol>
                <a:gridCol w="208280">
                  <a:extLst>
                    <a:ext uri="{9D8B030D-6E8A-4147-A177-3AD203B41FA5}">
                      <a16:colId xmlns:a16="http://schemas.microsoft.com/office/drawing/2014/main" val="3582924665"/>
                    </a:ext>
                  </a:extLst>
                </a:gridCol>
                <a:gridCol w="208280">
                  <a:extLst>
                    <a:ext uri="{9D8B030D-6E8A-4147-A177-3AD203B41FA5}">
                      <a16:colId xmlns:a16="http://schemas.microsoft.com/office/drawing/2014/main" val="3102199387"/>
                    </a:ext>
                  </a:extLst>
                </a:gridCol>
                <a:gridCol w="208280">
                  <a:extLst>
                    <a:ext uri="{9D8B030D-6E8A-4147-A177-3AD203B41FA5}">
                      <a16:colId xmlns:a16="http://schemas.microsoft.com/office/drawing/2014/main" val="1035869075"/>
                    </a:ext>
                  </a:extLst>
                </a:gridCol>
                <a:gridCol w="208280">
                  <a:extLst>
                    <a:ext uri="{9D8B030D-6E8A-4147-A177-3AD203B41FA5}">
                      <a16:colId xmlns:a16="http://schemas.microsoft.com/office/drawing/2014/main" val="3069059360"/>
                    </a:ext>
                  </a:extLst>
                </a:gridCol>
                <a:gridCol w="208280">
                  <a:extLst>
                    <a:ext uri="{9D8B030D-6E8A-4147-A177-3AD203B41FA5}">
                      <a16:colId xmlns:a16="http://schemas.microsoft.com/office/drawing/2014/main" val="1735901286"/>
                    </a:ext>
                  </a:extLst>
                </a:gridCol>
                <a:gridCol w="208280">
                  <a:extLst>
                    <a:ext uri="{9D8B030D-6E8A-4147-A177-3AD203B41FA5}">
                      <a16:colId xmlns:a16="http://schemas.microsoft.com/office/drawing/2014/main" val="4037474765"/>
                    </a:ext>
                  </a:extLst>
                </a:gridCol>
                <a:gridCol w="208280">
                  <a:extLst>
                    <a:ext uri="{9D8B030D-6E8A-4147-A177-3AD203B41FA5}">
                      <a16:colId xmlns:a16="http://schemas.microsoft.com/office/drawing/2014/main" val="1669200328"/>
                    </a:ext>
                  </a:extLst>
                </a:gridCol>
                <a:gridCol w="208280">
                  <a:extLst>
                    <a:ext uri="{9D8B030D-6E8A-4147-A177-3AD203B41FA5}">
                      <a16:colId xmlns:a16="http://schemas.microsoft.com/office/drawing/2014/main" val="63904516"/>
                    </a:ext>
                  </a:extLst>
                </a:gridCol>
                <a:gridCol w="208280">
                  <a:extLst>
                    <a:ext uri="{9D8B030D-6E8A-4147-A177-3AD203B41FA5}">
                      <a16:colId xmlns:a16="http://schemas.microsoft.com/office/drawing/2014/main" val="1369235616"/>
                    </a:ext>
                  </a:extLst>
                </a:gridCol>
                <a:gridCol w="208280">
                  <a:extLst>
                    <a:ext uri="{9D8B030D-6E8A-4147-A177-3AD203B41FA5}">
                      <a16:colId xmlns:a16="http://schemas.microsoft.com/office/drawing/2014/main" val="3477039677"/>
                    </a:ext>
                  </a:extLst>
                </a:gridCol>
                <a:gridCol w="208280">
                  <a:extLst>
                    <a:ext uri="{9D8B030D-6E8A-4147-A177-3AD203B41FA5}">
                      <a16:colId xmlns:a16="http://schemas.microsoft.com/office/drawing/2014/main" val="2719591074"/>
                    </a:ext>
                  </a:extLst>
                </a:gridCol>
                <a:gridCol w="208280">
                  <a:extLst>
                    <a:ext uri="{9D8B030D-6E8A-4147-A177-3AD203B41FA5}">
                      <a16:colId xmlns:a16="http://schemas.microsoft.com/office/drawing/2014/main" val="133042104"/>
                    </a:ext>
                  </a:extLst>
                </a:gridCol>
                <a:gridCol w="208280">
                  <a:extLst>
                    <a:ext uri="{9D8B030D-6E8A-4147-A177-3AD203B41FA5}">
                      <a16:colId xmlns:a16="http://schemas.microsoft.com/office/drawing/2014/main" val="3899980212"/>
                    </a:ext>
                  </a:extLst>
                </a:gridCol>
                <a:gridCol w="208280">
                  <a:extLst>
                    <a:ext uri="{9D8B030D-6E8A-4147-A177-3AD203B41FA5}">
                      <a16:colId xmlns:a16="http://schemas.microsoft.com/office/drawing/2014/main" val="350553489"/>
                    </a:ext>
                  </a:extLst>
                </a:gridCol>
                <a:gridCol w="208280">
                  <a:extLst>
                    <a:ext uri="{9D8B030D-6E8A-4147-A177-3AD203B41FA5}">
                      <a16:colId xmlns:a16="http://schemas.microsoft.com/office/drawing/2014/main" val="225372960"/>
                    </a:ext>
                  </a:extLst>
                </a:gridCol>
                <a:gridCol w="208280">
                  <a:extLst>
                    <a:ext uri="{9D8B030D-6E8A-4147-A177-3AD203B41FA5}">
                      <a16:colId xmlns:a16="http://schemas.microsoft.com/office/drawing/2014/main" val="3960892488"/>
                    </a:ext>
                  </a:extLst>
                </a:gridCol>
                <a:gridCol w="208280">
                  <a:extLst>
                    <a:ext uri="{9D8B030D-6E8A-4147-A177-3AD203B41FA5}">
                      <a16:colId xmlns:a16="http://schemas.microsoft.com/office/drawing/2014/main" val="995460072"/>
                    </a:ext>
                  </a:extLst>
                </a:gridCol>
                <a:gridCol w="208280">
                  <a:extLst>
                    <a:ext uri="{9D8B030D-6E8A-4147-A177-3AD203B41FA5}">
                      <a16:colId xmlns:a16="http://schemas.microsoft.com/office/drawing/2014/main" val="622342701"/>
                    </a:ext>
                  </a:extLst>
                </a:gridCol>
                <a:gridCol w="208280">
                  <a:extLst>
                    <a:ext uri="{9D8B030D-6E8A-4147-A177-3AD203B41FA5}">
                      <a16:colId xmlns:a16="http://schemas.microsoft.com/office/drawing/2014/main" val="906601378"/>
                    </a:ext>
                  </a:extLst>
                </a:gridCol>
                <a:gridCol w="208280">
                  <a:extLst>
                    <a:ext uri="{9D8B030D-6E8A-4147-A177-3AD203B41FA5}">
                      <a16:colId xmlns:a16="http://schemas.microsoft.com/office/drawing/2014/main" val="1814053606"/>
                    </a:ext>
                  </a:extLst>
                </a:gridCol>
                <a:gridCol w="208280">
                  <a:extLst>
                    <a:ext uri="{9D8B030D-6E8A-4147-A177-3AD203B41FA5}">
                      <a16:colId xmlns:a16="http://schemas.microsoft.com/office/drawing/2014/main" val="1492235264"/>
                    </a:ext>
                  </a:extLst>
                </a:gridCol>
                <a:gridCol w="208280">
                  <a:extLst>
                    <a:ext uri="{9D8B030D-6E8A-4147-A177-3AD203B41FA5}">
                      <a16:colId xmlns:a16="http://schemas.microsoft.com/office/drawing/2014/main" val="2431182171"/>
                    </a:ext>
                  </a:extLst>
                </a:gridCol>
                <a:gridCol w="208280">
                  <a:extLst>
                    <a:ext uri="{9D8B030D-6E8A-4147-A177-3AD203B41FA5}">
                      <a16:colId xmlns:a16="http://schemas.microsoft.com/office/drawing/2014/main" val="537948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5977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- 2019-12-17 15:07:22</a:t>
                      </a:r>
                      <a:r>
                        <a:rPr kumimoji="0" lang="en-US" sz="1000" b="0" i="0" u="none" strike="noStrike" kern="1200" cap="none" spc="0" normalizeH="0" baseline="0" noProof="0">
                          <a:ln>
                            <a:noFill/>
                          </a:ln>
                          <a:solidFill>
                            <a:prstClr val="black"/>
                          </a:solidFill>
                          <a:effectLst/>
                          <a:uLnTx/>
                          <a:uFillTx/>
                          <a:latin typeface="+mn-lt"/>
                          <a:ea typeface="+mn-ea"/>
                          <a:cs typeface="+mn-cs"/>
                        </a:rPr>
                        <a:t>
 Out now: Das TrendSet Journal zur TrendSet Winter 2020 steht für euch ab jetzt zum Durchblättern unter https://trendset.de/trends/trendset-journal/ online bereit! Hier findet ihr die Trends für Frühjahr/Sommer 2020 und viele neue Produkte aus 15 Interiors &amp; Lifestyle Fair Areas sowie vier Topic Areas! Viel Spaß beim Entdecken!
#trendsetmuenchen #trendset #trendsetwinter2020 #trends2020 #ss2020 #inspiration #lifestyle #lifestylefair #internationaltradefair #trendsetter #messe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https://scontent.xx.fbcdn.net/v/t1.0-9/p720x720/81015586_2886773528019898_7216989179903737856_o.jpg?_nc_cat=109&amp;_nc_ohc=CHOxISrZXjcAX8LFQRo&amp;_nc_ht=scontent.xx&amp;_nc_tp=1002&amp;oh=e42cff45506395b6924fa1c21a414207&amp;oe=5EAA2515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01/16/2020 01:20:40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8294152"/>
                  </a:ext>
                </a:extLst>
              </a:tr>
            </a:tbl>
          </a:graphicData>
        </a:graphic>
      </p:graphicFrame>
      <p:sp>
        <p:nvSpPr>
          <p:cNvPr id="4" name="Text Placeholder 3">
            <a:extLst>
              <a:ext uri="{FF2B5EF4-FFF2-40B4-BE49-F238E27FC236}">
                <a16:creationId xmlns:a16="http://schemas.microsoft.com/office/drawing/2014/main" id="{A0853134-86B0-45FA-B51B-C85F0694149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513089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DB64-CE45-4DCF-B6BC-40C9AB08132F}"/>
              </a:ext>
            </a:extLst>
          </p:cNvPr>
          <p:cNvSpPr>
            <a:spLocks noGrp="1"/>
          </p:cNvSpPr>
          <p:nvPr>
            <p:ph type="title"/>
          </p:nvPr>
        </p:nvSpPr>
        <p:spPr/>
        <p:txBody>
          <a:bodyPr/>
          <a:lstStyle/>
          <a:p>
            <a:r>
              <a:rPr lang="en-US"/>
              <a:t>Facebook Own Posts Table | TrendSet - 5 of 26</a:t>
            </a:r>
          </a:p>
        </p:txBody>
      </p:sp>
      <p:graphicFrame>
        <p:nvGraphicFramePr>
          <p:cNvPr id="5" name="Table Placeholder 4">
            <a:extLst>
              <a:ext uri="{FF2B5EF4-FFF2-40B4-BE49-F238E27FC236}">
                <a16:creationId xmlns:a16="http://schemas.microsoft.com/office/drawing/2014/main" id="{CC3F3C55-F649-4DF3-A638-353A34037A8E}"/>
              </a:ext>
            </a:extLst>
          </p:cNvPr>
          <p:cNvGraphicFramePr>
            <a:graphicFrameLocks noGrp="1"/>
          </p:cNvGraphicFramePr>
          <p:nvPr>
            <p:ph type="tbl" sz="quarter" idx="13"/>
            <p:extLst>
              <p:ext uri="{D42A27DB-BD31-4B8C-83A1-F6EECF244321}">
                <p14:modId xmlns:p14="http://schemas.microsoft.com/office/powerpoint/2010/main" val="317367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46545200"/>
                    </a:ext>
                  </a:extLst>
                </a:gridCol>
                <a:gridCol w="822960">
                  <a:extLst>
                    <a:ext uri="{9D8B030D-6E8A-4147-A177-3AD203B41FA5}">
                      <a16:colId xmlns:a16="http://schemas.microsoft.com/office/drawing/2014/main" val="4049093323"/>
                    </a:ext>
                  </a:extLst>
                </a:gridCol>
                <a:gridCol w="329184">
                  <a:extLst>
                    <a:ext uri="{9D8B030D-6E8A-4147-A177-3AD203B41FA5}">
                      <a16:colId xmlns:a16="http://schemas.microsoft.com/office/drawing/2014/main" val="2966972108"/>
                    </a:ext>
                  </a:extLst>
                </a:gridCol>
                <a:gridCol w="208280">
                  <a:extLst>
                    <a:ext uri="{9D8B030D-6E8A-4147-A177-3AD203B41FA5}">
                      <a16:colId xmlns:a16="http://schemas.microsoft.com/office/drawing/2014/main" val="4275719334"/>
                    </a:ext>
                  </a:extLst>
                </a:gridCol>
                <a:gridCol w="208280">
                  <a:extLst>
                    <a:ext uri="{9D8B030D-6E8A-4147-A177-3AD203B41FA5}">
                      <a16:colId xmlns:a16="http://schemas.microsoft.com/office/drawing/2014/main" val="850616887"/>
                    </a:ext>
                  </a:extLst>
                </a:gridCol>
                <a:gridCol w="208280">
                  <a:extLst>
                    <a:ext uri="{9D8B030D-6E8A-4147-A177-3AD203B41FA5}">
                      <a16:colId xmlns:a16="http://schemas.microsoft.com/office/drawing/2014/main" val="3691773952"/>
                    </a:ext>
                  </a:extLst>
                </a:gridCol>
                <a:gridCol w="208280">
                  <a:extLst>
                    <a:ext uri="{9D8B030D-6E8A-4147-A177-3AD203B41FA5}">
                      <a16:colId xmlns:a16="http://schemas.microsoft.com/office/drawing/2014/main" val="3482122772"/>
                    </a:ext>
                  </a:extLst>
                </a:gridCol>
                <a:gridCol w="208280">
                  <a:extLst>
                    <a:ext uri="{9D8B030D-6E8A-4147-A177-3AD203B41FA5}">
                      <a16:colId xmlns:a16="http://schemas.microsoft.com/office/drawing/2014/main" val="1394396122"/>
                    </a:ext>
                  </a:extLst>
                </a:gridCol>
                <a:gridCol w="208280">
                  <a:extLst>
                    <a:ext uri="{9D8B030D-6E8A-4147-A177-3AD203B41FA5}">
                      <a16:colId xmlns:a16="http://schemas.microsoft.com/office/drawing/2014/main" val="921930049"/>
                    </a:ext>
                  </a:extLst>
                </a:gridCol>
                <a:gridCol w="208280">
                  <a:extLst>
                    <a:ext uri="{9D8B030D-6E8A-4147-A177-3AD203B41FA5}">
                      <a16:colId xmlns:a16="http://schemas.microsoft.com/office/drawing/2014/main" val="3610131602"/>
                    </a:ext>
                  </a:extLst>
                </a:gridCol>
                <a:gridCol w="208280">
                  <a:extLst>
                    <a:ext uri="{9D8B030D-6E8A-4147-A177-3AD203B41FA5}">
                      <a16:colId xmlns:a16="http://schemas.microsoft.com/office/drawing/2014/main" val="1168074756"/>
                    </a:ext>
                  </a:extLst>
                </a:gridCol>
                <a:gridCol w="208280">
                  <a:extLst>
                    <a:ext uri="{9D8B030D-6E8A-4147-A177-3AD203B41FA5}">
                      <a16:colId xmlns:a16="http://schemas.microsoft.com/office/drawing/2014/main" val="1056686965"/>
                    </a:ext>
                  </a:extLst>
                </a:gridCol>
                <a:gridCol w="208280">
                  <a:extLst>
                    <a:ext uri="{9D8B030D-6E8A-4147-A177-3AD203B41FA5}">
                      <a16:colId xmlns:a16="http://schemas.microsoft.com/office/drawing/2014/main" val="3374694438"/>
                    </a:ext>
                  </a:extLst>
                </a:gridCol>
                <a:gridCol w="208280">
                  <a:extLst>
                    <a:ext uri="{9D8B030D-6E8A-4147-A177-3AD203B41FA5}">
                      <a16:colId xmlns:a16="http://schemas.microsoft.com/office/drawing/2014/main" val="576204163"/>
                    </a:ext>
                  </a:extLst>
                </a:gridCol>
                <a:gridCol w="208280">
                  <a:extLst>
                    <a:ext uri="{9D8B030D-6E8A-4147-A177-3AD203B41FA5}">
                      <a16:colId xmlns:a16="http://schemas.microsoft.com/office/drawing/2014/main" val="3563524886"/>
                    </a:ext>
                  </a:extLst>
                </a:gridCol>
                <a:gridCol w="208280">
                  <a:extLst>
                    <a:ext uri="{9D8B030D-6E8A-4147-A177-3AD203B41FA5}">
                      <a16:colId xmlns:a16="http://schemas.microsoft.com/office/drawing/2014/main" val="2403229370"/>
                    </a:ext>
                  </a:extLst>
                </a:gridCol>
                <a:gridCol w="208280">
                  <a:extLst>
                    <a:ext uri="{9D8B030D-6E8A-4147-A177-3AD203B41FA5}">
                      <a16:colId xmlns:a16="http://schemas.microsoft.com/office/drawing/2014/main" val="2225756165"/>
                    </a:ext>
                  </a:extLst>
                </a:gridCol>
                <a:gridCol w="208280">
                  <a:extLst>
                    <a:ext uri="{9D8B030D-6E8A-4147-A177-3AD203B41FA5}">
                      <a16:colId xmlns:a16="http://schemas.microsoft.com/office/drawing/2014/main" val="2263556420"/>
                    </a:ext>
                  </a:extLst>
                </a:gridCol>
                <a:gridCol w="208280">
                  <a:extLst>
                    <a:ext uri="{9D8B030D-6E8A-4147-A177-3AD203B41FA5}">
                      <a16:colId xmlns:a16="http://schemas.microsoft.com/office/drawing/2014/main" val="4057276133"/>
                    </a:ext>
                  </a:extLst>
                </a:gridCol>
                <a:gridCol w="208280">
                  <a:extLst>
                    <a:ext uri="{9D8B030D-6E8A-4147-A177-3AD203B41FA5}">
                      <a16:colId xmlns:a16="http://schemas.microsoft.com/office/drawing/2014/main" val="1092839457"/>
                    </a:ext>
                  </a:extLst>
                </a:gridCol>
                <a:gridCol w="208280">
                  <a:extLst>
                    <a:ext uri="{9D8B030D-6E8A-4147-A177-3AD203B41FA5}">
                      <a16:colId xmlns:a16="http://schemas.microsoft.com/office/drawing/2014/main" val="664564103"/>
                    </a:ext>
                  </a:extLst>
                </a:gridCol>
                <a:gridCol w="208280">
                  <a:extLst>
                    <a:ext uri="{9D8B030D-6E8A-4147-A177-3AD203B41FA5}">
                      <a16:colId xmlns:a16="http://schemas.microsoft.com/office/drawing/2014/main" val="1466106594"/>
                    </a:ext>
                  </a:extLst>
                </a:gridCol>
                <a:gridCol w="208280">
                  <a:extLst>
                    <a:ext uri="{9D8B030D-6E8A-4147-A177-3AD203B41FA5}">
                      <a16:colId xmlns:a16="http://schemas.microsoft.com/office/drawing/2014/main" val="1057001815"/>
                    </a:ext>
                  </a:extLst>
                </a:gridCol>
                <a:gridCol w="208280">
                  <a:extLst>
                    <a:ext uri="{9D8B030D-6E8A-4147-A177-3AD203B41FA5}">
                      <a16:colId xmlns:a16="http://schemas.microsoft.com/office/drawing/2014/main" val="3345656005"/>
                    </a:ext>
                  </a:extLst>
                </a:gridCol>
                <a:gridCol w="208280">
                  <a:extLst>
                    <a:ext uri="{9D8B030D-6E8A-4147-A177-3AD203B41FA5}">
                      <a16:colId xmlns:a16="http://schemas.microsoft.com/office/drawing/2014/main" val="3286908473"/>
                    </a:ext>
                  </a:extLst>
                </a:gridCol>
                <a:gridCol w="208280">
                  <a:extLst>
                    <a:ext uri="{9D8B030D-6E8A-4147-A177-3AD203B41FA5}">
                      <a16:colId xmlns:a16="http://schemas.microsoft.com/office/drawing/2014/main" val="3621107737"/>
                    </a:ext>
                  </a:extLst>
                </a:gridCol>
                <a:gridCol w="208280">
                  <a:extLst>
                    <a:ext uri="{9D8B030D-6E8A-4147-A177-3AD203B41FA5}">
                      <a16:colId xmlns:a16="http://schemas.microsoft.com/office/drawing/2014/main" val="3358763776"/>
                    </a:ext>
                  </a:extLst>
                </a:gridCol>
                <a:gridCol w="208280">
                  <a:extLst>
                    <a:ext uri="{9D8B030D-6E8A-4147-A177-3AD203B41FA5}">
                      <a16:colId xmlns:a16="http://schemas.microsoft.com/office/drawing/2014/main" val="1886935086"/>
                    </a:ext>
                  </a:extLst>
                </a:gridCol>
                <a:gridCol w="208280">
                  <a:extLst>
                    <a:ext uri="{9D8B030D-6E8A-4147-A177-3AD203B41FA5}">
                      <a16:colId xmlns:a16="http://schemas.microsoft.com/office/drawing/2014/main" val="1704295540"/>
                    </a:ext>
                  </a:extLst>
                </a:gridCol>
                <a:gridCol w="208280">
                  <a:extLst>
                    <a:ext uri="{9D8B030D-6E8A-4147-A177-3AD203B41FA5}">
                      <a16:colId xmlns:a16="http://schemas.microsoft.com/office/drawing/2014/main" val="1673303253"/>
                    </a:ext>
                  </a:extLst>
                </a:gridCol>
                <a:gridCol w="208280">
                  <a:extLst>
                    <a:ext uri="{9D8B030D-6E8A-4147-A177-3AD203B41FA5}">
                      <a16:colId xmlns:a16="http://schemas.microsoft.com/office/drawing/2014/main" val="3776294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8082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- 2019-12-12 12:56:59</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https://bit.ly/2r4bNoc
Mitten im Advent packt uns das Osterfieber! Denn wir wollen euch jetzt schon zeigen, was Ostern 2020 im Trend ist. Lustige, moderne und traditionelle Dekorationen verbreiten mit rural inspirierten Motiven eine gemütliche österliche Stimmung und vermitteln ein authentisches, familiäres Gefühl von Geborgenheit. Mehr zu den Oster-Trends 2020 erfahrt ihr im TrendSet Blog. Lest mal rein! (Geschirr &amp; Servietten gesehen bei IHR Ideal Home Range)
#trendsetmuenchen #trendset #trendsetwinter2020 #trends2020 #ss2020 #easter #ostern # ostertrends #ostern2020 #easter2020 #floristik #inspiration #lifestyle #lifestylefair #internationaltradefair #trendsetter #messe #exhibition #munich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https://scontent.xx.fbcdn.net/v/t1.0-9/p720x720/78919680_2875038679193383_6064748560757293056_n.jpg?_nc_cat=103&amp;_nc_ohc=QEJcvMndz1UAQkfn-QU3AymifTp3DHM6UvzYaAxLJBShnxl0gxbtU9GfA&amp;_nc_ht=scontent.xx&amp;_nc_tp=1&amp;oh=04b3848077136cb337251ad2e43590a8&amp;oe=5EA7FC44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01:21:12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3226299"/>
                  </a:ext>
                </a:extLst>
              </a:tr>
            </a:tbl>
          </a:graphicData>
        </a:graphic>
      </p:graphicFrame>
      <p:sp>
        <p:nvSpPr>
          <p:cNvPr id="4" name="Text Placeholder 3">
            <a:extLst>
              <a:ext uri="{FF2B5EF4-FFF2-40B4-BE49-F238E27FC236}">
                <a16:creationId xmlns:a16="http://schemas.microsoft.com/office/drawing/2014/main" id="{9E5BD47F-18FD-43B9-BAE3-22BDE935BC2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475039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E01D4-2393-4A2B-8F7A-6615D3AEBC24}"/>
              </a:ext>
            </a:extLst>
          </p:cNvPr>
          <p:cNvSpPr>
            <a:spLocks noGrp="1"/>
          </p:cNvSpPr>
          <p:nvPr>
            <p:ph type="title"/>
          </p:nvPr>
        </p:nvSpPr>
        <p:spPr/>
        <p:txBody>
          <a:bodyPr/>
          <a:lstStyle/>
          <a:p>
            <a:r>
              <a:rPr lang="en-US"/>
              <a:t>Facebook Own Posts Table | TrendSet - 6 of 26</a:t>
            </a:r>
          </a:p>
        </p:txBody>
      </p:sp>
      <p:graphicFrame>
        <p:nvGraphicFramePr>
          <p:cNvPr id="5" name="Table Placeholder 4">
            <a:extLst>
              <a:ext uri="{FF2B5EF4-FFF2-40B4-BE49-F238E27FC236}">
                <a16:creationId xmlns:a16="http://schemas.microsoft.com/office/drawing/2014/main" id="{A533C2C0-BD01-4A00-8BD0-0D25277A0EDC}"/>
              </a:ext>
            </a:extLst>
          </p:cNvPr>
          <p:cNvGraphicFramePr>
            <a:graphicFrameLocks noGrp="1"/>
          </p:cNvGraphicFramePr>
          <p:nvPr>
            <p:ph type="tbl" sz="quarter" idx="13"/>
            <p:extLst>
              <p:ext uri="{D42A27DB-BD31-4B8C-83A1-F6EECF244321}">
                <p14:modId xmlns:p14="http://schemas.microsoft.com/office/powerpoint/2010/main" val="286067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42277928"/>
                    </a:ext>
                  </a:extLst>
                </a:gridCol>
                <a:gridCol w="822960">
                  <a:extLst>
                    <a:ext uri="{9D8B030D-6E8A-4147-A177-3AD203B41FA5}">
                      <a16:colId xmlns:a16="http://schemas.microsoft.com/office/drawing/2014/main" val="2356859447"/>
                    </a:ext>
                  </a:extLst>
                </a:gridCol>
                <a:gridCol w="329184">
                  <a:extLst>
                    <a:ext uri="{9D8B030D-6E8A-4147-A177-3AD203B41FA5}">
                      <a16:colId xmlns:a16="http://schemas.microsoft.com/office/drawing/2014/main" val="1118614526"/>
                    </a:ext>
                  </a:extLst>
                </a:gridCol>
                <a:gridCol w="208280">
                  <a:extLst>
                    <a:ext uri="{9D8B030D-6E8A-4147-A177-3AD203B41FA5}">
                      <a16:colId xmlns:a16="http://schemas.microsoft.com/office/drawing/2014/main" val="1729280184"/>
                    </a:ext>
                  </a:extLst>
                </a:gridCol>
                <a:gridCol w="208280">
                  <a:extLst>
                    <a:ext uri="{9D8B030D-6E8A-4147-A177-3AD203B41FA5}">
                      <a16:colId xmlns:a16="http://schemas.microsoft.com/office/drawing/2014/main" val="1913264998"/>
                    </a:ext>
                  </a:extLst>
                </a:gridCol>
                <a:gridCol w="208280">
                  <a:extLst>
                    <a:ext uri="{9D8B030D-6E8A-4147-A177-3AD203B41FA5}">
                      <a16:colId xmlns:a16="http://schemas.microsoft.com/office/drawing/2014/main" val="2373205162"/>
                    </a:ext>
                  </a:extLst>
                </a:gridCol>
                <a:gridCol w="208280">
                  <a:extLst>
                    <a:ext uri="{9D8B030D-6E8A-4147-A177-3AD203B41FA5}">
                      <a16:colId xmlns:a16="http://schemas.microsoft.com/office/drawing/2014/main" val="1706770921"/>
                    </a:ext>
                  </a:extLst>
                </a:gridCol>
                <a:gridCol w="208280">
                  <a:extLst>
                    <a:ext uri="{9D8B030D-6E8A-4147-A177-3AD203B41FA5}">
                      <a16:colId xmlns:a16="http://schemas.microsoft.com/office/drawing/2014/main" val="3735302676"/>
                    </a:ext>
                  </a:extLst>
                </a:gridCol>
                <a:gridCol w="208280">
                  <a:extLst>
                    <a:ext uri="{9D8B030D-6E8A-4147-A177-3AD203B41FA5}">
                      <a16:colId xmlns:a16="http://schemas.microsoft.com/office/drawing/2014/main" val="1124812228"/>
                    </a:ext>
                  </a:extLst>
                </a:gridCol>
                <a:gridCol w="208280">
                  <a:extLst>
                    <a:ext uri="{9D8B030D-6E8A-4147-A177-3AD203B41FA5}">
                      <a16:colId xmlns:a16="http://schemas.microsoft.com/office/drawing/2014/main" val="3340217166"/>
                    </a:ext>
                  </a:extLst>
                </a:gridCol>
                <a:gridCol w="208280">
                  <a:extLst>
                    <a:ext uri="{9D8B030D-6E8A-4147-A177-3AD203B41FA5}">
                      <a16:colId xmlns:a16="http://schemas.microsoft.com/office/drawing/2014/main" val="4210771915"/>
                    </a:ext>
                  </a:extLst>
                </a:gridCol>
                <a:gridCol w="208280">
                  <a:extLst>
                    <a:ext uri="{9D8B030D-6E8A-4147-A177-3AD203B41FA5}">
                      <a16:colId xmlns:a16="http://schemas.microsoft.com/office/drawing/2014/main" val="1279183439"/>
                    </a:ext>
                  </a:extLst>
                </a:gridCol>
                <a:gridCol w="208280">
                  <a:extLst>
                    <a:ext uri="{9D8B030D-6E8A-4147-A177-3AD203B41FA5}">
                      <a16:colId xmlns:a16="http://schemas.microsoft.com/office/drawing/2014/main" val="2888704338"/>
                    </a:ext>
                  </a:extLst>
                </a:gridCol>
                <a:gridCol w="208280">
                  <a:extLst>
                    <a:ext uri="{9D8B030D-6E8A-4147-A177-3AD203B41FA5}">
                      <a16:colId xmlns:a16="http://schemas.microsoft.com/office/drawing/2014/main" val="1989336946"/>
                    </a:ext>
                  </a:extLst>
                </a:gridCol>
                <a:gridCol w="208280">
                  <a:extLst>
                    <a:ext uri="{9D8B030D-6E8A-4147-A177-3AD203B41FA5}">
                      <a16:colId xmlns:a16="http://schemas.microsoft.com/office/drawing/2014/main" val="1936334190"/>
                    </a:ext>
                  </a:extLst>
                </a:gridCol>
                <a:gridCol w="208280">
                  <a:extLst>
                    <a:ext uri="{9D8B030D-6E8A-4147-A177-3AD203B41FA5}">
                      <a16:colId xmlns:a16="http://schemas.microsoft.com/office/drawing/2014/main" val="1032617180"/>
                    </a:ext>
                  </a:extLst>
                </a:gridCol>
                <a:gridCol w="208280">
                  <a:extLst>
                    <a:ext uri="{9D8B030D-6E8A-4147-A177-3AD203B41FA5}">
                      <a16:colId xmlns:a16="http://schemas.microsoft.com/office/drawing/2014/main" val="282426171"/>
                    </a:ext>
                  </a:extLst>
                </a:gridCol>
                <a:gridCol w="208280">
                  <a:extLst>
                    <a:ext uri="{9D8B030D-6E8A-4147-A177-3AD203B41FA5}">
                      <a16:colId xmlns:a16="http://schemas.microsoft.com/office/drawing/2014/main" val="1713100531"/>
                    </a:ext>
                  </a:extLst>
                </a:gridCol>
                <a:gridCol w="208280">
                  <a:extLst>
                    <a:ext uri="{9D8B030D-6E8A-4147-A177-3AD203B41FA5}">
                      <a16:colId xmlns:a16="http://schemas.microsoft.com/office/drawing/2014/main" val="2914509464"/>
                    </a:ext>
                  </a:extLst>
                </a:gridCol>
                <a:gridCol w="208280">
                  <a:extLst>
                    <a:ext uri="{9D8B030D-6E8A-4147-A177-3AD203B41FA5}">
                      <a16:colId xmlns:a16="http://schemas.microsoft.com/office/drawing/2014/main" val="3076223312"/>
                    </a:ext>
                  </a:extLst>
                </a:gridCol>
                <a:gridCol w="208280">
                  <a:extLst>
                    <a:ext uri="{9D8B030D-6E8A-4147-A177-3AD203B41FA5}">
                      <a16:colId xmlns:a16="http://schemas.microsoft.com/office/drawing/2014/main" val="3548128069"/>
                    </a:ext>
                  </a:extLst>
                </a:gridCol>
                <a:gridCol w="208280">
                  <a:extLst>
                    <a:ext uri="{9D8B030D-6E8A-4147-A177-3AD203B41FA5}">
                      <a16:colId xmlns:a16="http://schemas.microsoft.com/office/drawing/2014/main" val="569972966"/>
                    </a:ext>
                  </a:extLst>
                </a:gridCol>
                <a:gridCol w="208280">
                  <a:extLst>
                    <a:ext uri="{9D8B030D-6E8A-4147-A177-3AD203B41FA5}">
                      <a16:colId xmlns:a16="http://schemas.microsoft.com/office/drawing/2014/main" val="233390977"/>
                    </a:ext>
                  </a:extLst>
                </a:gridCol>
                <a:gridCol w="208280">
                  <a:extLst>
                    <a:ext uri="{9D8B030D-6E8A-4147-A177-3AD203B41FA5}">
                      <a16:colId xmlns:a16="http://schemas.microsoft.com/office/drawing/2014/main" val="2393299474"/>
                    </a:ext>
                  </a:extLst>
                </a:gridCol>
                <a:gridCol w="208280">
                  <a:extLst>
                    <a:ext uri="{9D8B030D-6E8A-4147-A177-3AD203B41FA5}">
                      <a16:colId xmlns:a16="http://schemas.microsoft.com/office/drawing/2014/main" val="3898547444"/>
                    </a:ext>
                  </a:extLst>
                </a:gridCol>
                <a:gridCol w="208280">
                  <a:extLst>
                    <a:ext uri="{9D8B030D-6E8A-4147-A177-3AD203B41FA5}">
                      <a16:colId xmlns:a16="http://schemas.microsoft.com/office/drawing/2014/main" val="2455772291"/>
                    </a:ext>
                  </a:extLst>
                </a:gridCol>
                <a:gridCol w="208280">
                  <a:extLst>
                    <a:ext uri="{9D8B030D-6E8A-4147-A177-3AD203B41FA5}">
                      <a16:colId xmlns:a16="http://schemas.microsoft.com/office/drawing/2014/main" val="4049141859"/>
                    </a:ext>
                  </a:extLst>
                </a:gridCol>
                <a:gridCol w="208280">
                  <a:extLst>
                    <a:ext uri="{9D8B030D-6E8A-4147-A177-3AD203B41FA5}">
                      <a16:colId xmlns:a16="http://schemas.microsoft.com/office/drawing/2014/main" val="3665526472"/>
                    </a:ext>
                  </a:extLst>
                </a:gridCol>
                <a:gridCol w="208280">
                  <a:extLst>
                    <a:ext uri="{9D8B030D-6E8A-4147-A177-3AD203B41FA5}">
                      <a16:colId xmlns:a16="http://schemas.microsoft.com/office/drawing/2014/main" val="4074676496"/>
                    </a:ext>
                  </a:extLst>
                </a:gridCol>
                <a:gridCol w="208280">
                  <a:extLst>
                    <a:ext uri="{9D8B030D-6E8A-4147-A177-3AD203B41FA5}">
                      <a16:colId xmlns:a16="http://schemas.microsoft.com/office/drawing/2014/main" val="4220740957"/>
                    </a:ext>
                  </a:extLst>
                </a:gridCol>
                <a:gridCol w="208280">
                  <a:extLst>
                    <a:ext uri="{9D8B030D-6E8A-4147-A177-3AD203B41FA5}">
                      <a16:colId xmlns:a16="http://schemas.microsoft.com/office/drawing/2014/main" val="991830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484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- 2019-12-05 10:43:09</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https://bit.ly/2rY787P
Möbel und Deko für Garten, Balkon und Terrasse sind im Frühjahr/Sommer 2020 von biophilen Designs mit kunstvollen Effekten und retrofuturistischen Akzenten geprägt. Leichte Pastells und klare Silhouetten kreieren lichte, minimalistische Designs. Mehr zu den neuen Floristik-Trends in S/S 2020 gibt es im TrendSet Blog. Lest mal rein! (Deko gesehen bei J-line)
#trendsetmuenchen #trendset #trendsetwinter2020 #trends2020 #ss2020 #floristik #floristiktrends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https://scontent.xx.fbcdn.net/v/t1.0-9/p720x720/78898972_2858342740862977_8119571338772873216_n.jpg?_nc_cat=103&amp;_nc_ohc=V-kXzqglZ0cAQmwAtzf3GTW-VPyS5sOe3MmRs4mBk0vkyspUXk0ywxRsw&amp;_nc_ht=scontent.xx&amp;oh=f631013298814bc9c260dba4bd5726cf&amp;oe=5EAC10F5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01/04/2020 07:20:49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8544741"/>
                  </a:ext>
                </a:extLst>
              </a:tr>
            </a:tbl>
          </a:graphicData>
        </a:graphic>
      </p:graphicFrame>
      <p:sp>
        <p:nvSpPr>
          <p:cNvPr id="4" name="Text Placeholder 3">
            <a:extLst>
              <a:ext uri="{FF2B5EF4-FFF2-40B4-BE49-F238E27FC236}">
                <a16:creationId xmlns:a16="http://schemas.microsoft.com/office/drawing/2014/main" id="{1FF6D7C2-A559-40C2-9AD2-E2CCB337297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26774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5CAD5-7244-4171-A59B-B634775834A6}"/>
              </a:ext>
            </a:extLst>
          </p:cNvPr>
          <p:cNvSpPr>
            <a:spLocks noGrp="1"/>
          </p:cNvSpPr>
          <p:nvPr>
            <p:ph type="title"/>
          </p:nvPr>
        </p:nvSpPr>
        <p:spPr/>
        <p:txBody>
          <a:bodyPr/>
          <a:lstStyle/>
          <a:p>
            <a:r>
              <a:rPr lang="en-US"/>
              <a:t>Facebook Own Posts Table | TrendSet - 7 of 26</a:t>
            </a:r>
          </a:p>
        </p:txBody>
      </p:sp>
      <p:graphicFrame>
        <p:nvGraphicFramePr>
          <p:cNvPr id="5" name="Table Placeholder 4">
            <a:extLst>
              <a:ext uri="{FF2B5EF4-FFF2-40B4-BE49-F238E27FC236}">
                <a16:creationId xmlns:a16="http://schemas.microsoft.com/office/drawing/2014/main" id="{F79BEEE4-C409-4FFF-B8F6-B1DA52819C32}"/>
              </a:ext>
            </a:extLst>
          </p:cNvPr>
          <p:cNvGraphicFramePr>
            <a:graphicFrameLocks noGrp="1"/>
          </p:cNvGraphicFramePr>
          <p:nvPr>
            <p:ph type="tbl" sz="quarter" idx="13"/>
            <p:extLst>
              <p:ext uri="{D42A27DB-BD31-4B8C-83A1-F6EECF244321}">
                <p14:modId xmlns:p14="http://schemas.microsoft.com/office/powerpoint/2010/main" val="28623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94031721"/>
                    </a:ext>
                  </a:extLst>
                </a:gridCol>
                <a:gridCol w="822960">
                  <a:extLst>
                    <a:ext uri="{9D8B030D-6E8A-4147-A177-3AD203B41FA5}">
                      <a16:colId xmlns:a16="http://schemas.microsoft.com/office/drawing/2014/main" val="736718131"/>
                    </a:ext>
                  </a:extLst>
                </a:gridCol>
                <a:gridCol w="329184">
                  <a:extLst>
                    <a:ext uri="{9D8B030D-6E8A-4147-A177-3AD203B41FA5}">
                      <a16:colId xmlns:a16="http://schemas.microsoft.com/office/drawing/2014/main" val="1139474743"/>
                    </a:ext>
                  </a:extLst>
                </a:gridCol>
                <a:gridCol w="208280">
                  <a:extLst>
                    <a:ext uri="{9D8B030D-6E8A-4147-A177-3AD203B41FA5}">
                      <a16:colId xmlns:a16="http://schemas.microsoft.com/office/drawing/2014/main" val="3397605019"/>
                    </a:ext>
                  </a:extLst>
                </a:gridCol>
                <a:gridCol w="208280">
                  <a:extLst>
                    <a:ext uri="{9D8B030D-6E8A-4147-A177-3AD203B41FA5}">
                      <a16:colId xmlns:a16="http://schemas.microsoft.com/office/drawing/2014/main" val="2756264971"/>
                    </a:ext>
                  </a:extLst>
                </a:gridCol>
                <a:gridCol w="208280">
                  <a:extLst>
                    <a:ext uri="{9D8B030D-6E8A-4147-A177-3AD203B41FA5}">
                      <a16:colId xmlns:a16="http://schemas.microsoft.com/office/drawing/2014/main" val="446265815"/>
                    </a:ext>
                  </a:extLst>
                </a:gridCol>
                <a:gridCol w="208280">
                  <a:extLst>
                    <a:ext uri="{9D8B030D-6E8A-4147-A177-3AD203B41FA5}">
                      <a16:colId xmlns:a16="http://schemas.microsoft.com/office/drawing/2014/main" val="1117116850"/>
                    </a:ext>
                  </a:extLst>
                </a:gridCol>
                <a:gridCol w="208280">
                  <a:extLst>
                    <a:ext uri="{9D8B030D-6E8A-4147-A177-3AD203B41FA5}">
                      <a16:colId xmlns:a16="http://schemas.microsoft.com/office/drawing/2014/main" val="2678489303"/>
                    </a:ext>
                  </a:extLst>
                </a:gridCol>
                <a:gridCol w="208280">
                  <a:extLst>
                    <a:ext uri="{9D8B030D-6E8A-4147-A177-3AD203B41FA5}">
                      <a16:colId xmlns:a16="http://schemas.microsoft.com/office/drawing/2014/main" val="3163786915"/>
                    </a:ext>
                  </a:extLst>
                </a:gridCol>
                <a:gridCol w="208280">
                  <a:extLst>
                    <a:ext uri="{9D8B030D-6E8A-4147-A177-3AD203B41FA5}">
                      <a16:colId xmlns:a16="http://schemas.microsoft.com/office/drawing/2014/main" val="419090865"/>
                    </a:ext>
                  </a:extLst>
                </a:gridCol>
                <a:gridCol w="208280">
                  <a:extLst>
                    <a:ext uri="{9D8B030D-6E8A-4147-A177-3AD203B41FA5}">
                      <a16:colId xmlns:a16="http://schemas.microsoft.com/office/drawing/2014/main" val="2924243018"/>
                    </a:ext>
                  </a:extLst>
                </a:gridCol>
                <a:gridCol w="208280">
                  <a:extLst>
                    <a:ext uri="{9D8B030D-6E8A-4147-A177-3AD203B41FA5}">
                      <a16:colId xmlns:a16="http://schemas.microsoft.com/office/drawing/2014/main" val="797340622"/>
                    </a:ext>
                  </a:extLst>
                </a:gridCol>
                <a:gridCol w="208280">
                  <a:extLst>
                    <a:ext uri="{9D8B030D-6E8A-4147-A177-3AD203B41FA5}">
                      <a16:colId xmlns:a16="http://schemas.microsoft.com/office/drawing/2014/main" val="452310777"/>
                    </a:ext>
                  </a:extLst>
                </a:gridCol>
                <a:gridCol w="208280">
                  <a:extLst>
                    <a:ext uri="{9D8B030D-6E8A-4147-A177-3AD203B41FA5}">
                      <a16:colId xmlns:a16="http://schemas.microsoft.com/office/drawing/2014/main" val="1389524391"/>
                    </a:ext>
                  </a:extLst>
                </a:gridCol>
                <a:gridCol w="208280">
                  <a:extLst>
                    <a:ext uri="{9D8B030D-6E8A-4147-A177-3AD203B41FA5}">
                      <a16:colId xmlns:a16="http://schemas.microsoft.com/office/drawing/2014/main" val="3487586134"/>
                    </a:ext>
                  </a:extLst>
                </a:gridCol>
                <a:gridCol w="208280">
                  <a:extLst>
                    <a:ext uri="{9D8B030D-6E8A-4147-A177-3AD203B41FA5}">
                      <a16:colId xmlns:a16="http://schemas.microsoft.com/office/drawing/2014/main" val="887982151"/>
                    </a:ext>
                  </a:extLst>
                </a:gridCol>
                <a:gridCol w="208280">
                  <a:extLst>
                    <a:ext uri="{9D8B030D-6E8A-4147-A177-3AD203B41FA5}">
                      <a16:colId xmlns:a16="http://schemas.microsoft.com/office/drawing/2014/main" val="3461001248"/>
                    </a:ext>
                  </a:extLst>
                </a:gridCol>
                <a:gridCol w="208280">
                  <a:extLst>
                    <a:ext uri="{9D8B030D-6E8A-4147-A177-3AD203B41FA5}">
                      <a16:colId xmlns:a16="http://schemas.microsoft.com/office/drawing/2014/main" val="550446670"/>
                    </a:ext>
                  </a:extLst>
                </a:gridCol>
                <a:gridCol w="208280">
                  <a:extLst>
                    <a:ext uri="{9D8B030D-6E8A-4147-A177-3AD203B41FA5}">
                      <a16:colId xmlns:a16="http://schemas.microsoft.com/office/drawing/2014/main" val="1773499987"/>
                    </a:ext>
                  </a:extLst>
                </a:gridCol>
                <a:gridCol w="208280">
                  <a:extLst>
                    <a:ext uri="{9D8B030D-6E8A-4147-A177-3AD203B41FA5}">
                      <a16:colId xmlns:a16="http://schemas.microsoft.com/office/drawing/2014/main" val="90369910"/>
                    </a:ext>
                  </a:extLst>
                </a:gridCol>
                <a:gridCol w="208280">
                  <a:extLst>
                    <a:ext uri="{9D8B030D-6E8A-4147-A177-3AD203B41FA5}">
                      <a16:colId xmlns:a16="http://schemas.microsoft.com/office/drawing/2014/main" val="2242883142"/>
                    </a:ext>
                  </a:extLst>
                </a:gridCol>
                <a:gridCol w="208280">
                  <a:extLst>
                    <a:ext uri="{9D8B030D-6E8A-4147-A177-3AD203B41FA5}">
                      <a16:colId xmlns:a16="http://schemas.microsoft.com/office/drawing/2014/main" val="66349832"/>
                    </a:ext>
                  </a:extLst>
                </a:gridCol>
                <a:gridCol w="208280">
                  <a:extLst>
                    <a:ext uri="{9D8B030D-6E8A-4147-A177-3AD203B41FA5}">
                      <a16:colId xmlns:a16="http://schemas.microsoft.com/office/drawing/2014/main" val="3620924254"/>
                    </a:ext>
                  </a:extLst>
                </a:gridCol>
                <a:gridCol w="208280">
                  <a:extLst>
                    <a:ext uri="{9D8B030D-6E8A-4147-A177-3AD203B41FA5}">
                      <a16:colId xmlns:a16="http://schemas.microsoft.com/office/drawing/2014/main" val="3022583262"/>
                    </a:ext>
                  </a:extLst>
                </a:gridCol>
                <a:gridCol w="208280">
                  <a:extLst>
                    <a:ext uri="{9D8B030D-6E8A-4147-A177-3AD203B41FA5}">
                      <a16:colId xmlns:a16="http://schemas.microsoft.com/office/drawing/2014/main" val="4240604714"/>
                    </a:ext>
                  </a:extLst>
                </a:gridCol>
                <a:gridCol w="208280">
                  <a:extLst>
                    <a:ext uri="{9D8B030D-6E8A-4147-A177-3AD203B41FA5}">
                      <a16:colId xmlns:a16="http://schemas.microsoft.com/office/drawing/2014/main" val="2293339756"/>
                    </a:ext>
                  </a:extLst>
                </a:gridCol>
                <a:gridCol w="208280">
                  <a:extLst>
                    <a:ext uri="{9D8B030D-6E8A-4147-A177-3AD203B41FA5}">
                      <a16:colId xmlns:a16="http://schemas.microsoft.com/office/drawing/2014/main" val="1675199438"/>
                    </a:ext>
                  </a:extLst>
                </a:gridCol>
                <a:gridCol w="208280">
                  <a:extLst>
                    <a:ext uri="{9D8B030D-6E8A-4147-A177-3AD203B41FA5}">
                      <a16:colId xmlns:a16="http://schemas.microsoft.com/office/drawing/2014/main" val="1777103347"/>
                    </a:ext>
                  </a:extLst>
                </a:gridCol>
                <a:gridCol w="208280">
                  <a:extLst>
                    <a:ext uri="{9D8B030D-6E8A-4147-A177-3AD203B41FA5}">
                      <a16:colId xmlns:a16="http://schemas.microsoft.com/office/drawing/2014/main" val="3269007634"/>
                    </a:ext>
                  </a:extLst>
                </a:gridCol>
                <a:gridCol w="208280">
                  <a:extLst>
                    <a:ext uri="{9D8B030D-6E8A-4147-A177-3AD203B41FA5}">
                      <a16:colId xmlns:a16="http://schemas.microsoft.com/office/drawing/2014/main" val="134382824"/>
                    </a:ext>
                  </a:extLst>
                </a:gridCol>
                <a:gridCol w="208280">
                  <a:extLst>
                    <a:ext uri="{9D8B030D-6E8A-4147-A177-3AD203B41FA5}">
                      <a16:colId xmlns:a16="http://schemas.microsoft.com/office/drawing/2014/main" val="2085961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4805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- 2019-12-04 14:15:18</a:t>
                      </a:r>
                      <a:r>
                        <a:rPr kumimoji="0" lang="de-DE" sz="1000" b="0" i="0" u="none" strike="noStrike" kern="1200" cap="none" spc="0" normalizeH="0" baseline="0" noProof="0">
                          <a:ln>
                            <a:noFill/>
                          </a:ln>
                          <a:solidFill>
                            <a:prstClr val="black"/>
                          </a:solidFill>
                          <a:effectLst/>
                          <a:uLnTx/>
                          <a:uFillTx/>
                          <a:latin typeface="+mn-lt"/>
                          <a:ea typeface="+mn-ea"/>
                          <a:cs typeface="+mn-cs"/>
                        </a:rPr>
                        <a:t>
 Achtung: Wir verlängern den Dauerkarten-Spezialpreis noch bis zum 20.12.2019! Unter https://shop.trendset.de/mein-konto/ könnt ihr eure Dauerkarten oder Eintageskarten für die TrendSet Winter 2020 rund um die Uhr bestellen. Wer seine Dauerkarte bis zum 20.12.2019 ordert, zahlt statt 24 Euro nur 20 Euro. Bis bald auf der TrendSet Winter 2020. Wir freuen uns auf euch!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https://scontent.xx.fbcdn.net/v/t1.0-9/p720x720/78214244_2856255124405072_8743717541005754368_o.jpg?_nc_cat=110&amp;_nc_ohc=GFrTbYz7PVsAQms_6Q2evS56whYTmLDWX0xdKmHkOv5qwZU5RJfgdaYKg&amp;_nc_ht=scontent.xx&amp;oh=f4582f1cccc743af151fd9e8f8546278&amp;oe=5EA89F65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13:17:57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4698590"/>
                  </a:ext>
                </a:extLst>
              </a:tr>
            </a:tbl>
          </a:graphicData>
        </a:graphic>
      </p:graphicFrame>
      <p:sp>
        <p:nvSpPr>
          <p:cNvPr id="4" name="Text Placeholder 3">
            <a:extLst>
              <a:ext uri="{FF2B5EF4-FFF2-40B4-BE49-F238E27FC236}">
                <a16:creationId xmlns:a16="http://schemas.microsoft.com/office/drawing/2014/main" id="{87745D25-30FC-450B-ACDC-9A6BE68AB0F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963930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508F-BDEE-4E88-BAFD-B5FA34D6F9BF}"/>
              </a:ext>
            </a:extLst>
          </p:cNvPr>
          <p:cNvSpPr>
            <a:spLocks noGrp="1"/>
          </p:cNvSpPr>
          <p:nvPr>
            <p:ph type="title"/>
          </p:nvPr>
        </p:nvSpPr>
        <p:spPr/>
        <p:txBody>
          <a:bodyPr/>
          <a:lstStyle/>
          <a:p>
            <a:r>
              <a:rPr lang="en-US"/>
              <a:t>Facebook Own Posts Table | TrendSet - 8 of 26</a:t>
            </a:r>
          </a:p>
        </p:txBody>
      </p:sp>
      <p:graphicFrame>
        <p:nvGraphicFramePr>
          <p:cNvPr id="5" name="Table Placeholder 4">
            <a:extLst>
              <a:ext uri="{FF2B5EF4-FFF2-40B4-BE49-F238E27FC236}">
                <a16:creationId xmlns:a16="http://schemas.microsoft.com/office/drawing/2014/main" id="{D7195561-130D-4A6D-AB4C-45D9ED231DC7}"/>
              </a:ext>
            </a:extLst>
          </p:cNvPr>
          <p:cNvGraphicFramePr>
            <a:graphicFrameLocks noGrp="1"/>
          </p:cNvGraphicFramePr>
          <p:nvPr>
            <p:ph type="tbl" sz="quarter" idx="13"/>
            <p:extLst>
              <p:ext uri="{D42A27DB-BD31-4B8C-83A1-F6EECF244321}">
                <p14:modId xmlns:p14="http://schemas.microsoft.com/office/powerpoint/2010/main" val="144550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91234587"/>
                    </a:ext>
                  </a:extLst>
                </a:gridCol>
                <a:gridCol w="822960">
                  <a:extLst>
                    <a:ext uri="{9D8B030D-6E8A-4147-A177-3AD203B41FA5}">
                      <a16:colId xmlns:a16="http://schemas.microsoft.com/office/drawing/2014/main" val="1519643641"/>
                    </a:ext>
                  </a:extLst>
                </a:gridCol>
                <a:gridCol w="329184">
                  <a:extLst>
                    <a:ext uri="{9D8B030D-6E8A-4147-A177-3AD203B41FA5}">
                      <a16:colId xmlns:a16="http://schemas.microsoft.com/office/drawing/2014/main" val="894292848"/>
                    </a:ext>
                  </a:extLst>
                </a:gridCol>
                <a:gridCol w="208280">
                  <a:extLst>
                    <a:ext uri="{9D8B030D-6E8A-4147-A177-3AD203B41FA5}">
                      <a16:colId xmlns:a16="http://schemas.microsoft.com/office/drawing/2014/main" val="2270850840"/>
                    </a:ext>
                  </a:extLst>
                </a:gridCol>
                <a:gridCol w="208280">
                  <a:extLst>
                    <a:ext uri="{9D8B030D-6E8A-4147-A177-3AD203B41FA5}">
                      <a16:colId xmlns:a16="http://schemas.microsoft.com/office/drawing/2014/main" val="34016321"/>
                    </a:ext>
                  </a:extLst>
                </a:gridCol>
                <a:gridCol w="208280">
                  <a:extLst>
                    <a:ext uri="{9D8B030D-6E8A-4147-A177-3AD203B41FA5}">
                      <a16:colId xmlns:a16="http://schemas.microsoft.com/office/drawing/2014/main" val="3907667583"/>
                    </a:ext>
                  </a:extLst>
                </a:gridCol>
                <a:gridCol w="208280">
                  <a:extLst>
                    <a:ext uri="{9D8B030D-6E8A-4147-A177-3AD203B41FA5}">
                      <a16:colId xmlns:a16="http://schemas.microsoft.com/office/drawing/2014/main" val="2146691272"/>
                    </a:ext>
                  </a:extLst>
                </a:gridCol>
                <a:gridCol w="208280">
                  <a:extLst>
                    <a:ext uri="{9D8B030D-6E8A-4147-A177-3AD203B41FA5}">
                      <a16:colId xmlns:a16="http://schemas.microsoft.com/office/drawing/2014/main" val="1515813524"/>
                    </a:ext>
                  </a:extLst>
                </a:gridCol>
                <a:gridCol w="208280">
                  <a:extLst>
                    <a:ext uri="{9D8B030D-6E8A-4147-A177-3AD203B41FA5}">
                      <a16:colId xmlns:a16="http://schemas.microsoft.com/office/drawing/2014/main" val="2787639800"/>
                    </a:ext>
                  </a:extLst>
                </a:gridCol>
                <a:gridCol w="208280">
                  <a:extLst>
                    <a:ext uri="{9D8B030D-6E8A-4147-A177-3AD203B41FA5}">
                      <a16:colId xmlns:a16="http://schemas.microsoft.com/office/drawing/2014/main" val="1703848476"/>
                    </a:ext>
                  </a:extLst>
                </a:gridCol>
                <a:gridCol w="208280">
                  <a:extLst>
                    <a:ext uri="{9D8B030D-6E8A-4147-A177-3AD203B41FA5}">
                      <a16:colId xmlns:a16="http://schemas.microsoft.com/office/drawing/2014/main" val="759163508"/>
                    </a:ext>
                  </a:extLst>
                </a:gridCol>
                <a:gridCol w="208280">
                  <a:extLst>
                    <a:ext uri="{9D8B030D-6E8A-4147-A177-3AD203B41FA5}">
                      <a16:colId xmlns:a16="http://schemas.microsoft.com/office/drawing/2014/main" val="2107191308"/>
                    </a:ext>
                  </a:extLst>
                </a:gridCol>
                <a:gridCol w="208280">
                  <a:extLst>
                    <a:ext uri="{9D8B030D-6E8A-4147-A177-3AD203B41FA5}">
                      <a16:colId xmlns:a16="http://schemas.microsoft.com/office/drawing/2014/main" val="1094288534"/>
                    </a:ext>
                  </a:extLst>
                </a:gridCol>
                <a:gridCol w="208280">
                  <a:extLst>
                    <a:ext uri="{9D8B030D-6E8A-4147-A177-3AD203B41FA5}">
                      <a16:colId xmlns:a16="http://schemas.microsoft.com/office/drawing/2014/main" val="1708671005"/>
                    </a:ext>
                  </a:extLst>
                </a:gridCol>
                <a:gridCol w="208280">
                  <a:extLst>
                    <a:ext uri="{9D8B030D-6E8A-4147-A177-3AD203B41FA5}">
                      <a16:colId xmlns:a16="http://schemas.microsoft.com/office/drawing/2014/main" val="501045924"/>
                    </a:ext>
                  </a:extLst>
                </a:gridCol>
                <a:gridCol w="208280">
                  <a:extLst>
                    <a:ext uri="{9D8B030D-6E8A-4147-A177-3AD203B41FA5}">
                      <a16:colId xmlns:a16="http://schemas.microsoft.com/office/drawing/2014/main" val="1140997271"/>
                    </a:ext>
                  </a:extLst>
                </a:gridCol>
                <a:gridCol w="208280">
                  <a:extLst>
                    <a:ext uri="{9D8B030D-6E8A-4147-A177-3AD203B41FA5}">
                      <a16:colId xmlns:a16="http://schemas.microsoft.com/office/drawing/2014/main" val="1188188574"/>
                    </a:ext>
                  </a:extLst>
                </a:gridCol>
                <a:gridCol w="208280">
                  <a:extLst>
                    <a:ext uri="{9D8B030D-6E8A-4147-A177-3AD203B41FA5}">
                      <a16:colId xmlns:a16="http://schemas.microsoft.com/office/drawing/2014/main" val="4271386184"/>
                    </a:ext>
                  </a:extLst>
                </a:gridCol>
                <a:gridCol w="208280">
                  <a:extLst>
                    <a:ext uri="{9D8B030D-6E8A-4147-A177-3AD203B41FA5}">
                      <a16:colId xmlns:a16="http://schemas.microsoft.com/office/drawing/2014/main" val="3620962881"/>
                    </a:ext>
                  </a:extLst>
                </a:gridCol>
                <a:gridCol w="208280">
                  <a:extLst>
                    <a:ext uri="{9D8B030D-6E8A-4147-A177-3AD203B41FA5}">
                      <a16:colId xmlns:a16="http://schemas.microsoft.com/office/drawing/2014/main" val="3987401195"/>
                    </a:ext>
                  </a:extLst>
                </a:gridCol>
                <a:gridCol w="208280">
                  <a:extLst>
                    <a:ext uri="{9D8B030D-6E8A-4147-A177-3AD203B41FA5}">
                      <a16:colId xmlns:a16="http://schemas.microsoft.com/office/drawing/2014/main" val="3363972414"/>
                    </a:ext>
                  </a:extLst>
                </a:gridCol>
                <a:gridCol w="208280">
                  <a:extLst>
                    <a:ext uri="{9D8B030D-6E8A-4147-A177-3AD203B41FA5}">
                      <a16:colId xmlns:a16="http://schemas.microsoft.com/office/drawing/2014/main" val="4067812952"/>
                    </a:ext>
                  </a:extLst>
                </a:gridCol>
                <a:gridCol w="208280">
                  <a:extLst>
                    <a:ext uri="{9D8B030D-6E8A-4147-A177-3AD203B41FA5}">
                      <a16:colId xmlns:a16="http://schemas.microsoft.com/office/drawing/2014/main" val="3129510687"/>
                    </a:ext>
                  </a:extLst>
                </a:gridCol>
                <a:gridCol w="208280">
                  <a:extLst>
                    <a:ext uri="{9D8B030D-6E8A-4147-A177-3AD203B41FA5}">
                      <a16:colId xmlns:a16="http://schemas.microsoft.com/office/drawing/2014/main" val="655786757"/>
                    </a:ext>
                  </a:extLst>
                </a:gridCol>
                <a:gridCol w="208280">
                  <a:extLst>
                    <a:ext uri="{9D8B030D-6E8A-4147-A177-3AD203B41FA5}">
                      <a16:colId xmlns:a16="http://schemas.microsoft.com/office/drawing/2014/main" val="2447025998"/>
                    </a:ext>
                  </a:extLst>
                </a:gridCol>
                <a:gridCol w="208280">
                  <a:extLst>
                    <a:ext uri="{9D8B030D-6E8A-4147-A177-3AD203B41FA5}">
                      <a16:colId xmlns:a16="http://schemas.microsoft.com/office/drawing/2014/main" val="668709894"/>
                    </a:ext>
                  </a:extLst>
                </a:gridCol>
                <a:gridCol w="208280">
                  <a:extLst>
                    <a:ext uri="{9D8B030D-6E8A-4147-A177-3AD203B41FA5}">
                      <a16:colId xmlns:a16="http://schemas.microsoft.com/office/drawing/2014/main" val="3323227502"/>
                    </a:ext>
                  </a:extLst>
                </a:gridCol>
                <a:gridCol w="208280">
                  <a:extLst>
                    <a:ext uri="{9D8B030D-6E8A-4147-A177-3AD203B41FA5}">
                      <a16:colId xmlns:a16="http://schemas.microsoft.com/office/drawing/2014/main" val="2393275886"/>
                    </a:ext>
                  </a:extLst>
                </a:gridCol>
                <a:gridCol w="208280">
                  <a:extLst>
                    <a:ext uri="{9D8B030D-6E8A-4147-A177-3AD203B41FA5}">
                      <a16:colId xmlns:a16="http://schemas.microsoft.com/office/drawing/2014/main" val="3020403735"/>
                    </a:ext>
                  </a:extLst>
                </a:gridCol>
                <a:gridCol w="208280">
                  <a:extLst>
                    <a:ext uri="{9D8B030D-6E8A-4147-A177-3AD203B41FA5}">
                      <a16:colId xmlns:a16="http://schemas.microsoft.com/office/drawing/2014/main" val="4256542390"/>
                    </a:ext>
                  </a:extLst>
                </a:gridCol>
                <a:gridCol w="208280">
                  <a:extLst>
                    <a:ext uri="{9D8B030D-6E8A-4147-A177-3AD203B41FA5}">
                      <a16:colId xmlns:a16="http://schemas.microsoft.com/office/drawing/2014/main" val="2479243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0170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- 2019-12-03 13:42:35</a:t>
                      </a:r>
                      <a:r>
                        <a:rPr kumimoji="0" lang="en-US" sz="1000" b="0" i="0" u="none" strike="noStrike" kern="1200" cap="none" spc="0" normalizeH="0" baseline="0" noProof="0">
                          <a:ln>
                            <a:noFill/>
                          </a:ln>
                          <a:solidFill>
                            <a:prstClr val="black"/>
                          </a:solidFill>
                          <a:effectLst/>
                          <a:uLnTx/>
                          <a:uFillTx/>
                          <a:latin typeface="+mn-lt"/>
                          <a:ea typeface="+mn-ea"/>
                          <a:cs typeface="+mn-cs"/>
                        </a:rPr>
                        <a:t>
 Wollt ihr die Trendmotive für Frühjahr/Sommer 2020 mit den neuen Produkten unserer Aussteller in Action sehen? Dann schaut mal auf TrendSet TV vorbei. Auf unserem YouTube-Kanal findet Ihr unseren aktuellen Trendausblick S/S 2020 als Film. Viel Spaß und Inspirationen beim Anschauen: https://youtu.be/Pvs56fVAHU4
#trendsetmuenchen #trendset #trendsetwinter2020 #trends2020 #ss2020 #inspiration #lifestyle #lifestylefair #internationaltradefair #trendsetter #messe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https://external.xx.fbcdn.net/safe_image.php?d=AQCH85v68GXZ9aa7&amp;w=720&amp;h=720&amp;url=https%3A%2F%2Fi.ytimg.com%2Fvi%2FPvs56fVAHU4%2Fmaxresdefault.jpg&amp;cfs=1&amp;_nc_hash=AQCKCvCyZnIo3uYZ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01/02/2020 13:18:44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63452586"/>
                  </a:ext>
                </a:extLst>
              </a:tr>
            </a:tbl>
          </a:graphicData>
        </a:graphic>
      </p:graphicFrame>
      <p:sp>
        <p:nvSpPr>
          <p:cNvPr id="4" name="Text Placeholder 3">
            <a:extLst>
              <a:ext uri="{FF2B5EF4-FFF2-40B4-BE49-F238E27FC236}">
                <a16:creationId xmlns:a16="http://schemas.microsoft.com/office/drawing/2014/main" id="{002A2F20-B02E-41F6-9272-FB8120D35FE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2856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1F5BB-D2AE-4360-8F7B-E03D52235FFF}"/>
              </a:ext>
            </a:extLst>
          </p:cNvPr>
          <p:cNvSpPr>
            <a:spLocks noGrp="1"/>
          </p:cNvSpPr>
          <p:nvPr>
            <p:ph type="title"/>
          </p:nvPr>
        </p:nvSpPr>
        <p:spPr/>
        <p:txBody>
          <a:bodyPr/>
          <a:lstStyle/>
          <a:p>
            <a:r>
              <a:rPr lang="en-US"/>
              <a:t>Facebook Own Posts Table | TrendSet - 9 of 26</a:t>
            </a:r>
          </a:p>
        </p:txBody>
      </p:sp>
      <p:graphicFrame>
        <p:nvGraphicFramePr>
          <p:cNvPr id="5" name="Table Placeholder 4">
            <a:extLst>
              <a:ext uri="{FF2B5EF4-FFF2-40B4-BE49-F238E27FC236}">
                <a16:creationId xmlns:a16="http://schemas.microsoft.com/office/drawing/2014/main" id="{5B3AA8EA-87EE-4087-A224-9464ED835948}"/>
              </a:ext>
            </a:extLst>
          </p:cNvPr>
          <p:cNvGraphicFramePr>
            <a:graphicFrameLocks noGrp="1"/>
          </p:cNvGraphicFramePr>
          <p:nvPr>
            <p:ph type="tbl" sz="quarter" idx="13"/>
            <p:extLst>
              <p:ext uri="{D42A27DB-BD31-4B8C-83A1-F6EECF244321}">
                <p14:modId xmlns:p14="http://schemas.microsoft.com/office/powerpoint/2010/main" val="4223892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19970930"/>
                    </a:ext>
                  </a:extLst>
                </a:gridCol>
                <a:gridCol w="822960">
                  <a:extLst>
                    <a:ext uri="{9D8B030D-6E8A-4147-A177-3AD203B41FA5}">
                      <a16:colId xmlns:a16="http://schemas.microsoft.com/office/drawing/2014/main" val="650947801"/>
                    </a:ext>
                  </a:extLst>
                </a:gridCol>
                <a:gridCol w="329184">
                  <a:extLst>
                    <a:ext uri="{9D8B030D-6E8A-4147-A177-3AD203B41FA5}">
                      <a16:colId xmlns:a16="http://schemas.microsoft.com/office/drawing/2014/main" val="1332562592"/>
                    </a:ext>
                  </a:extLst>
                </a:gridCol>
                <a:gridCol w="208280">
                  <a:extLst>
                    <a:ext uri="{9D8B030D-6E8A-4147-A177-3AD203B41FA5}">
                      <a16:colId xmlns:a16="http://schemas.microsoft.com/office/drawing/2014/main" val="2452223314"/>
                    </a:ext>
                  </a:extLst>
                </a:gridCol>
                <a:gridCol w="208280">
                  <a:extLst>
                    <a:ext uri="{9D8B030D-6E8A-4147-A177-3AD203B41FA5}">
                      <a16:colId xmlns:a16="http://schemas.microsoft.com/office/drawing/2014/main" val="4290952025"/>
                    </a:ext>
                  </a:extLst>
                </a:gridCol>
                <a:gridCol w="208280">
                  <a:extLst>
                    <a:ext uri="{9D8B030D-6E8A-4147-A177-3AD203B41FA5}">
                      <a16:colId xmlns:a16="http://schemas.microsoft.com/office/drawing/2014/main" val="464339698"/>
                    </a:ext>
                  </a:extLst>
                </a:gridCol>
                <a:gridCol w="208280">
                  <a:extLst>
                    <a:ext uri="{9D8B030D-6E8A-4147-A177-3AD203B41FA5}">
                      <a16:colId xmlns:a16="http://schemas.microsoft.com/office/drawing/2014/main" val="2018642214"/>
                    </a:ext>
                  </a:extLst>
                </a:gridCol>
                <a:gridCol w="208280">
                  <a:extLst>
                    <a:ext uri="{9D8B030D-6E8A-4147-A177-3AD203B41FA5}">
                      <a16:colId xmlns:a16="http://schemas.microsoft.com/office/drawing/2014/main" val="2557222848"/>
                    </a:ext>
                  </a:extLst>
                </a:gridCol>
                <a:gridCol w="208280">
                  <a:extLst>
                    <a:ext uri="{9D8B030D-6E8A-4147-A177-3AD203B41FA5}">
                      <a16:colId xmlns:a16="http://schemas.microsoft.com/office/drawing/2014/main" val="4099503423"/>
                    </a:ext>
                  </a:extLst>
                </a:gridCol>
                <a:gridCol w="208280">
                  <a:extLst>
                    <a:ext uri="{9D8B030D-6E8A-4147-A177-3AD203B41FA5}">
                      <a16:colId xmlns:a16="http://schemas.microsoft.com/office/drawing/2014/main" val="2660093258"/>
                    </a:ext>
                  </a:extLst>
                </a:gridCol>
                <a:gridCol w="208280">
                  <a:extLst>
                    <a:ext uri="{9D8B030D-6E8A-4147-A177-3AD203B41FA5}">
                      <a16:colId xmlns:a16="http://schemas.microsoft.com/office/drawing/2014/main" val="277184112"/>
                    </a:ext>
                  </a:extLst>
                </a:gridCol>
                <a:gridCol w="208280">
                  <a:extLst>
                    <a:ext uri="{9D8B030D-6E8A-4147-A177-3AD203B41FA5}">
                      <a16:colId xmlns:a16="http://schemas.microsoft.com/office/drawing/2014/main" val="764830328"/>
                    </a:ext>
                  </a:extLst>
                </a:gridCol>
                <a:gridCol w="208280">
                  <a:extLst>
                    <a:ext uri="{9D8B030D-6E8A-4147-A177-3AD203B41FA5}">
                      <a16:colId xmlns:a16="http://schemas.microsoft.com/office/drawing/2014/main" val="3075373178"/>
                    </a:ext>
                  </a:extLst>
                </a:gridCol>
                <a:gridCol w="208280">
                  <a:extLst>
                    <a:ext uri="{9D8B030D-6E8A-4147-A177-3AD203B41FA5}">
                      <a16:colId xmlns:a16="http://schemas.microsoft.com/office/drawing/2014/main" val="1250785026"/>
                    </a:ext>
                  </a:extLst>
                </a:gridCol>
                <a:gridCol w="208280">
                  <a:extLst>
                    <a:ext uri="{9D8B030D-6E8A-4147-A177-3AD203B41FA5}">
                      <a16:colId xmlns:a16="http://schemas.microsoft.com/office/drawing/2014/main" val="3935435722"/>
                    </a:ext>
                  </a:extLst>
                </a:gridCol>
                <a:gridCol w="208280">
                  <a:extLst>
                    <a:ext uri="{9D8B030D-6E8A-4147-A177-3AD203B41FA5}">
                      <a16:colId xmlns:a16="http://schemas.microsoft.com/office/drawing/2014/main" val="1070782295"/>
                    </a:ext>
                  </a:extLst>
                </a:gridCol>
                <a:gridCol w="208280">
                  <a:extLst>
                    <a:ext uri="{9D8B030D-6E8A-4147-A177-3AD203B41FA5}">
                      <a16:colId xmlns:a16="http://schemas.microsoft.com/office/drawing/2014/main" val="2769118306"/>
                    </a:ext>
                  </a:extLst>
                </a:gridCol>
                <a:gridCol w="208280">
                  <a:extLst>
                    <a:ext uri="{9D8B030D-6E8A-4147-A177-3AD203B41FA5}">
                      <a16:colId xmlns:a16="http://schemas.microsoft.com/office/drawing/2014/main" val="2943336706"/>
                    </a:ext>
                  </a:extLst>
                </a:gridCol>
                <a:gridCol w="208280">
                  <a:extLst>
                    <a:ext uri="{9D8B030D-6E8A-4147-A177-3AD203B41FA5}">
                      <a16:colId xmlns:a16="http://schemas.microsoft.com/office/drawing/2014/main" val="2536566196"/>
                    </a:ext>
                  </a:extLst>
                </a:gridCol>
                <a:gridCol w="208280">
                  <a:extLst>
                    <a:ext uri="{9D8B030D-6E8A-4147-A177-3AD203B41FA5}">
                      <a16:colId xmlns:a16="http://schemas.microsoft.com/office/drawing/2014/main" val="1916853197"/>
                    </a:ext>
                  </a:extLst>
                </a:gridCol>
                <a:gridCol w="208280">
                  <a:extLst>
                    <a:ext uri="{9D8B030D-6E8A-4147-A177-3AD203B41FA5}">
                      <a16:colId xmlns:a16="http://schemas.microsoft.com/office/drawing/2014/main" val="100723100"/>
                    </a:ext>
                  </a:extLst>
                </a:gridCol>
                <a:gridCol w="208280">
                  <a:extLst>
                    <a:ext uri="{9D8B030D-6E8A-4147-A177-3AD203B41FA5}">
                      <a16:colId xmlns:a16="http://schemas.microsoft.com/office/drawing/2014/main" val="3275072362"/>
                    </a:ext>
                  </a:extLst>
                </a:gridCol>
                <a:gridCol w="208280">
                  <a:extLst>
                    <a:ext uri="{9D8B030D-6E8A-4147-A177-3AD203B41FA5}">
                      <a16:colId xmlns:a16="http://schemas.microsoft.com/office/drawing/2014/main" val="368774857"/>
                    </a:ext>
                  </a:extLst>
                </a:gridCol>
                <a:gridCol w="208280">
                  <a:extLst>
                    <a:ext uri="{9D8B030D-6E8A-4147-A177-3AD203B41FA5}">
                      <a16:colId xmlns:a16="http://schemas.microsoft.com/office/drawing/2014/main" val="211608283"/>
                    </a:ext>
                  </a:extLst>
                </a:gridCol>
                <a:gridCol w="208280">
                  <a:extLst>
                    <a:ext uri="{9D8B030D-6E8A-4147-A177-3AD203B41FA5}">
                      <a16:colId xmlns:a16="http://schemas.microsoft.com/office/drawing/2014/main" val="3289852032"/>
                    </a:ext>
                  </a:extLst>
                </a:gridCol>
                <a:gridCol w="208280">
                  <a:extLst>
                    <a:ext uri="{9D8B030D-6E8A-4147-A177-3AD203B41FA5}">
                      <a16:colId xmlns:a16="http://schemas.microsoft.com/office/drawing/2014/main" val="1154051234"/>
                    </a:ext>
                  </a:extLst>
                </a:gridCol>
                <a:gridCol w="208280">
                  <a:extLst>
                    <a:ext uri="{9D8B030D-6E8A-4147-A177-3AD203B41FA5}">
                      <a16:colId xmlns:a16="http://schemas.microsoft.com/office/drawing/2014/main" val="1206859239"/>
                    </a:ext>
                  </a:extLst>
                </a:gridCol>
                <a:gridCol w="208280">
                  <a:extLst>
                    <a:ext uri="{9D8B030D-6E8A-4147-A177-3AD203B41FA5}">
                      <a16:colId xmlns:a16="http://schemas.microsoft.com/office/drawing/2014/main" val="4132875878"/>
                    </a:ext>
                  </a:extLst>
                </a:gridCol>
                <a:gridCol w="208280">
                  <a:extLst>
                    <a:ext uri="{9D8B030D-6E8A-4147-A177-3AD203B41FA5}">
                      <a16:colId xmlns:a16="http://schemas.microsoft.com/office/drawing/2014/main" val="868225992"/>
                    </a:ext>
                  </a:extLst>
                </a:gridCol>
                <a:gridCol w="208280">
                  <a:extLst>
                    <a:ext uri="{9D8B030D-6E8A-4147-A177-3AD203B41FA5}">
                      <a16:colId xmlns:a16="http://schemas.microsoft.com/office/drawing/2014/main" val="4060985101"/>
                    </a:ext>
                  </a:extLst>
                </a:gridCol>
                <a:gridCol w="208280">
                  <a:extLst>
                    <a:ext uri="{9D8B030D-6E8A-4147-A177-3AD203B41FA5}">
                      <a16:colId xmlns:a16="http://schemas.microsoft.com/office/drawing/2014/main" val="865826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346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- 2019-11-28 09:35:20</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https://bit.ly/2OlqZW0
Die Moderne der Natur: Organische Formen, lineare wie rhythmische Muster, schlanke Silhouetten und eine retrofuturistische Ästhetik prägen die Interiors im Frühjahr/Sommer 2020. Erdige und energetische Farbtöne, der Natur nachempfundene Oberflächen und Texturen sowie natürliche Reliefs inszenieren sensorisch wie optisch außergewöhnliche Designs. Mehr zu den neuen Interiors-Trends in S/S 2020 gibt es im TrendSet Blog. Lest mal rein! (Interiors gesehen bei Bachem Art Craft)
#trendsetmuenchen #trendset #trendsetwinter2020 #trends2020 #ss2020 #interiors #interiortrends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https://scontent.xx.fbcdn.net/v/t1.0-9/p720x720/78930698_2841769389186979_6216993937240883200_n.jpg?_nc_cat=104&amp;_nc_ohc=rbAFiAck-yIAQn5p6N0ArrziwbEKw6vkrbJL2REyqmiXnzUIM9ZYfHknA&amp;_nc_ht=scontent.xx&amp;oh=b2957509308088a0428cf9a800d5e984&amp;oe=5E65D1DC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13:19:39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2780882"/>
                  </a:ext>
                </a:extLst>
              </a:tr>
            </a:tbl>
          </a:graphicData>
        </a:graphic>
      </p:graphicFrame>
      <p:sp>
        <p:nvSpPr>
          <p:cNvPr id="4" name="Text Placeholder 3">
            <a:extLst>
              <a:ext uri="{FF2B5EF4-FFF2-40B4-BE49-F238E27FC236}">
                <a16:creationId xmlns:a16="http://schemas.microsoft.com/office/drawing/2014/main" id="{4B7ED68B-0854-419A-AD26-496516852AF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042007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0F1D1-F6D8-4CA6-9C83-03CEEB9588DF}"/>
              </a:ext>
            </a:extLst>
          </p:cNvPr>
          <p:cNvSpPr>
            <a:spLocks noGrp="1"/>
          </p:cNvSpPr>
          <p:nvPr>
            <p:ph type="title"/>
          </p:nvPr>
        </p:nvSpPr>
        <p:spPr/>
        <p:txBody>
          <a:bodyPr/>
          <a:lstStyle/>
          <a:p>
            <a:r>
              <a:rPr lang="en-US"/>
              <a:t>Facebook Own Posts Table | TrendSet - 10 of 26</a:t>
            </a:r>
          </a:p>
        </p:txBody>
      </p:sp>
      <p:graphicFrame>
        <p:nvGraphicFramePr>
          <p:cNvPr id="5" name="Table Placeholder 4">
            <a:extLst>
              <a:ext uri="{FF2B5EF4-FFF2-40B4-BE49-F238E27FC236}">
                <a16:creationId xmlns:a16="http://schemas.microsoft.com/office/drawing/2014/main" id="{E47BDA3D-E5B7-4879-91F4-144361382852}"/>
              </a:ext>
            </a:extLst>
          </p:cNvPr>
          <p:cNvGraphicFramePr>
            <a:graphicFrameLocks noGrp="1"/>
          </p:cNvGraphicFramePr>
          <p:nvPr>
            <p:ph type="tbl" sz="quarter" idx="13"/>
            <p:extLst>
              <p:ext uri="{D42A27DB-BD31-4B8C-83A1-F6EECF244321}">
                <p14:modId xmlns:p14="http://schemas.microsoft.com/office/powerpoint/2010/main" val="260264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83900860"/>
                    </a:ext>
                  </a:extLst>
                </a:gridCol>
                <a:gridCol w="822960">
                  <a:extLst>
                    <a:ext uri="{9D8B030D-6E8A-4147-A177-3AD203B41FA5}">
                      <a16:colId xmlns:a16="http://schemas.microsoft.com/office/drawing/2014/main" val="1206569050"/>
                    </a:ext>
                  </a:extLst>
                </a:gridCol>
                <a:gridCol w="329184">
                  <a:extLst>
                    <a:ext uri="{9D8B030D-6E8A-4147-A177-3AD203B41FA5}">
                      <a16:colId xmlns:a16="http://schemas.microsoft.com/office/drawing/2014/main" val="1988510872"/>
                    </a:ext>
                  </a:extLst>
                </a:gridCol>
                <a:gridCol w="208280">
                  <a:extLst>
                    <a:ext uri="{9D8B030D-6E8A-4147-A177-3AD203B41FA5}">
                      <a16:colId xmlns:a16="http://schemas.microsoft.com/office/drawing/2014/main" val="1951312422"/>
                    </a:ext>
                  </a:extLst>
                </a:gridCol>
                <a:gridCol w="208280">
                  <a:extLst>
                    <a:ext uri="{9D8B030D-6E8A-4147-A177-3AD203B41FA5}">
                      <a16:colId xmlns:a16="http://schemas.microsoft.com/office/drawing/2014/main" val="2715407298"/>
                    </a:ext>
                  </a:extLst>
                </a:gridCol>
                <a:gridCol w="208280">
                  <a:extLst>
                    <a:ext uri="{9D8B030D-6E8A-4147-A177-3AD203B41FA5}">
                      <a16:colId xmlns:a16="http://schemas.microsoft.com/office/drawing/2014/main" val="959227063"/>
                    </a:ext>
                  </a:extLst>
                </a:gridCol>
                <a:gridCol w="208280">
                  <a:extLst>
                    <a:ext uri="{9D8B030D-6E8A-4147-A177-3AD203B41FA5}">
                      <a16:colId xmlns:a16="http://schemas.microsoft.com/office/drawing/2014/main" val="1398129487"/>
                    </a:ext>
                  </a:extLst>
                </a:gridCol>
                <a:gridCol w="208280">
                  <a:extLst>
                    <a:ext uri="{9D8B030D-6E8A-4147-A177-3AD203B41FA5}">
                      <a16:colId xmlns:a16="http://schemas.microsoft.com/office/drawing/2014/main" val="2977425118"/>
                    </a:ext>
                  </a:extLst>
                </a:gridCol>
                <a:gridCol w="208280">
                  <a:extLst>
                    <a:ext uri="{9D8B030D-6E8A-4147-A177-3AD203B41FA5}">
                      <a16:colId xmlns:a16="http://schemas.microsoft.com/office/drawing/2014/main" val="3285020529"/>
                    </a:ext>
                  </a:extLst>
                </a:gridCol>
                <a:gridCol w="208280">
                  <a:extLst>
                    <a:ext uri="{9D8B030D-6E8A-4147-A177-3AD203B41FA5}">
                      <a16:colId xmlns:a16="http://schemas.microsoft.com/office/drawing/2014/main" val="345769415"/>
                    </a:ext>
                  </a:extLst>
                </a:gridCol>
                <a:gridCol w="208280">
                  <a:extLst>
                    <a:ext uri="{9D8B030D-6E8A-4147-A177-3AD203B41FA5}">
                      <a16:colId xmlns:a16="http://schemas.microsoft.com/office/drawing/2014/main" val="2449361000"/>
                    </a:ext>
                  </a:extLst>
                </a:gridCol>
                <a:gridCol w="208280">
                  <a:extLst>
                    <a:ext uri="{9D8B030D-6E8A-4147-A177-3AD203B41FA5}">
                      <a16:colId xmlns:a16="http://schemas.microsoft.com/office/drawing/2014/main" val="2968370263"/>
                    </a:ext>
                  </a:extLst>
                </a:gridCol>
                <a:gridCol w="208280">
                  <a:extLst>
                    <a:ext uri="{9D8B030D-6E8A-4147-A177-3AD203B41FA5}">
                      <a16:colId xmlns:a16="http://schemas.microsoft.com/office/drawing/2014/main" val="1766501773"/>
                    </a:ext>
                  </a:extLst>
                </a:gridCol>
                <a:gridCol w="208280">
                  <a:extLst>
                    <a:ext uri="{9D8B030D-6E8A-4147-A177-3AD203B41FA5}">
                      <a16:colId xmlns:a16="http://schemas.microsoft.com/office/drawing/2014/main" val="3494442040"/>
                    </a:ext>
                  </a:extLst>
                </a:gridCol>
                <a:gridCol w="208280">
                  <a:extLst>
                    <a:ext uri="{9D8B030D-6E8A-4147-A177-3AD203B41FA5}">
                      <a16:colId xmlns:a16="http://schemas.microsoft.com/office/drawing/2014/main" val="1924002252"/>
                    </a:ext>
                  </a:extLst>
                </a:gridCol>
                <a:gridCol w="208280">
                  <a:extLst>
                    <a:ext uri="{9D8B030D-6E8A-4147-A177-3AD203B41FA5}">
                      <a16:colId xmlns:a16="http://schemas.microsoft.com/office/drawing/2014/main" val="1171070518"/>
                    </a:ext>
                  </a:extLst>
                </a:gridCol>
                <a:gridCol w="208280">
                  <a:extLst>
                    <a:ext uri="{9D8B030D-6E8A-4147-A177-3AD203B41FA5}">
                      <a16:colId xmlns:a16="http://schemas.microsoft.com/office/drawing/2014/main" val="1098175132"/>
                    </a:ext>
                  </a:extLst>
                </a:gridCol>
                <a:gridCol w="208280">
                  <a:extLst>
                    <a:ext uri="{9D8B030D-6E8A-4147-A177-3AD203B41FA5}">
                      <a16:colId xmlns:a16="http://schemas.microsoft.com/office/drawing/2014/main" val="2680647650"/>
                    </a:ext>
                  </a:extLst>
                </a:gridCol>
                <a:gridCol w="208280">
                  <a:extLst>
                    <a:ext uri="{9D8B030D-6E8A-4147-A177-3AD203B41FA5}">
                      <a16:colId xmlns:a16="http://schemas.microsoft.com/office/drawing/2014/main" val="4210209822"/>
                    </a:ext>
                  </a:extLst>
                </a:gridCol>
                <a:gridCol w="208280">
                  <a:extLst>
                    <a:ext uri="{9D8B030D-6E8A-4147-A177-3AD203B41FA5}">
                      <a16:colId xmlns:a16="http://schemas.microsoft.com/office/drawing/2014/main" val="1261203772"/>
                    </a:ext>
                  </a:extLst>
                </a:gridCol>
                <a:gridCol w="208280">
                  <a:extLst>
                    <a:ext uri="{9D8B030D-6E8A-4147-A177-3AD203B41FA5}">
                      <a16:colId xmlns:a16="http://schemas.microsoft.com/office/drawing/2014/main" val="3845484312"/>
                    </a:ext>
                  </a:extLst>
                </a:gridCol>
                <a:gridCol w="208280">
                  <a:extLst>
                    <a:ext uri="{9D8B030D-6E8A-4147-A177-3AD203B41FA5}">
                      <a16:colId xmlns:a16="http://schemas.microsoft.com/office/drawing/2014/main" val="1138199396"/>
                    </a:ext>
                  </a:extLst>
                </a:gridCol>
                <a:gridCol w="208280">
                  <a:extLst>
                    <a:ext uri="{9D8B030D-6E8A-4147-A177-3AD203B41FA5}">
                      <a16:colId xmlns:a16="http://schemas.microsoft.com/office/drawing/2014/main" val="3022910902"/>
                    </a:ext>
                  </a:extLst>
                </a:gridCol>
                <a:gridCol w="208280">
                  <a:extLst>
                    <a:ext uri="{9D8B030D-6E8A-4147-A177-3AD203B41FA5}">
                      <a16:colId xmlns:a16="http://schemas.microsoft.com/office/drawing/2014/main" val="2301423969"/>
                    </a:ext>
                  </a:extLst>
                </a:gridCol>
                <a:gridCol w="208280">
                  <a:extLst>
                    <a:ext uri="{9D8B030D-6E8A-4147-A177-3AD203B41FA5}">
                      <a16:colId xmlns:a16="http://schemas.microsoft.com/office/drawing/2014/main" val="3949659409"/>
                    </a:ext>
                  </a:extLst>
                </a:gridCol>
                <a:gridCol w="208280">
                  <a:extLst>
                    <a:ext uri="{9D8B030D-6E8A-4147-A177-3AD203B41FA5}">
                      <a16:colId xmlns:a16="http://schemas.microsoft.com/office/drawing/2014/main" val="999712483"/>
                    </a:ext>
                  </a:extLst>
                </a:gridCol>
                <a:gridCol w="208280">
                  <a:extLst>
                    <a:ext uri="{9D8B030D-6E8A-4147-A177-3AD203B41FA5}">
                      <a16:colId xmlns:a16="http://schemas.microsoft.com/office/drawing/2014/main" val="4165093349"/>
                    </a:ext>
                  </a:extLst>
                </a:gridCol>
                <a:gridCol w="208280">
                  <a:extLst>
                    <a:ext uri="{9D8B030D-6E8A-4147-A177-3AD203B41FA5}">
                      <a16:colId xmlns:a16="http://schemas.microsoft.com/office/drawing/2014/main" val="3054579054"/>
                    </a:ext>
                  </a:extLst>
                </a:gridCol>
                <a:gridCol w="208280">
                  <a:extLst>
                    <a:ext uri="{9D8B030D-6E8A-4147-A177-3AD203B41FA5}">
                      <a16:colId xmlns:a16="http://schemas.microsoft.com/office/drawing/2014/main" val="724556485"/>
                    </a:ext>
                  </a:extLst>
                </a:gridCol>
                <a:gridCol w="208280">
                  <a:extLst>
                    <a:ext uri="{9D8B030D-6E8A-4147-A177-3AD203B41FA5}">
                      <a16:colId xmlns:a16="http://schemas.microsoft.com/office/drawing/2014/main" val="2559022997"/>
                    </a:ext>
                  </a:extLst>
                </a:gridCol>
                <a:gridCol w="208280">
                  <a:extLst>
                    <a:ext uri="{9D8B030D-6E8A-4147-A177-3AD203B41FA5}">
                      <a16:colId xmlns:a16="http://schemas.microsoft.com/office/drawing/2014/main" val="163717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280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- 2019-11-26 15:27:16</a:t>
                      </a:r>
                      <a:r>
                        <a:rPr kumimoji="0" lang="de-DE" sz="1000" b="0" i="0" u="none" strike="noStrike" kern="1200" cap="none" spc="0" normalizeH="0" baseline="0" noProof="0">
                          <a:ln>
                            <a:noFill/>
                          </a:ln>
                          <a:solidFill>
                            <a:prstClr val="black"/>
                          </a:solidFill>
                          <a:effectLst/>
                          <a:uLnTx/>
                          <a:uFillTx/>
                          <a:latin typeface="+mn-lt"/>
                          <a:ea typeface="+mn-ea"/>
                          <a:cs typeface="+mn-cs"/>
                        </a:rPr>
                        <a:t>
 Achtung Aussteller der TrendSet Winter 2020: Im Verkehrsleitfaden der TrendSet stehen Ihnen ab sofort unter https://trendset.de/aussteller/wichtige-informationen/ alle Informationen zu Auf- und Abbau, Verkehrsregelung und -lenkung bezüglich Ein- und Ausfahrten mit LKW oder PKW sowie den Serviceeinrichtungen der TrendSet Winter 2020 und der Messe München online zur Verfügung. 
#trendsetmuenchen #trendset #trendsetwinter2020 #lifestylefair #internationaltradefair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https://scontent.xx.fbcdn.net/v/t1.0-9/p720x720/78471730_2837666079597310_6217674586478084096_o.jpg?_nc_cat=101&amp;_nc_ohc=55uXzdwcxDAAQn5Kh2GX3dt_2exVqV-jbJGqSrIXih_SDU49e7fEMt2VQ&amp;_nc_ht=scontent.xx&amp;oh=7848074b53dda489f33c7b3c77aa2c24&amp;oe=5EB143E3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12/26/2019 01:20:48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9914091"/>
                  </a:ext>
                </a:extLst>
              </a:tr>
            </a:tbl>
          </a:graphicData>
        </a:graphic>
      </p:graphicFrame>
      <p:sp>
        <p:nvSpPr>
          <p:cNvPr id="4" name="Text Placeholder 3">
            <a:extLst>
              <a:ext uri="{FF2B5EF4-FFF2-40B4-BE49-F238E27FC236}">
                <a16:creationId xmlns:a16="http://schemas.microsoft.com/office/drawing/2014/main" id="{271F57B1-50BD-4284-9EDA-6CA519336451}"/>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466812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A6D71-879B-48AA-B357-D61DE39A8520}"/>
              </a:ext>
            </a:extLst>
          </p:cNvPr>
          <p:cNvSpPr>
            <a:spLocks noGrp="1"/>
          </p:cNvSpPr>
          <p:nvPr>
            <p:ph type="title"/>
          </p:nvPr>
        </p:nvSpPr>
        <p:spPr/>
        <p:txBody>
          <a:bodyPr/>
          <a:lstStyle/>
          <a:p>
            <a:r>
              <a:rPr lang="en-US"/>
              <a:t>Facebook Own Posts Table | TrendSet - 11 of 26</a:t>
            </a:r>
          </a:p>
        </p:txBody>
      </p:sp>
      <p:graphicFrame>
        <p:nvGraphicFramePr>
          <p:cNvPr id="5" name="Table Placeholder 4">
            <a:extLst>
              <a:ext uri="{FF2B5EF4-FFF2-40B4-BE49-F238E27FC236}">
                <a16:creationId xmlns:a16="http://schemas.microsoft.com/office/drawing/2014/main" id="{36EEEF92-3433-44E2-9A25-11E4C43B92A6}"/>
              </a:ext>
            </a:extLst>
          </p:cNvPr>
          <p:cNvGraphicFramePr>
            <a:graphicFrameLocks noGrp="1"/>
          </p:cNvGraphicFramePr>
          <p:nvPr>
            <p:ph type="tbl" sz="quarter" idx="13"/>
            <p:extLst>
              <p:ext uri="{D42A27DB-BD31-4B8C-83A1-F6EECF244321}">
                <p14:modId xmlns:p14="http://schemas.microsoft.com/office/powerpoint/2010/main" val="944317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01642949"/>
                    </a:ext>
                  </a:extLst>
                </a:gridCol>
                <a:gridCol w="822960">
                  <a:extLst>
                    <a:ext uri="{9D8B030D-6E8A-4147-A177-3AD203B41FA5}">
                      <a16:colId xmlns:a16="http://schemas.microsoft.com/office/drawing/2014/main" val="2328174251"/>
                    </a:ext>
                  </a:extLst>
                </a:gridCol>
                <a:gridCol w="329184">
                  <a:extLst>
                    <a:ext uri="{9D8B030D-6E8A-4147-A177-3AD203B41FA5}">
                      <a16:colId xmlns:a16="http://schemas.microsoft.com/office/drawing/2014/main" val="2589078273"/>
                    </a:ext>
                  </a:extLst>
                </a:gridCol>
                <a:gridCol w="208280">
                  <a:extLst>
                    <a:ext uri="{9D8B030D-6E8A-4147-A177-3AD203B41FA5}">
                      <a16:colId xmlns:a16="http://schemas.microsoft.com/office/drawing/2014/main" val="2674759405"/>
                    </a:ext>
                  </a:extLst>
                </a:gridCol>
                <a:gridCol w="208280">
                  <a:extLst>
                    <a:ext uri="{9D8B030D-6E8A-4147-A177-3AD203B41FA5}">
                      <a16:colId xmlns:a16="http://schemas.microsoft.com/office/drawing/2014/main" val="1762921432"/>
                    </a:ext>
                  </a:extLst>
                </a:gridCol>
                <a:gridCol w="208280">
                  <a:extLst>
                    <a:ext uri="{9D8B030D-6E8A-4147-A177-3AD203B41FA5}">
                      <a16:colId xmlns:a16="http://schemas.microsoft.com/office/drawing/2014/main" val="3307310139"/>
                    </a:ext>
                  </a:extLst>
                </a:gridCol>
                <a:gridCol w="208280">
                  <a:extLst>
                    <a:ext uri="{9D8B030D-6E8A-4147-A177-3AD203B41FA5}">
                      <a16:colId xmlns:a16="http://schemas.microsoft.com/office/drawing/2014/main" val="2510941357"/>
                    </a:ext>
                  </a:extLst>
                </a:gridCol>
                <a:gridCol w="208280">
                  <a:extLst>
                    <a:ext uri="{9D8B030D-6E8A-4147-A177-3AD203B41FA5}">
                      <a16:colId xmlns:a16="http://schemas.microsoft.com/office/drawing/2014/main" val="1089672843"/>
                    </a:ext>
                  </a:extLst>
                </a:gridCol>
                <a:gridCol w="208280">
                  <a:extLst>
                    <a:ext uri="{9D8B030D-6E8A-4147-A177-3AD203B41FA5}">
                      <a16:colId xmlns:a16="http://schemas.microsoft.com/office/drawing/2014/main" val="2507033704"/>
                    </a:ext>
                  </a:extLst>
                </a:gridCol>
                <a:gridCol w="208280">
                  <a:extLst>
                    <a:ext uri="{9D8B030D-6E8A-4147-A177-3AD203B41FA5}">
                      <a16:colId xmlns:a16="http://schemas.microsoft.com/office/drawing/2014/main" val="849896900"/>
                    </a:ext>
                  </a:extLst>
                </a:gridCol>
                <a:gridCol w="208280">
                  <a:extLst>
                    <a:ext uri="{9D8B030D-6E8A-4147-A177-3AD203B41FA5}">
                      <a16:colId xmlns:a16="http://schemas.microsoft.com/office/drawing/2014/main" val="995595241"/>
                    </a:ext>
                  </a:extLst>
                </a:gridCol>
                <a:gridCol w="208280">
                  <a:extLst>
                    <a:ext uri="{9D8B030D-6E8A-4147-A177-3AD203B41FA5}">
                      <a16:colId xmlns:a16="http://schemas.microsoft.com/office/drawing/2014/main" val="108025999"/>
                    </a:ext>
                  </a:extLst>
                </a:gridCol>
                <a:gridCol w="208280">
                  <a:extLst>
                    <a:ext uri="{9D8B030D-6E8A-4147-A177-3AD203B41FA5}">
                      <a16:colId xmlns:a16="http://schemas.microsoft.com/office/drawing/2014/main" val="1897389595"/>
                    </a:ext>
                  </a:extLst>
                </a:gridCol>
                <a:gridCol w="208280">
                  <a:extLst>
                    <a:ext uri="{9D8B030D-6E8A-4147-A177-3AD203B41FA5}">
                      <a16:colId xmlns:a16="http://schemas.microsoft.com/office/drawing/2014/main" val="2407374998"/>
                    </a:ext>
                  </a:extLst>
                </a:gridCol>
                <a:gridCol w="208280">
                  <a:extLst>
                    <a:ext uri="{9D8B030D-6E8A-4147-A177-3AD203B41FA5}">
                      <a16:colId xmlns:a16="http://schemas.microsoft.com/office/drawing/2014/main" val="2891492707"/>
                    </a:ext>
                  </a:extLst>
                </a:gridCol>
                <a:gridCol w="208280">
                  <a:extLst>
                    <a:ext uri="{9D8B030D-6E8A-4147-A177-3AD203B41FA5}">
                      <a16:colId xmlns:a16="http://schemas.microsoft.com/office/drawing/2014/main" val="1935764257"/>
                    </a:ext>
                  </a:extLst>
                </a:gridCol>
                <a:gridCol w="208280">
                  <a:extLst>
                    <a:ext uri="{9D8B030D-6E8A-4147-A177-3AD203B41FA5}">
                      <a16:colId xmlns:a16="http://schemas.microsoft.com/office/drawing/2014/main" val="601708255"/>
                    </a:ext>
                  </a:extLst>
                </a:gridCol>
                <a:gridCol w="208280">
                  <a:extLst>
                    <a:ext uri="{9D8B030D-6E8A-4147-A177-3AD203B41FA5}">
                      <a16:colId xmlns:a16="http://schemas.microsoft.com/office/drawing/2014/main" val="1701714843"/>
                    </a:ext>
                  </a:extLst>
                </a:gridCol>
                <a:gridCol w="208280">
                  <a:extLst>
                    <a:ext uri="{9D8B030D-6E8A-4147-A177-3AD203B41FA5}">
                      <a16:colId xmlns:a16="http://schemas.microsoft.com/office/drawing/2014/main" val="439059023"/>
                    </a:ext>
                  </a:extLst>
                </a:gridCol>
                <a:gridCol w="208280">
                  <a:extLst>
                    <a:ext uri="{9D8B030D-6E8A-4147-A177-3AD203B41FA5}">
                      <a16:colId xmlns:a16="http://schemas.microsoft.com/office/drawing/2014/main" val="1706891334"/>
                    </a:ext>
                  </a:extLst>
                </a:gridCol>
                <a:gridCol w="208280">
                  <a:extLst>
                    <a:ext uri="{9D8B030D-6E8A-4147-A177-3AD203B41FA5}">
                      <a16:colId xmlns:a16="http://schemas.microsoft.com/office/drawing/2014/main" val="2151134964"/>
                    </a:ext>
                  </a:extLst>
                </a:gridCol>
                <a:gridCol w="208280">
                  <a:extLst>
                    <a:ext uri="{9D8B030D-6E8A-4147-A177-3AD203B41FA5}">
                      <a16:colId xmlns:a16="http://schemas.microsoft.com/office/drawing/2014/main" val="3399812506"/>
                    </a:ext>
                  </a:extLst>
                </a:gridCol>
                <a:gridCol w="208280">
                  <a:extLst>
                    <a:ext uri="{9D8B030D-6E8A-4147-A177-3AD203B41FA5}">
                      <a16:colId xmlns:a16="http://schemas.microsoft.com/office/drawing/2014/main" val="1938976968"/>
                    </a:ext>
                  </a:extLst>
                </a:gridCol>
                <a:gridCol w="208280">
                  <a:extLst>
                    <a:ext uri="{9D8B030D-6E8A-4147-A177-3AD203B41FA5}">
                      <a16:colId xmlns:a16="http://schemas.microsoft.com/office/drawing/2014/main" val="3730281576"/>
                    </a:ext>
                  </a:extLst>
                </a:gridCol>
                <a:gridCol w="208280">
                  <a:extLst>
                    <a:ext uri="{9D8B030D-6E8A-4147-A177-3AD203B41FA5}">
                      <a16:colId xmlns:a16="http://schemas.microsoft.com/office/drawing/2014/main" val="1112746594"/>
                    </a:ext>
                  </a:extLst>
                </a:gridCol>
                <a:gridCol w="208280">
                  <a:extLst>
                    <a:ext uri="{9D8B030D-6E8A-4147-A177-3AD203B41FA5}">
                      <a16:colId xmlns:a16="http://schemas.microsoft.com/office/drawing/2014/main" val="3359576960"/>
                    </a:ext>
                  </a:extLst>
                </a:gridCol>
                <a:gridCol w="208280">
                  <a:extLst>
                    <a:ext uri="{9D8B030D-6E8A-4147-A177-3AD203B41FA5}">
                      <a16:colId xmlns:a16="http://schemas.microsoft.com/office/drawing/2014/main" val="1993214028"/>
                    </a:ext>
                  </a:extLst>
                </a:gridCol>
                <a:gridCol w="208280">
                  <a:extLst>
                    <a:ext uri="{9D8B030D-6E8A-4147-A177-3AD203B41FA5}">
                      <a16:colId xmlns:a16="http://schemas.microsoft.com/office/drawing/2014/main" val="855250833"/>
                    </a:ext>
                  </a:extLst>
                </a:gridCol>
                <a:gridCol w="208280">
                  <a:extLst>
                    <a:ext uri="{9D8B030D-6E8A-4147-A177-3AD203B41FA5}">
                      <a16:colId xmlns:a16="http://schemas.microsoft.com/office/drawing/2014/main" val="1942745538"/>
                    </a:ext>
                  </a:extLst>
                </a:gridCol>
                <a:gridCol w="208280">
                  <a:extLst>
                    <a:ext uri="{9D8B030D-6E8A-4147-A177-3AD203B41FA5}">
                      <a16:colId xmlns:a16="http://schemas.microsoft.com/office/drawing/2014/main" val="1905468509"/>
                    </a:ext>
                  </a:extLst>
                </a:gridCol>
                <a:gridCol w="208280">
                  <a:extLst>
                    <a:ext uri="{9D8B030D-6E8A-4147-A177-3AD203B41FA5}">
                      <a16:colId xmlns:a16="http://schemas.microsoft.com/office/drawing/2014/main" val="3070166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2847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- 2019-11-19 10:46:08</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https://bit.ly/35k7mUX
Celebrating Happiness: Das Trendmotiv INFINITE POWER verbindet fröhliche Farben, frische Ideen und kraftvolle Entwürfe zu einem lebensfrohen Design-Konzept. Im TrendSet Blog könnt ihr schon jetzt eine Auswahl der neuen Produkte entdecken, die dieser Strömung im Frühjahr/Sommer 2020 folgen. Lest mal rein! (Produkte im Bild gesehen bei Ambiente Europe)
#trendsetmuenchen #trendset #trendsetwinter2020 #trends2020 #ss2020 #infinitepower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https://scontent.xx.fbcdn.net/v/t1.0-9/p720x720/76767393_2820102661353652_6399544173468319744_n.jpg?_nc_cat=106&amp;_nc_ohc=zrajVX2orZIAQkmcDfuImxItWGDFy7fzmRDw6cBqSc35cR9fkGYMLHoLw&amp;_nc_ht=scontent.xx&amp;oh=45cfed4fc4b87a99abb752e10b7b6c58&amp;oe=5E7C031A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12/19/2019 07:23:10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1449494"/>
                  </a:ext>
                </a:extLst>
              </a:tr>
            </a:tbl>
          </a:graphicData>
        </a:graphic>
      </p:graphicFrame>
      <p:sp>
        <p:nvSpPr>
          <p:cNvPr id="4" name="Text Placeholder 3">
            <a:extLst>
              <a:ext uri="{FF2B5EF4-FFF2-40B4-BE49-F238E27FC236}">
                <a16:creationId xmlns:a16="http://schemas.microsoft.com/office/drawing/2014/main" id="{C1001425-7BB7-4A5E-824C-C6739633A7C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865468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7C4BE-8A67-43C1-9E7D-49B9908B3462}"/>
              </a:ext>
            </a:extLst>
          </p:cNvPr>
          <p:cNvSpPr>
            <a:spLocks noGrp="1"/>
          </p:cNvSpPr>
          <p:nvPr>
            <p:ph type="title"/>
          </p:nvPr>
        </p:nvSpPr>
        <p:spPr/>
        <p:txBody>
          <a:bodyPr/>
          <a:lstStyle/>
          <a:p>
            <a:r>
              <a:rPr lang="en-US"/>
              <a:t>Facebook Own Posts Table | TrendSet - 12 of 26</a:t>
            </a:r>
          </a:p>
        </p:txBody>
      </p:sp>
      <p:graphicFrame>
        <p:nvGraphicFramePr>
          <p:cNvPr id="5" name="Table Placeholder 4">
            <a:extLst>
              <a:ext uri="{FF2B5EF4-FFF2-40B4-BE49-F238E27FC236}">
                <a16:creationId xmlns:a16="http://schemas.microsoft.com/office/drawing/2014/main" id="{2E50C5D2-7189-49E1-9C4D-6713497A2479}"/>
              </a:ext>
            </a:extLst>
          </p:cNvPr>
          <p:cNvGraphicFramePr>
            <a:graphicFrameLocks noGrp="1"/>
          </p:cNvGraphicFramePr>
          <p:nvPr>
            <p:ph type="tbl" sz="quarter" idx="13"/>
            <p:extLst>
              <p:ext uri="{D42A27DB-BD31-4B8C-83A1-F6EECF244321}">
                <p14:modId xmlns:p14="http://schemas.microsoft.com/office/powerpoint/2010/main" val="342920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31514804"/>
                    </a:ext>
                  </a:extLst>
                </a:gridCol>
                <a:gridCol w="822960">
                  <a:extLst>
                    <a:ext uri="{9D8B030D-6E8A-4147-A177-3AD203B41FA5}">
                      <a16:colId xmlns:a16="http://schemas.microsoft.com/office/drawing/2014/main" val="3582934524"/>
                    </a:ext>
                  </a:extLst>
                </a:gridCol>
                <a:gridCol w="329184">
                  <a:extLst>
                    <a:ext uri="{9D8B030D-6E8A-4147-A177-3AD203B41FA5}">
                      <a16:colId xmlns:a16="http://schemas.microsoft.com/office/drawing/2014/main" val="3184728913"/>
                    </a:ext>
                  </a:extLst>
                </a:gridCol>
                <a:gridCol w="208280">
                  <a:extLst>
                    <a:ext uri="{9D8B030D-6E8A-4147-A177-3AD203B41FA5}">
                      <a16:colId xmlns:a16="http://schemas.microsoft.com/office/drawing/2014/main" val="1791031798"/>
                    </a:ext>
                  </a:extLst>
                </a:gridCol>
                <a:gridCol w="208280">
                  <a:extLst>
                    <a:ext uri="{9D8B030D-6E8A-4147-A177-3AD203B41FA5}">
                      <a16:colId xmlns:a16="http://schemas.microsoft.com/office/drawing/2014/main" val="1896649149"/>
                    </a:ext>
                  </a:extLst>
                </a:gridCol>
                <a:gridCol w="208280">
                  <a:extLst>
                    <a:ext uri="{9D8B030D-6E8A-4147-A177-3AD203B41FA5}">
                      <a16:colId xmlns:a16="http://schemas.microsoft.com/office/drawing/2014/main" val="4224555158"/>
                    </a:ext>
                  </a:extLst>
                </a:gridCol>
                <a:gridCol w="208280">
                  <a:extLst>
                    <a:ext uri="{9D8B030D-6E8A-4147-A177-3AD203B41FA5}">
                      <a16:colId xmlns:a16="http://schemas.microsoft.com/office/drawing/2014/main" val="3143143363"/>
                    </a:ext>
                  </a:extLst>
                </a:gridCol>
                <a:gridCol w="208280">
                  <a:extLst>
                    <a:ext uri="{9D8B030D-6E8A-4147-A177-3AD203B41FA5}">
                      <a16:colId xmlns:a16="http://schemas.microsoft.com/office/drawing/2014/main" val="2193881044"/>
                    </a:ext>
                  </a:extLst>
                </a:gridCol>
                <a:gridCol w="208280">
                  <a:extLst>
                    <a:ext uri="{9D8B030D-6E8A-4147-A177-3AD203B41FA5}">
                      <a16:colId xmlns:a16="http://schemas.microsoft.com/office/drawing/2014/main" val="3481983510"/>
                    </a:ext>
                  </a:extLst>
                </a:gridCol>
                <a:gridCol w="208280">
                  <a:extLst>
                    <a:ext uri="{9D8B030D-6E8A-4147-A177-3AD203B41FA5}">
                      <a16:colId xmlns:a16="http://schemas.microsoft.com/office/drawing/2014/main" val="2615643649"/>
                    </a:ext>
                  </a:extLst>
                </a:gridCol>
                <a:gridCol w="208280">
                  <a:extLst>
                    <a:ext uri="{9D8B030D-6E8A-4147-A177-3AD203B41FA5}">
                      <a16:colId xmlns:a16="http://schemas.microsoft.com/office/drawing/2014/main" val="3563149811"/>
                    </a:ext>
                  </a:extLst>
                </a:gridCol>
                <a:gridCol w="208280">
                  <a:extLst>
                    <a:ext uri="{9D8B030D-6E8A-4147-A177-3AD203B41FA5}">
                      <a16:colId xmlns:a16="http://schemas.microsoft.com/office/drawing/2014/main" val="51549714"/>
                    </a:ext>
                  </a:extLst>
                </a:gridCol>
                <a:gridCol w="208280">
                  <a:extLst>
                    <a:ext uri="{9D8B030D-6E8A-4147-A177-3AD203B41FA5}">
                      <a16:colId xmlns:a16="http://schemas.microsoft.com/office/drawing/2014/main" val="961859761"/>
                    </a:ext>
                  </a:extLst>
                </a:gridCol>
                <a:gridCol w="208280">
                  <a:extLst>
                    <a:ext uri="{9D8B030D-6E8A-4147-A177-3AD203B41FA5}">
                      <a16:colId xmlns:a16="http://schemas.microsoft.com/office/drawing/2014/main" val="869780071"/>
                    </a:ext>
                  </a:extLst>
                </a:gridCol>
                <a:gridCol w="208280">
                  <a:extLst>
                    <a:ext uri="{9D8B030D-6E8A-4147-A177-3AD203B41FA5}">
                      <a16:colId xmlns:a16="http://schemas.microsoft.com/office/drawing/2014/main" val="1646228203"/>
                    </a:ext>
                  </a:extLst>
                </a:gridCol>
                <a:gridCol w="208280">
                  <a:extLst>
                    <a:ext uri="{9D8B030D-6E8A-4147-A177-3AD203B41FA5}">
                      <a16:colId xmlns:a16="http://schemas.microsoft.com/office/drawing/2014/main" val="1435675379"/>
                    </a:ext>
                  </a:extLst>
                </a:gridCol>
                <a:gridCol w="208280">
                  <a:extLst>
                    <a:ext uri="{9D8B030D-6E8A-4147-A177-3AD203B41FA5}">
                      <a16:colId xmlns:a16="http://schemas.microsoft.com/office/drawing/2014/main" val="3187274911"/>
                    </a:ext>
                  </a:extLst>
                </a:gridCol>
                <a:gridCol w="208280">
                  <a:extLst>
                    <a:ext uri="{9D8B030D-6E8A-4147-A177-3AD203B41FA5}">
                      <a16:colId xmlns:a16="http://schemas.microsoft.com/office/drawing/2014/main" val="2517199719"/>
                    </a:ext>
                  </a:extLst>
                </a:gridCol>
                <a:gridCol w="208280">
                  <a:extLst>
                    <a:ext uri="{9D8B030D-6E8A-4147-A177-3AD203B41FA5}">
                      <a16:colId xmlns:a16="http://schemas.microsoft.com/office/drawing/2014/main" val="3037150322"/>
                    </a:ext>
                  </a:extLst>
                </a:gridCol>
                <a:gridCol w="208280">
                  <a:extLst>
                    <a:ext uri="{9D8B030D-6E8A-4147-A177-3AD203B41FA5}">
                      <a16:colId xmlns:a16="http://schemas.microsoft.com/office/drawing/2014/main" val="3619173245"/>
                    </a:ext>
                  </a:extLst>
                </a:gridCol>
                <a:gridCol w="208280">
                  <a:extLst>
                    <a:ext uri="{9D8B030D-6E8A-4147-A177-3AD203B41FA5}">
                      <a16:colId xmlns:a16="http://schemas.microsoft.com/office/drawing/2014/main" val="1673057268"/>
                    </a:ext>
                  </a:extLst>
                </a:gridCol>
                <a:gridCol w="208280">
                  <a:extLst>
                    <a:ext uri="{9D8B030D-6E8A-4147-A177-3AD203B41FA5}">
                      <a16:colId xmlns:a16="http://schemas.microsoft.com/office/drawing/2014/main" val="2498788937"/>
                    </a:ext>
                  </a:extLst>
                </a:gridCol>
                <a:gridCol w="208280">
                  <a:extLst>
                    <a:ext uri="{9D8B030D-6E8A-4147-A177-3AD203B41FA5}">
                      <a16:colId xmlns:a16="http://schemas.microsoft.com/office/drawing/2014/main" val="3114792081"/>
                    </a:ext>
                  </a:extLst>
                </a:gridCol>
                <a:gridCol w="208280">
                  <a:extLst>
                    <a:ext uri="{9D8B030D-6E8A-4147-A177-3AD203B41FA5}">
                      <a16:colId xmlns:a16="http://schemas.microsoft.com/office/drawing/2014/main" val="4122253078"/>
                    </a:ext>
                  </a:extLst>
                </a:gridCol>
                <a:gridCol w="208280">
                  <a:extLst>
                    <a:ext uri="{9D8B030D-6E8A-4147-A177-3AD203B41FA5}">
                      <a16:colId xmlns:a16="http://schemas.microsoft.com/office/drawing/2014/main" val="2271740142"/>
                    </a:ext>
                  </a:extLst>
                </a:gridCol>
                <a:gridCol w="208280">
                  <a:extLst>
                    <a:ext uri="{9D8B030D-6E8A-4147-A177-3AD203B41FA5}">
                      <a16:colId xmlns:a16="http://schemas.microsoft.com/office/drawing/2014/main" val="2060200315"/>
                    </a:ext>
                  </a:extLst>
                </a:gridCol>
                <a:gridCol w="208280">
                  <a:extLst>
                    <a:ext uri="{9D8B030D-6E8A-4147-A177-3AD203B41FA5}">
                      <a16:colId xmlns:a16="http://schemas.microsoft.com/office/drawing/2014/main" val="1457269439"/>
                    </a:ext>
                  </a:extLst>
                </a:gridCol>
                <a:gridCol w="208280">
                  <a:extLst>
                    <a:ext uri="{9D8B030D-6E8A-4147-A177-3AD203B41FA5}">
                      <a16:colId xmlns:a16="http://schemas.microsoft.com/office/drawing/2014/main" val="4208178014"/>
                    </a:ext>
                  </a:extLst>
                </a:gridCol>
                <a:gridCol w="208280">
                  <a:extLst>
                    <a:ext uri="{9D8B030D-6E8A-4147-A177-3AD203B41FA5}">
                      <a16:colId xmlns:a16="http://schemas.microsoft.com/office/drawing/2014/main" val="3469885534"/>
                    </a:ext>
                  </a:extLst>
                </a:gridCol>
                <a:gridCol w="208280">
                  <a:extLst>
                    <a:ext uri="{9D8B030D-6E8A-4147-A177-3AD203B41FA5}">
                      <a16:colId xmlns:a16="http://schemas.microsoft.com/office/drawing/2014/main" val="1947388256"/>
                    </a:ext>
                  </a:extLst>
                </a:gridCol>
                <a:gridCol w="208280">
                  <a:extLst>
                    <a:ext uri="{9D8B030D-6E8A-4147-A177-3AD203B41FA5}">
                      <a16:colId xmlns:a16="http://schemas.microsoft.com/office/drawing/2014/main" val="3908941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1091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- 2019-11-14 17:10:33</a:t>
                      </a:r>
                      <a:r>
                        <a:rPr kumimoji="0" lang="de-DE" sz="1000" b="0" i="0" u="none" strike="noStrike" kern="1200" cap="none" spc="0" normalizeH="0" baseline="0" noProof="0">
                          <a:ln>
                            <a:noFill/>
                          </a:ln>
                          <a:solidFill>
                            <a:prstClr val="black"/>
                          </a:solidFill>
                          <a:effectLst/>
                          <a:uLnTx/>
                          <a:uFillTx/>
                          <a:latin typeface="+mn-lt"/>
                          <a:ea typeface="+mn-ea"/>
                          <a:cs typeface="+mn-cs"/>
                        </a:rPr>
                        <a:t>
 Ab sofort könnt Ihr eure Tageskarten oder Dauerkarten für die TrendSet Winter 2020 in unserem Eintrittskarten-Shop unter https://shop.trendset.de/mein-konto/ rund um die Uhr kaufen. Unser Special für euch: Die Dauerkarten, die für alle drei Messetage gelten, können bis zum 13.12.2019 online statt zum Normalpreis von 24 Euro zum günstigeren Spezialpreis von 20 Euro gekauft werden!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https://scontent.xx.fbcdn.net/v/t1.0-9/p720x720/72971371_2809258802438038_6831525073497620480_o.jpg?_nc_cat=104&amp;_nc_ohc=4Kpid9T8ioIAQmmSVbdhfxmowWbYzBrQIn9U8EmpDooLkDrhr8rW_QXWA&amp;_nc_ht=scontent.xx&amp;oh=3b67a480283108e67e32500c7d858bcd&amp;oe=5E84D768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12/14/2019 13:18:06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8129700"/>
                  </a:ext>
                </a:extLst>
              </a:tr>
            </a:tbl>
          </a:graphicData>
        </a:graphic>
      </p:graphicFrame>
      <p:sp>
        <p:nvSpPr>
          <p:cNvPr id="4" name="Text Placeholder 3">
            <a:extLst>
              <a:ext uri="{FF2B5EF4-FFF2-40B4-BE49-F238E27FC236}">
                <a16:creationId xmlns:a16="http://schemas.microsoft.com/office/drawing/2014/main" id="{F1CD0A96-80F0-4934-A83D-2BA4B40FC36D}"/>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318375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1917E-CAA7-44F8-B8D8-66ADF411A55B}"/>
              </a:ext>
            </a:extLst>
          </p:cNvPr>
          <p:cNvSpPr>
            <a:spLocks noGrp="1"/>
          </p:cNvSpPr>
          <p:nvPr>
            <p:ph type="title"/>
          </p:nvPr>
        </p:nvSpPr>
        <p:spPr/>
        <p:txBody>
          <a:bodyPr/>
          <a:lstStyle/>
          <a:p>
            <a:r>
              <a:rPr lang="en-US"/>
              <a:t>Facebook Own Posts Table | TrendSet - 13 of 26</a:t>
            </a:r>
          </a:p>
        </p:txBody>
      </p:sp>
      <p:graphicFrame>
        <p:nvGraphicFramePr>
          <p:cNvPr id="5" name="Table Placeholder 4">
            <a:extLst>
              <a:ext uri="{FF2B5EF4-FFF2-40B4-BE49-F238E27FC236}">
                <a16:creationId xmlns:a16="http://schemas.microsoft.com/office/drawing/2014/main" id="{2CA49F8B-3DCD-4F5A-92FF-E44132CCFCB4}"/>
              </a:ext>
            </a:extLst>
          </p:cNvPr>
          <p:cNvGraphicFramePr>
            <a:graphicFrameLocks noGrp="1"/>
          </p:cNvGraphicFramePr>
          <p:nvPr>
            <p:ph type="tbl" sz="quarter" idx="13"/>
            <p:extLst>
              <p:ext uri="{D42A27DB-BD31-4B8C-83A1-F6EECF244321}">
                <p14:modId xmlns:p14="http://schemas.microsoft.com/office/powerpoint/2010/main" val="49137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88475056"/>
                    </a:ext>
                  </a:extLst>
                </a:gridCol>
                <a:gridCol w="822960">
                  <a:extLst>
                    <a:ext uri="{9D8B030D-6E8A-4147-A177-3AD203B41FA5}">
                      <a16:colId xmlns:a16="http://schemas.microsoft.com/office/drawing/2014/main" val="2710145995"/>
                    </a:ext>
                  </a:extLst>
                </a:gridCol>
                <a:gridCol w="329184">
                  <a:extLst>
                    <a:ext uri="{9D8B030D-6E8A-4147-A177-3AD203B41FA5}">
                      <a16:colId xmlns:a16="http://schemas.microsoft.com/office/drawing/2014/main" val="2882218940"/>
                    </a:ext>
                  </a:extLst>
                </a:gridCol>
                <a:gridCol w="208280">
                  <a:extLst>
                    <a:ext uri="{9D8B030D-6E8A-4147-A177-3AD203B41FA5}">
                      <a16:colId xmlns:a16="http://schemas.microsoft.com/office/drawing/2014/main" val="2932813909"/>
                    </a:ext>
                  </a:extLst>
                </a:gridCol>
                <a:gridCol w="208280">
                  <a:extLst>
                    <a:ext uri="{9D8B030D-6E8A-4147-A177-3AD203B41FA5}">
                      <a16:colId xmlns:a16="http://schemas.microsoft.com/office/drawing/2014/main" val="973747020"/>
                    </a:ext>
                  </a:extLst>
                </a:gridCol>
                <a:gridCol w="208280">
                  <a:extLst>
                    <a:ext uri="{9D8B030D-6E8A-4147-A177-3AD203B41FA5}">
                      <a16:colId xmlns:a16="http://schemas.microsoft.com/office/drawing/2014/main" val="989352607"/>
                    </a:ext>
                  </a:extLst>
                </a:gridCol>
                <a:gridCol w="208280">
                  <a:extLst>
                    <a:ext uri="{9D8B030D-6E8A-4147-A177-3AD203B41FA5}">
                      <a16:colId xmlns:a16="http://schemas.microsoft.com/office/drawing/2014/main" val="234260709"/>
                    </a:ext>
                  </a:extLst>
                </a:gridCol>
                <a:gridCol w="208280">
                  <a:extLst>
                    <a:ext uri="{9D8B030D-6E8A-4147-A177-3AD203B41FA5}">
                      <a16:colId xmlns:a16="http://schemas.microsoft.com/office/drawing/2014/main" val="3064190956"/>
                    </a:ext>
                  </a:extLst>
                </a:gridCol>
                <a:gridCol w="208280">
                  <a:extLst>
                    <a:ext uri="{9D8B030D-6E8A-4147-A177-3AD203B41FA5}">
                      <a16:colId xmlns:a16="http://schemas.microsoft.com/office/drawing/2014/main" val="4104527540"/>
                    </a:ext>
                  </a:extLst>
                </a:gridCol>
                <a:gridCol w="208280">
                  <a:extLst>
                    <a:ext uri="{9D8B030D-6E8A-4147-A177-3AD203B41FA5}">
                      <a16:colId xmlns:a16="http://schemas.microsoft.com/office/drawing/2014/main" val="520070102"/>
                    </a:ext>
                  </a:extLst>
                </a:gridCol>
                <a:gridCol w="208280">
                  <a:extLst>
                    <a:ext uri="{9D8B030D-6E8A-4147-A177-3AD203B41FA5}">
                      <a16:colId xmlns:a16="http://schemas.microsoft.com/office/drawing/2014/main" val="3431670504"/>
                    </a:ext>
                  </a:extLst>
                </a:gridCol>
                <a:gridCol w="208280">
                  <a:extLst>
                    <a:ext uri="{9D8B030D-6E8A-4147-A177-3AD203B41FA5}">
                      <a16:colId xmlns:a16="http://schemas.microsoft.com/office/drawing/2014/main" val="2154086631"/>
                    </a:ext>
                  </a:extLst>
                </a:gridCol>
                <a:gridCol w="208280">
                  <a:extLst>
                    <a:ext uri="{9D8B030D-6E8A-4147-A177-3AD203B41FA5}">
                      <a16:colId xmlns:a16="http://schemas.microsoft.com/office/drawing/2014/main" val="3312150374"/>
                    </a:ext>
                  </a:extLst>
                </a:gridCol>
                <a:gridCol w="208280">
                  <a:extLst>
                    <a:ext uri="{9D8B030D-6E8A-4147-A177-3AD203B41FA5}">
                      <a16:colId xmlns:a16="http://schemas.microsoft.com/office/drawing/2014/main" val="724536233"/>
                    </a:ext>
                  </a:extLst>
                </a:gridCol>
                <a:gridCol w="208280">
                  <a:extLst>
                    <a:ext uri="{9D8B030D-6E8A-4147-A177-3AD203B41FA5}">
                      <a16:colId xmlns:a16="http://schemas.microsoft.com/office/drawing/2014/main" val="753978731"/>
                    </a:ext>
                  </a:extLst>
                </a:gridCol>
                <a:gridCol w="208280">
                  <a:extLst>
                    <a:ext uri="{9D8B030D-6E8A-4147-A177-3AD203B41FA5}">
                      <a16:colId xmlns:a16="http://schemas.microsoft.com/office/drawing/2014/main" val="661550382"/>
                    </a:ext>
                  </a:extLst>
                </a:gridCol>
                <a:gridCol w="208280">
                  <a:extLst>
                    <a:ext uri="{9D8B030D-6E8A-4147-A177-3AD203B41FA5}">
                      <a16:colId xmlns:a16="http://schemas.microsoft.com/office/drawing/2014/main" val="1227748309"/>
                    </a:ext>
                  </a:extLst>
                </a:gridCol>
                <a:gridCol w="208280">
                  <a:extLst>
                    <a:ext uri="{9D8B030D-6E8A-4147-A177-3AD203B41FA5}">
                      <a16:colId xmlns:a16="http://schemas.microsoft.com/office/drawing/2014/main" val="1985850823"/>
                    </a:ext>
                  </a:extLst>
                </a:gridCol>
                <a:gridCol w="208280">
                  <a:extLst>
                    <a:ext uri="{9D8B030D-6E8A-4147-A177-3AD203B41FA5}">
                      <a16:colId xmlns:a16="http://schemas.microsoft.com/office/drawing/2014/main" val="3386491054"/>
                    </a:ext>
                  </a:extLst>
                </a:gridCol>
                <a:gridCol w="208280">
                  <a:extLst>
                    <a:ext uri="{9D8B030D-6E8A-4147-A177-3AD203B41FA5}">
                      <a16:colId xmlns:a16="http://schemas.microsoft.com/office/drawing/2014/main" val="3652305108"/>
                    </a:ext>
                  </a:extLst>
                </a:gridCol>
                <a:gridCol w="208280">
                  <a:extLst>
                    <a:ext uri="{9D8B030D-6E8A-4147-A177-3AD203B41FA5}">
                      <a16:colId xmlns:a16="http://schemas.microsoft.com/office/drawing/2014/main" val="1692345551"/>
                    </a:ext>
                  </a:extLst>
                </a:gridCol>
                <a:gridCol w="208280">
                  <a:extLst>
                    <a:ext uri="{9D8B030D-6E8A-4147-A177-3AD203B41FA5}">
                      <a16:colId xmlns:a16="http://schemas.microsoft.com/office/drawing/2014/main" val="4246237869"/>
                    </a:ext>
                  </a:extLst>
                </a:gridCol>
                <a:gridCol w="208280">
                  <a:extLst>
                    <a:ext uri="{9D8B030D-6E8A-4147-A177-3AD203B41FA5}">
                      <a16:colId xmlns:a16="http://schemas.microsoft.com/office/drawing/2014/main" val="4045726205"/>
                    </a:ext>
                  </a:extLst>
                </a:gridCol>
                <a:gridCol w="208280">
                  <a:extLst>
                    <a:ext uri="{9D8B030D-6E8A-4147-A177-3AD203B41FA5}">
                      <a16:colId xmlns:a16="http://schemas.microsoft.com/office/drawing/2014/main" val="2753845185"/>
                    </a:ext>
                  </a:extLst>
                </a:gridCol>
                <a:gridCol w="208280">
                  <a:extLst>
                    <a:ext uri="{9D8B030D-6E8A-4147-A177-3AD203B41FA5}">
                      <a16:colId xmlns:a16="http://schemas.microsoft.com/office/drawing/2014/main" val="3270506182"/>
                    </a:ext>
                  </a:extLst>
                </a:gridCol>
                <a:gridCol w="208280">
                  <a:extLst>
                    <a:ext uri="{9D8B030D-6E8A-4147-A177-3AD203B41FA5}">
                      <a16:colId xmlns:a16="http://schemas.microsoft.com/office/drawing/2014/main" val="3556732442"/>
                    </a:ext>
                  </a:extLst>
                </a:gridCol>
                <a:gridCol w="208280">
                  <a:extLst>
                    <a:ext uri="{9D8B030D-6E8A-4147-A177-3AD203B41FA5}">
                      <a16:colId xmlns:a16="http://schemas.microsoft.com/office/drawing/2014/main" val="4039051552"/>
                    </a:ext>
                  </a:extLst>
                </a:gridCol>
                <a:gridCol w="208280">
                  <a:extLst>
                    <a:ext uri="{9D8B030D-6E8A-4147-A177-3AD203B41FA5}">
                      <a16:colId xmlns:a16="http://schemas.microsoft.com/office/drawing/2014/main" val="985755251"/>
                    </a:ext>
                  </a:extLst>
                </a:gridCol>
                <a:gridCol w="208280">
                  <a:extLst>
                    <a:ext uri="{9D8B030D-6E8A-4147-A177-3AD203B41FA5}">
                      <a16:colId xmlns:a16="http://schemas.microsoft.com/office/drawing/2014/main" val="217522330"/>
                    </a:ext>
                  </a:extLst>
                </a:gridCol>
                <a:gridCol w="208280">
                  <a:extLst>
                    <a:ext uri="{9D8B030D-6E8A-4147-A177-3AD203B41FA5}">
                      <a16:colId xmlns:a16="http://schemas.microsoft.com/office/drawing/2014/main" val="363812116"/>
                    </a:ext>
                  </a:extLst>
                </a:gridCol>
                <a:gridCol w="208280">
                  <a:extLst>
                    <a:ext uri="{9D8B030D-6E8A-4147-A177-3AD203B41FA5}">
                      <a16:colId xmlns:a16="http://schemas.microsoft.com/office/drawing/2014/main" val="838063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642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- 2019-11-12 14:00:43</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https://bit.ly/2CDHGXj
Das Trendmotiv DAZZLING MOODS nimmt die vielfältigen Impressionen aus der Natur als Vorbild für zauberhafte, schillernde Designs. Im TrendSet Blog gibt es jetzt für euch einen ersten Überblick über die neuen Entwürfe und Produkte, die dieser Strömung im Frühjahr/Sommer 2020 folgen. Lest mal rein! (Deko gesehen bei Trendfleur)
#trendsetmuenchen #trendset #trendsetwinter2020 #trends2020 #ss2020 #dazzlingmoods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https://scontent.xx.fbcdn.net/v/t1.0-9/p720x720/74586073_2804459442917974_3486886267457634304_n.jpg?_nc_cat=100&amp;_nc_ohc=NFxphO91gbMAQn9nfn3D4gw59SqACg3dVc9aR6mJ9Ze2SaNUuJvtSq7aA&amp;_nc_ht=scontent.xx&amp;oh=c70083c4a7ae5384c714c111276dd57e&amp;oe=5E6D33F6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13:20:21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52787949"/>
                  </a:ext>
                </a:extLst>
              </a:tr>
            </a:tbl>
          </a:graphicData>
        </a:graphic>
      </p:graphicFrame>
      <p:sp>
        <p:nvSpPr>
          <p:cNvPr id="4" name="Text Placeholder 3">
            <a:extLst>
              <a:ext uri="{FF2B5EF4-FFF2-40B4-BE49-F238E27FC236}">
                <a16:creationId xmlns:a16="http://schemas.microsoft.com/office/drawing/2014/main" id="{A8642E29-AA48-4DE2-B103-51A423C1522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811671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EC307-F94A-4328-91FA-5F9F3BD87E81}"/>
              </a:ext>
            </a:extLst>
          </p:cNvPr>
          <p:cNvSpPr>
            <a:spLocks noGrp="1"/>
          </p:cNvSpPr>
          <p:nvPr>
            <p:ph type="title"/>
          </p:nvPr>
        </p:nvSpPr>
        <p:spPr/>
        <p:txBody>
          <a:bodyPr/>
          <a:lstStyle/>
          <a:p>
            <a:r>
              <a:rPr lang="en-US"/>
              <a:t>Facebook Own Posts Table | TrendSet - 14 of 26</a:t>
            </a:r>
          </a:p>
        </p:txBody>
      </p:sp>
      <p:graphicFrame>
        <p:nvGraphicFramePr>
          <p:cNvPr id="5" name="Table Placeholder 4">
            <a:extLst>
              <a:ext uri="{FF2B5EF4-FFF2-40B4-BE49-F238E27FC236}">
                <a16:creationId xmlns:a16="http://schemas.microsoft.com/office/drawing/2014/main" id="{8D1A0B7E-4A17-4B61-BCEC-3A994D40E158}"/>
              </a:ext>
            </a:extLst>
          </p:cNvPr>
          <p:cNvGraphicFramePr>
            <a:graphicFrameLocks noGrp="1"/>
          </p:cNvGraphicFramePr>
          <p:nvPr>
            <p:ph type="tbl" sz="quarter" idx="13"/>
            <p:extLst>
              <p:ext uri="{D42A27DB-BD31-4B8C-83A1-F6EECF244321}">
                <p14:modId xmlns:p14="http://schemas.microsoft.com/office/powerpoint/2010/main" val="1069865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1824494"/>
                    </a:ext>
                  </a:extLst>
                </a:gridCol>
                <a:gridCol w="822960">
                  <a:extLst>
                    <a:ext uri="{9D8B030D-6E8A-4147-A177-3AD203B41FA5}">
                      <a16:colId xmlns:a16="http://schemas.microsoft.com/office/drawing/2014/main" val="1068672608"/>
                    </a:ext>
                  </a:extLst>
                </a:gridCol>
                <a:gridCol w="329184">
                  <a:extLst>
                    <a:ext uri="{9D8B030D-6E8A-4147-A177-3AD203B41FA5}">
                      <a16:colId xmlns:a16="http://schemas.microsoft.com/office/drawing/2014/main" val="1293710768"/>
                    </a:ext>
                  </a:extLst>
                </a:gridCol>
                <a:gridCol w="208280">
                  <a:extLst>
                    <a:ext uri="{9D8B030D-6E8A-4147-A177-3AD203B41FA5}">
                      <a16:colId xmlns:a16="http://schemas.microsoft.com/office/drawing/2014/main" val="101240844"/>
                    </a:ext>
                  </a:extLst>
                </a:gridCol>
                <a:gridCol w="208280">
                  <a:extLst>
                    <a:ext uri="{9D8B030D-6E8A-4147-A177-3AD203B41FA5}">
                      <a16:colId xmlns:a16="http://schemas.microsoft.com/office/drawing/2014/main" val="2382553119"/>
                    </a:ext>
                  </a:extLst>
                </a:gridCol>
                <a:gridCol w="208280">
                  <a:extLst>
                    <a:ext uri="{9D8B030D-6E8A-4147-A177-3AD203B41FA5}">
                      <a16:colId xmlns:a16="http://schemas.microsoft.com/office/drawing/2014/main" val="1012332897"/>
                    </a:ext>
                  </a:extLst>
                </a:gridCol>
                <a:gridCol w="208280">
                  <a:extLst>
                    <a:ext uri="{9D8B030D-6E8A-4147-A177-3AD203B41FA5}">
                      <a16:colId xmlns:a16="http://schemas.microsoft.com/office/drawing/2014/main" val="2808019340"/>
                    </a:ext>
                  </a:extLst>
                </a:gridCol>
                <a:gridCol w="208280">
                  <a:extLst>
                    <a:ext uri="{9D8B030D-6E8A-4147-A177-3AD203B41FA5}">
                      <a16:colId xmlns:a16="http://schemas.microsoft.com/office/drawing/2014/main" val="701230660"/>
                    </a:ext>
                  </a:extLst>
                </a:gridCol>
                <a:gridCol w="208280">
                  <a:extLst>
                    <a:ext uri="{9D8B030D-6E8A-4147-A177-3AD203B41FA5}">
                      <a16:colId xmlns:a16="http://schemas.microsoft.com/office/drawing/2014/main" val="2862367064"/>
                    </a:ext>
                  </a:extLst>
                </a:gridCol>
                <a:gridCol w="208280">
                  <a:extLst>
                    <a:ext uri="{9D8B030D-6E8A-4147-A177-3AD203B41FA5}">
                      <a16:colId xmlns:a16="http://schemas.microsoft.com/office/drawing/2014/main" val="2217972081"/>
                    </a:ext>
                  </a:extLst>
                </a:gridCol>
                <a:gridCol w="208280">
                  <a:extLst>
                    <a:ext uri="{9D8B030D-6E8A-4147-A177-3AD203B41FA5}">
                      <a16:colId xmlns:a16="http://schemas.microsoft.com/office/drawing/2014/main" val="3812367608"/>
                    </a:ext>
                  </a:extLst>
                </a:gridCol>
                <a:gridCol w="208280">
                  <a:extLst>
                    <a:ext uri="{9D8B030D-6E8A-4147-A177-3AD203B41FA5}">
                      <a16:colId xmlns:a16="http://schemas.microsoft.com/office/drawing/2014/main" val="42503755"/>
                    </a:ext>
                  </a:extLst>
                </a:gridCol>
                <a:gridCol w="208280">
                  <a:extLst>
                    <a:ext uri="{9D8B030D-6E8A-4147-A177-3AD203B41FA5}">
                      <a16:colId xmlns:a16="http://schemas.microsoft.com/office/drawing/2014/main" val="1000334266"/>
                    </a:ext>
                  </a:extLst>
                </a:gridCol>
                <a:gridCol w="208280">
                  <a:extLst>
                    <a:ext uri="{9D8B030D-6E8A-4147-A177-3AD203B41FA5}">
                      <a16:colId xmlns:a16="http://schemas.microsoft.com/office/drawing/2014/main" val="3990370294"/>
                    </a:ext>
                  </a:extLst>
                </a:gridCol>
                <a:gridCol w="208280">
                  <a:extLst>
                    <a:ext uri="{9D8B030D-6E8A-4147-A177-3AD203B41FA5}">
                      <a16:colId xmlns:a16="http://schemas.microsoft.com/office/drawing/2014/main" val="2760111827"/>
                    </a:ext>
                  </a:extLst>
                </a:gridCol>
                <a:gridCol w="208280">
                  <a:extLst>
                    <a:ext uri="{9D8B030D-6E8A-4147-A177-3AD203B41FA5}">
                      <a16:colId xmlns:a16="http://schemas.microsoft.com/office/drawing/2014/main" val="2696797394"/>
                    </a:ext>
                  </a:extLst>
                </a:gridCol>
                <a:gridCol w="208280">
                  <a:extLst>
                    <a:ext uri="{9D8B030D-6E8A-4147-A177-3AD203B41FA5}">
                      <a16:colId xmlns:a16="http://schemas.microsoft.com/office/drawing/2014/main" val="3060904419"/>
                    </a:ext>
                  </a:extLst>
                </a:gridCol>
                <a:gridCol w="208280">
                  <a:extLst>
                    <a:ext uri="{9D8B030D-6E8A-4147-A177-3AD203B41FA5}">
                      <a16:colId xmlns:a16="http://schemas.microsoft.com/office/drawing/2014/main" val="2198751945"/>
                    </a:ext>
                  </a:extLst>
                </a:gridCol>
                <a:gridCol w="208280">
                  <a:extLst>
                    <a:ext uri="{9D8B030D-6E8A-4147-A177-3AD203B41FA5}">
                      <a16:colId xmlns:a16="http://schemas.microsoft.com/office/drawing/2014/main" val="1705098451"/>
                    </a:ext>
                  </a:extLst>
                </a:gridCol>
                <a:gridCol w="208280">
                  <a:extLst>
                    <a:ext uri="{9D8B030D-6E8A-4147-A177-3AD203B41FA5}">
                      <a16:colId xmlns:a16="http://schemas.microsoft.com/office/drawing/2014/main" val="1977537923"/>
                    </a:ext>
                  </a:extLst>
                </a:gridCol>
                <a:gridCol w="208280">
                  <a:extLst>
                    <a:ext uri="{9D8B030D-6E8A-4147-A177-3AD203B41FA5}">
                      <a16:colId xmlns:a16="http://schemas.microsoft.com/office/drawing/2014/main" val="3132190342"/>
                    </a:ext>
                  </a:extLst>
                </a:gridCol>
                <a:gridCol w="208280">
                  <a:extLst>
                    <a:ext uri="{9D8B030D-6E8A-4147-A177-3AD203B41FA5}">
                      <a16:colId xmlns:a16="http://schemas.microsoft.com/office/drawing/2014/main" val="3762945464"/>
                    </a:ext>
                  </a:extLst>
                </a:gridCol>
                <a:gridCol w="208280">
                  <a:extLst>
                    <a:ext uri="{9D8B030D-6E8A-4147-A177-3AD203B41FA5}">
                      <a16:colId xmlns:a16="http://schemas.microsoft.com/office/drawing/2014/main" val="3354214288"/>
                    </a:ext>
                  </a:extLst>
                </a:gridCol>
                <a:gridCol w="208280">
                  <a:extLst>
                    <a:ext uri="{9D8B030D-6E8A-4147-A177-3AD203B41FA5}">
                      <a16:colId xmlns:a16="http://schemas.microsoft.com/office/drawing/2014/main" val="1946194939"/>
                    </a:ext>
                  </a:extLst>
                </a:gridCol>
                <a:gridCol w="208280">
                  <a:extLst>
                    <a:ext uri="{9D8B030D-6E8A-4147-A177-3AD203B41FA5}">
                      <a16:colId xmlns:a16="http://schemas.microsoft.com/office/drawing/2014/main" val="283133501"/>
                    </a:ext>
                  </a:extLst>
                </a:gridCol>
                <a:gridCol w="208280">
                  <a:extLst>
                    <a:ext uri="{9D8B030D-6E8A-4147-A177-3AD203B41FA5}">
                      <a16:colId xmlns:a16="http://schemas.microsoft.com/office/drawing/2014/main" val="3875835342"/>
                    </a:ext>
                  </a:extLst>
                </a:gridCol>
                <a:gridCol w="208280">
                  <a:extLst>
                    <a:ext uri="{9D8B030D-6E8A-4147-A177-3AD203B41FA5}">
                      <a16:colId xmlns:a16="http://schemas.microsoft.com/office/drawing/2014/main" val="846004866"/>
                    </a:ext>
                  </a:extLst>
                </a:gridCol>
                <a:gridCol w="208280">
                  <a:extLst>
                    <a:ext uri="{9D8B030D-6E8A-4147-A177-3AD203B41FA5}">
                      <a16:colId xmlns:a16="http://schemas.microsoft.com/office/drawing/2014/main" val="3695801782"/>
                    </a:ext>
                  </a:extLst>
                </a:gridCol>
                <a:gridCol w="208280">
                  <a:extLst>
                    <a:ext uri="{9D8B030D-6E8A-4147-A177-3AD203B41FA5}">
                      <a16:colId xmlns:a16="http://schemas.microsoft.com/office/drawing/2014/main" val="3599703986"/>
                    </a:ext>
                  </a:extLst>
                </a:gridCol>
                <a:gridCol w="208280">
                  <a:extLst>
                    <a:ext uri="{9D8B030D-6E8A-4147-A177-3AD203B41FA5}">
                      <a16:colId xmlns:a16="http://schemas.microsoft.com/office/drawing/2014/main" val="3636286598"/>
                    </a:ext>
                  </a:extLst>
                </a:gridCol>
                <a:gridCol w="208280">
                  <a:extLst>
                    <a:ext uri="{9D8B030D-6E8A-4147-A177-3AD203B41FA5}">
                      <a16:colId xmlns:a16="http://schemas.microsoft.com/office/drawing/2014/main" val="1264103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1720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- 2019-11-07 10:00:58</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https://bit.ly/2NJM3VX
Das TrendMotiv NATURAL EVOLUTION zeigt die pure Schönheit der Natur in warmen, minimalistischen Designs. Im TrendSet Blog haben wir euch einen ersten Überblick über die neuen Entwürfe und Produkte zusammengestellt, die dieser Strömung im Frühjahr/Sommer 2020 folgen. Lest mal rein! (Objekte gesehen bei Broste Copenhagen)
#trendsetmuenchen #trendset #trendsetwinter2020 #trends2020 #ss2020 #naturalevolution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https://scontent.xx.fbcdn.net/v/t1.0-9/p720x720/74154119_2791243127572939_1308836720191471616_n.jpg?_nc_cat=103&amp;_nc_ohc=AdCBs0jfljsAQnpjrnZib2OLeHaQCFvEgl41IyV-jnZOnDJRo_8Yeg_Dg&amp;_nc_ht=scontent.xx&amp;oh=b53b3ccf983fac76242e77afd5fc74bc&amp;oe=5E751282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01:24:25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01501368"/>
                  </a:ext>
                </a:extLst>
              </a:tr>
            </a:tbl>
          </a:graphicData>
        </a:graphic>
      </p:graphicFrame>
      <p:sp>
        <p:nvSpPr>
          <p:cNvPr id="4" name="Text Placeholder 3">
            <a:extLst>
              <a:ext uri="{FF2B5EF4-FFF2-40B4-BE49-F238E27FC236}">
                <a16:creationId xmlns:a16="http://schemas.microsoft.com/office/drawing/2014/main" id="{B1ACA70E-E3CC-484C-A355-73F0F30CD7A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360924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2DC7B-6749-47BB-837E-D16475308A54}"/>
              </a:ext>
            </a:extLst>
          </p:cNvPr>
          <p:cNvSpPr>
            <a:spLocks noGrp="1"/>
          </p:cNvSpPr>
          <p:nvPr>
            <p:ph type="title"/>
          </p:nvPr>
        </p:nvSpPr>
        <p:spPr/>
        <p:txBody>
          <a:bodyPr/>
          <a:lstStyle/>
          <a:p>
            <a:r>
              <a:rPr lang="en-US"/>
              <a:t>Facebook Own Posts Table | TrendSet - 15 of 26</a:t>
            </a:r>
          </a:p>
        </p:txBody>
      </p:sp>
      <p:graphicFrame>
        <p:nvGraphicFramePr>
          <p:cNvPr id="5" name="Table Placeholder 4">
            <a:extLst>
              <a:ext uri="{FF2B5EF4-FFF2-40B4-BE49-F238E27FC236}">
                <a16:creationId xmlns:a16="http://schemas.microsoft.com/office/drawing/2014/main" id="{A647D485-AB26-48F6-BF8E-F9A08EB4C4EC}"/>
              </a:ext>
            </a:extLst>
          </p:cNvPr>
          <p:cNvGraphicFramePr>
            <a:graphicFrameLocks noGrp="1"/>
          </p:cNvGraphicFramePr>
          <p:nvPr>
            <p:ph type="tbl" sz="quarter" idx="13"/>
            <p:extLst>
              <p:ext uri="{D42A27DB-BD31-4B8C-83A1-F6EECF244321}">
                <p14:modId xmlns:p14="http://schemas.microsoft.com/office/powerpoint/2010/main" val="1754320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7358572"/>
                    </a:ext>
                  </a:extLst>
                </a:gridCol>
                <a:gridCol w="822960">
                  <a:extLst>
                    <a:ext uri="{9D8B030D-6E8A-4147-A177-3AD203B41FA5}">
                      <a16:colId xmlns:a16="http://schemas.microsoft.com/office/drawing/2014/main" val="2203556496"/>
                    </a:ext>
                  </a:extLst>
                </a:gridCol>
                <a:gridCol w="329184">
                  <a:extLst>
                    <a:ext uri="{9D8B030D-6E8A-4147-A177-3AD203B41FA5}">
                      <a16:colId xmlns:a16="http://schemas.microsoft.com/office/drawing/2014/main" val="1294052469"/>
                    </a:ext>
                  </a:extLst>
                </a:gridCol>
                <a:gridCol w="208280">
                  <a:extLst>
                    <a:ext uri="{9D8B030D-6E8A-4147-A177-3AD203B41FA5}">
                      <a16:colId xmlns:a16="http://schemas.microsoft.com/office/drawing/2014/main" val="1643355413"/>
                    </a:ext>
                  </a:extLst>
                </a:gridCol>
                <a:gridCol w="208280">
                  <a:extLst>
                    <a:ext uri="{9D8B030D-6E8A-4147-A177-3AD203B41FA5}">
                      <a16:colId xmlns:a16="http://schemas.microsoft.com/office/drawing/2014/main" val="1322511539"/>
                    </a:ext>
                  </a:extLst>
                </a:gridCol>
                <a:gridCol w="208280">
                  <a:extLst>
                    <a:ext uri="{9D8B030D-6E8A-4147-A177-3AD203B41FA5}">
                      <a16:colId xmlns:a16="http://schemas.microsoft.com/office/drawing/2014/main" val="2814946491"/>
                    </a:ext>
                  </a:extLst>
                </a:gridCol>
                <a:gridCol w="208280">
                  <a:extLst>
                    <a:ext uri="{9D8B030D-6E8A-4147-A177-3AD203B41FA5}">
                      <a16:colId xmlns:a16="http://schemas.microsoft.com/office/drawing/2014/main" val="3854061784"/>
                    </a:ext>
                  </a:extLst>
                </a:gridCol>
                <a:gridCol w="208280">
                  <a:extLst>
                    <a:ext uri="{9D8B030D-6E8A-4147-A177-3AD203B41FA5}">
                      <a16:colId xmlns:a16="http://schemas.microsoft.com/office/drawing/2014/main" val="198678051"/>
                    </a:ext>
                  </a:extLst>
                </a:gridCol>
                <a:gridCol w="208280">
                  <a:extLst>
                    <a:ext uri="{9D8B030D-6E8A-4147-A177-3AD203B41FA5}">
                      <a16:colId xmlns:a16="http://schemas.microsoft.com/office/drawing/2014/main" val="510400948"/>
                    </a:ext>
                  </a:extLst>
                </a:gridCol>
                <a:gridCol w="208280">
                  <a:extLst>
                    <a:ext uri="{9D8B030D-6E8A-4147-A177-3AD203B41FA5}">
                      <a16:colId xmlns:a16="http://schemas.microsoft.com/office/drawing/2014/main" val="980555437"/>
                    </a:ext>
                  </a:extLst>
                </a:gridCol>
                <a:gridCol w="208280">
                  <a:extLst>
                    <a:ext uri="{9D8B030D-6E8A-4147-A177-3AD203B41FA5}">
                      <a16:colId xmlns:a16="http://schemas.microsoft.com/office/drawing/2014/main" val="742517866"/>
                    </a:ext>
                  </a:extLst>
                </a:gridCol>
                <a:gridCol w="208280">
                  <a:extLst>
                    <a:ext uri="{9D8B030D-6E8A-4147-A177-3AD203B41FA5}">
                      <a16:colId xmlns:a16="http://schemas.microsoft.com/office/drawing/2014/main" val="3728482863"/>
                    </a:ext>
                  </a:extLst>
                </a:gridCol>
                <a:gridCol w="208280">
                  <a:extLst>
                    <a:ext uri="{9D8B030D-6E8A-4147-A177-3AD203B41FA5}">
                      <a16:colId xmlns:a16="http://schemas.microsoft.com/office/drawing/2014/main" val="1681908361"/>
                    </a:ext>
                  </a:extLst>
                </a:gridCol>
                <a:gridCol w="208280">
                  <a:extLst>
                    <a:ext uri="{9D8B030D-6E8A-4147-A177-3AD203B41FA5}">
                      <a16:colId xmlns:a16="http://schemas.microsoft.com/office/drawing/2014/main" val="2339707372"/>
                    </a:ext>
                  </a:extLst>
                </a:gridCol>
                <a:gridCol w="208280">
                  <a:extLst>
                    <a:ext uri="{9D8B030D-6E8A-4147-A177-3AD203B41FA5}">
                      <a16:colId xmlns:a16="http://schemas.microsoft.com/office/drawing/2014/main" val="1305645610"/>
                    </a:ext>
                  </a:extLst>
                </a:gridCol>
                <a:gridCol w="208280">
                  <a:extLst>
                    <a:ext uri="{9D8B030D-6E8A-4147-A177-3AD203B41FA5}">
                      <a16:colId xmlns:a16="http://schemas.microsoft.com/office/drawing/2014/main" val="3288359198"/>
                    </a:ext>
                  </a:extLst>
                </a:gridCol>
                <a:gridCol w="208280">
                  <a:extLst>
                    <a:ext uri="{9D8B030D-6E8A-4147-A177-3AD203B41FA5}">
                      <a16:colId xmlns:a16="http://schemas.microsoft.com/office/drawing/2014/main" val="300088297"/>
                    </a:ext>
                  </a:extLst>
                </a:gridCol>
                <a:gridCol w="208280">
                  <a:extLst>
                    <a:ext uri="{9D8B030D-6E8A-4147-A177-3AD203B41FA5}">
                      <a16:colId xmlns:a16="http://schemas.microsoft.com/office/drawing/2014/main" val="517784770"/>
                    </a:ext>
                  </a:extLst>
                </a:gridCol>
                <a:gridCol w="208280">
                  <a:extLst>
                    <a:ext uri="{9D8B030D-6E8A-4147-A177-3AD203B41FA5}">
                      <a16:colId xmlns:a16="http://schemas.microsoft.com/office/drawing/2014/main" val="2260981657"/>
                    </a:ext>
                  </a:extLst>
                </a:gridCol>
                <a:gridCol w="208280">
                  <a:extLst>
                    <a:ext uri="{9D8B030D-6E8A-4147-A177-3AD203B41FA5}">
                      <a16:colId xmlns:a16="http://schemas.microsoft.com/office/drawing/2014/main" val="3908226149"/>
                    </a:ext>
                  </a:extLst>
                </a:gridCol>
                <a:gridCol w="208280">
                  <a:extLst>
                    <a:ext uri="{9D8B030D-6E8A-4147-A177-3AD203B41FA5}">
                      <a16:colId xmlns:a16="http://schemas.microsoft.com/office/drawing/2014/main" val="2148645356"/>
                    </a:ext>
                  </a:extLst>
                </a:gridCol>
                <a:gridCol w="208280">
                  <a:extLst>
                    <a:ext uri="{9D8B030D-6E8A-4147-A177-3AD203B41FA5}">
                      <a16:colId xmlns:a16="http://schemas.microsoft.com/office/drawing/2014/main" val="2846028473"/>
                    </a:ext>
                  </a:extLst>
                </a:gridCol>
                <a:gridCol w="208280">
                  <a:extLst>
                    <a:ext uri="{9D8B030D-6E8A-4147-A177-3AD203B41FA5}">
                      <a16:colId xmlns:a16="http://schemas.microsoft.com/office/drawing/2014/main" val="83046731"/>
                    </a:ext>
                  </a:extLst>
                </a:gridCol>
                <a:gridCol w="208280">
                  <a:extLst>
                    <a:ext uri="{9D8B030D-6E8A-4147-A177-3AD203B41FA5}">
                      <a16:colId xmlns:a16="http://schemas.microsoft.com/office/drawing/2014/main" val="3431278841"/>
                    </a:ext>
                  </a:extLst>
                </a:gridCol>
                <a:gridCol w="208280">
                  <a:extLst>
                    <a:ext uri="{9D8B030D-6E8A-4147-A177-3AD203B41FA5}">
                      <a16:colId xmlns:a16="http://schemas.microsoft.com/office/drawing/2014/main" val="3958443807"/>
                    </a:ext>
                  </a:extLst>
                </a:gridCol>
                <a:gridCol w="208280">
                  <a:extLst>
                    <a:ext uri="{9D8B030D-6E8A-4147-A177-3AD203B41FA5}">
                      <a16:colId xmlns:a16="http://schemas.microsoft.com/office/drawing/2014/main" val="2570679322"/>
                    </a:ext>
                  </a:extLst>
                </a:gridCol>
                <a:gridCol w="208280">
                  <a:extLst>
                    <a:ext uri="{9D8B030D-6E8A-4147-A177-3AD203B41FA5}">
                      <a16:colId xmlns:a16="http://schemas.microsoft.com/office/drawing/2014/main" val="2786015319"/>
                    </a:ext>
                  </a:extLst>
                </a:gridCol>
                <a:gridCol w="208280">
                  <a:extLst>
                    <a:ext uri="{9D8B030D-6E8A-4147-A177-3AD203B41FA5}">
                      <a16:colId xmlns:a16="http://schemas.microsoft.com/office/drawing/2014/main" val="1758501391"/>
                    </a:ext>
                  </a:extLst>
                </a:gridCol>
                <a:gridCol w="208280">
                  <a:extLst>
                    <a:ext uri="{9D8B030D-6E8A-4147-A177-3AD203B41FA5}">
                      <a16:colId xmlns:a16="http://schemas.microsoft.com/office/drawing/2014/main" val="1716117556"/>
                    </a:ext>
                  </a:extLst>
                </a:gridCol>
                <a:gridCol w="208280">
                  <a:extLst>
                    <a:ext uri="{9D8B030D-6E8A-4147-A177-3AD203B41FA5}">
                      <a16:colId xmlns:a16="http://schemas.microsoft.com/office/drawing/2014/main" val="2687744547"/>
                    </a:ext>
                  </a:extLst>
                </a:gridCol>
                <a:gridCol w="208280">
                  <a:extLst>
                    <a:ext uri="{9D8B030D-6E8A-4147-A177-3AD203B41FA5}">
                      <a16:colId xmlns:a16="http://schemas.microsoft.com/office/drawing/2014/main" val="76991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2556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- 2019-10-30 14:10:09</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https://bit.ly/2JgMh5e
Nachhaltigkeit ist ein großer Treiber für neue Ideen und Produkte im Frühjahr/Sommer 2020. Natürlich unvollkommen, modern pur und lässig cool kommen die neuen sommerlichen Entwürfe daher – mal in sanften, lebhaften oder leuchtenden Tönen. Die gewollte Simplizität vieler Designs zeigt sich in elementaren Formen und unvollkommenen Oberflächen. Kontrastreiche Materialien, lebendige Haptiken und eine natürliche Ausprägung der Designs schaffen einen gemütlichen Minimalismus. Den kompletten Trendausblick gibt’s jetzt im TrendSet Blog. Lest mal rein! (Hometextilien/Deko gesehen bei Ib Laursen)
#trendsetmuenchen #trendset #trendsetwinter2020 #trends2020 #ss2020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https://scontent.xx.fbcdn.net/v/t1.0-9/p720x720/74188518_2775330422497543_8798133114493730816_n.jpg?_nc_cat=104&amp;_nc_ohc=B2-gdm0eqIQAQmiPegd0gJo17jhMNC-fQM3eMTa8ozNS69p8dk78SYawQ&amp;_nc_ht=scontent.xx&amp;oh=4bf40cf581e067d46c215c5b26ff0b0c&amp;oe=5E743A19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4668740"/>
                  </a:ext>
                </a:extLst>
              </a:tr>
            </a:tbl>
          </a:graphicData>
        </a:graphic>
      </p:graphicFrame>
      <p:sp>
        <p:nvSpPr>
          <p:cNvPr id="4" name="Text Placeholder 3">
            <a:extLst>
              <a:ext uri="{FF2B5EF4-FFF2-40B4-BE49-F238E27FC236}">
                <a16:creationId xmlns:a16="http://schemas.microsoft.com/office/drawing/2014/main" id="{DB86811D-073E-4DFB-8E9F-127C448F8A59}"/>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514920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35C7-FC0D-45AB-9B46-288154ADD9DD}"/>
              </a:ext>
            </a:extLst>
          </p:cNvPr>
          <p:cNvSpPr>
            <a:spLocks noGrp="1"/>
          </p:cNvSpPr>
          <p:nvPr>
            <p:ph type="title"/>
          </p:nvPr>
        </p:nvSpPr>
        <p:spPr/>
        <p:txBody>
          <a:bodyPr/>
          <a:lstStyle/>
          <a:p>
            <a:r>
              <a:rPr lang="en-US"/>
              <a:t>Facebook Own Posts Table | TrendSet - 16 of 26</a:t>
            </a:r>
          </a:p>
        </p:txBody>
      </p:sp>
      <p:graphicFrame>
        <p:nvGraphicFramePr>
          <p:cNvPr id="5" name="Table Placeholder 4">
            <a:extLst>
              <a:ext uri="{FF2B5EF4-FFF2-40B4-BE49-F238E27FC236}">
                <a16:creationId xmlns:a16="http://schemas.microsoft.com/office/drawing/2014/main" id="{9BF1129E-5733-4354-8E9F-1A5BA379F83C}"/>
              </a:ext>
            </a:extLst>
          </p:cNvPr>
          <p:cNvGraphicFramePr>
            <a:graphicFrameLocks noGrp="1"/>
          </p:cNvGraphicFramePr>
          <p:nvPr>
            <p:ph type="tbl" sz="quarter" idx="13"/>
            <p:extLst>
              <p:ext uri="{D42A27DB-BD31-4B8C-83A1-F6EECF244321}">
                <p14:modId xmlns:p14="http://schemas.microsoft.com/office/powerpoint/2010/main" val="657239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38642373"/>
                    </a:ext>
                  </a:extLst>
                </a:gridCol>
                <a:gridCol w="822960">
                  <a:extLst>
                    <a:ext uri="{9D8B030D-6E8A-4147-A177-3AD203B41FA5}">
                      <a16:colId xmlns:a16="http://schemas.microsoft.com/office/drawing/2014/main" val="3025575973"/>
                    </a:ext>
                  </a:extLst>
                </a:gridCol>
                <a:gridCol w="329184">
                  <a:extLst>
                    <a:ext uri="{9D8B030D-6E8A-4147-A177-3AD203B41FA5}">
                      <a16:colId xmlns:a16="http://schemas.microsoft.com/office/drawing/2014/main" val="848809306"/>
                    </a:ext>
                  </a:extLst>
                </a:gridCol>
                <a:gridCol w="208280">
                  <a:extLst>
                    <a:ext uri="{9D8B030D-6E8A-4147-A177-3AD203B41FA5}">
                      <a16:colId xmlns:a16="http://schemas.microsoft.com/office/drawing/2014/main" val="2736774647"/>
                    </a:ext>
                  </a:extLst>
                </a:gridCol>
                <a:gridCol w="208280">
                  <a:extLst>
                    <a:ext uri="{9D8B030D-6E8A-4147-A177-3AD203B41FA5}">
                      <a16:colId xmlns:a16="http://schemas.microsoft.com/office/drawing/2014/main" val="2884521911"/>
                    </a:ext>
                  </a:extLst>
                </a:gridCol>
                <a:gridCol w="208280">
                  <a:extLst>
                    <a:ext uri="{9D8B030D-6E8A-4147-A177-3AD203B41FA5}">
                      <a16:colId xmlns:a16="http://schemas.microsoft.com/office/drawing/2014/main" val="557947994"/>
                    </a:ext>
                  </a:extLst>
                </a:gridCol>
                <a:gridCol w="208280">
                  <a:extLst>
                    <a:ext uri="{9D8B030D-6E8A-4147-A177-3AD203B41FA5}">
                      <a16:colId xmlns:a16="http://schemas.microsoft.com/office/drawing/2014/main" val="1553300680"/>
                    </a:ext>
                  </a:extLst>
                </a:gridCol>
                <a:gridCol w="208280">
                  <a:extLst>
                    <a:ext uri="{9D8B030D-6E8A-4147-A177-3AD203B41FA5}">
                      <a16:colId xmlns:a16="http://schemas.microsoft.com/office/drawing/2014/main" val="3558838138"/>
                    </a:ext>
                  </a:extLst>
                </a:gridCol>
                <a:gridCol w="208280">
                  <a:extLst>
                    <a:ext uri="{9D8B030D-6E8A-4147-A177-3AD203B41FA5}">
                      <a16:colId xmlns:a16="http://schemas.microsoft.com/office/drawing/2014/main" val="3152827711"/>
                    </a:ext>
                  </a:extLst>
                </a:gridCol>
                <a:gridCol w="208280">
                  <a:extLst>
                    <a:ext uri="{9D8B030D-6E8A-4147-A177-3AD203B41FA5}">
                      <a16:colId xmlns:a16="http://schemas.microsoft.com/office/drawing/2014/main" val="4039030817"/>
                    </a:ext>
                  </a:extLst>
                </a:gridCol>
                <a:gridCol w="208280">
                  <a:extLst>
                    <a:ext uri="{9D8B030D-6E8A-4147-A177-3AD203B41FA5}">
                      <a16:colId xmlns:a16="http://schemas.microsoft.com/office/drawing/2014/main" val="2331184802"/>
                    </a:ext>
                  </a:extLst>
                </a:gridCol>
                <a:gridCol w="208280">
                  <a:extLst>
                    <a:ext uri="{9D8B030D-6E8A-4147-A177-3AD203B41FA5}">
                      <a16:colId xmlns:a16="http://schemas.microsoft.com/office/drawing/2014/main" val="989432036"/>
                    </a:ext>
                  </a:extLst>
                </a:gridCol>
                <a:gridCol w="208280">
                  <a:extLst>
                    <a:ext uri="{9D8B030D-6E8A-4147-A177-3AD203B41FA5}">
                      <a16:colId xmlns:a16="http://schemas.microsoft.com/office/drawing/2014/main" val="3872983940"/>
                    </a:ext>
                  </a:extLst>
                </a:gridCol>
                <a:gridCol w="208280">
                  <a:extLst>
                    <a:ext uri="{9D8B030D-6E8A-4147-A177-3AD203B41FA5}">
                      <a16:colId xmlns:a16="http://schemas.microsoft.com/office/drawing/2014/main" val="1906935762"/>
                    </a:ext>
                  </a:extLst>
                </a:gridCol>
                <a:gridCol w="208280">
                  <a:extLst>
                    <a:ext uri="{9D8B030D-6E8A-4147-A177-3AD203B41FA5}">
                      <a16:colId xmlns:a16="http://schemas.microsoft.com/office/drawing/2014/main" val="2210313579"/>
                    </a:ext>
                  </a:extLst>
                </a:gridCol>
                <a:gridCol w="208280">
                  <a:extLst>
                    <a:ext uri="{9D8B030D-6E8A-4147-A177-3AD203B41FA5}">
                      <a16:colId xmlns:a16="http://schemas.microsoft.com/office/drawing/2014/main" val="357578944"/>
                    </a:ext>
                  </a:extLst>
                </a:gridCol>
                <a:gridCol w="208280">
                  <a:extLst>
                    <a:ext uri="{9D8B030D-6E8A-4147-A177-3AD203B41FA5}">
                      <a16:colId xmlns:a16="http://schemas.microsoft.com/office/drawing/2014/main" val="1682275861"/>
                    </a:ext>
                  </a:extLst>
                </a:gridCol>
                <a:gridCol w="208280">
                  <a:extLst>
                    <a:ext uri="{9D8B030D-6E8A-4147-A177-3AD203B41FA5}">
                      <a16:colId xmlns:a16="http://schemas.microsoft.com/office/drawing/2014/main" val="962944387"/>
                    </a:ext>
                  </a:extLst>
                </a:gridCol>
                <a:gridCol w="208280">
                  <a:extLst>
                    <a:ext uri="{9D8B030D-6E8A-4147-A177-3AD203B41FA5}">
                      <a16:colId xmlns:a16="http://schemas.microsoft.com/office/drawing/2014/main" val="2826651759"/>
                    </a:ext>
                  </a:extLst>
                </a:gridCol>
                <a:gridCol w="208280">
                  <a:extLst>
                    <a:ext uri="{9D8B030D-6E8A-4147-A177-3AD203B41FA5}">
                      <a16:colId xmlns:a16="http://schemas.microsoft.com/office/drawing/2014/main" val="1627164954"/>
                    </a:ext>
                  </a:extLst>
                </a:gridCol>
                <a:gridCol w="208280">
                  <a:extLst>
                    <a:ext uri="{9D8B030D-6E8A-4147-A177-3AD203B41FA5}">
                      <a16:colId xmlns:a16="http://schemas.microsoft.com/office/drawing/2014/main" val="2777156865"/>
                    </a:ext>
                  </a:extLst>
                </a:gridCol>
                <a:gridCol w="208280">
                  <a:extLst>
                    <a:ext uri="{9D8B030D-6E8A-4147-A177-3AD203B41FA5}">
                      <a16:colId xmlns:a16="http://schemas.microsoft.com/office/drawing/2014/main" val="2224312034"/>
                    </a:ext>
                  </a:extLst>
                </a:gridCol>
                <a:gridCol w="208280">
                  <a:extLst>
                    <a:ext uri="{9D8B030D-6E8A-4147-A177-3AD203B41FA5}">
                      <a16:colId xmlns:a16="http://schemas.microsoft.com/office/drawing/2014/main" val="2595677685"/>
                    </a:ext>
                  </a:extLst>
                </a:gridCol>
                <a:gridCol w="208280">
                  <a:extLst>
                    <a:ext uri="{9D8B030D-6E8A-4147-A177-3AD203B41FA5}">
                      <a16:colId xmlns:a16="http://schemas.microsoft.com/office/drawing/2014/main" val="564965874"/>
                    </a:ext>
                  </a:extLst>
                </a:gridCol>
                <a:gridCol w="208280">
                  <a:extLst>
                    <a:ext uri="{9D8B030D-6E8A-4147-A177-3AD203B41FA5}">
                      <a16:colId xmlns:a16="http://schemas.microsoft.com/office/drawing/2014/main" val="2240414430"/>
                    </a:ext>
                  </a:extLst>
                </a:gridCol>
                <a:gridCol w="208280">
                  <a:extLst>
                    <a:ext uri="{9D8B030D-6E8A-4147-A177-3AD203B41FA5}">
                      <a16:colId xmlns:a16="http://schemas.microsoft.com/office/drawing/2014/main" val="3157896581"/>
                    </a:ext>
                  </a:extLst>
                </a:gridCol>
                <a:gridCol w="208280">
                  <a:extLst>
                    <a:ext uri="{9D8B030D-6E8A-4147-A177-3AD203B41FA5}">
                      <a16:colId xmlns:a16="http://schemas.microsoft.com/office/drawing/2014/main" val="1295891988"/>
                    </a:ext>
                  </a:extLst>
                </a:gridCol>
                <a:gridCol w="208280">
                  <a:extLst>
                    <a:ext uri="{9D8B030D-6E8A-4147-A177-3AD203B41FA5}">
                      <a16:colId xmlns:a16="http://schemas.microsoft.com/office/drawing/2014/main" val="1679090954"/>
                    </a:ext>
                  </a:extLst>
                </a:gridCol>
                <a:gridCol w="208280">
                  <a:extLst>
                    <a:ext uri="{9D8B030D-6E8A-4147-A177-3AD203B41FA5}">
                      <a16:colId xmlns:a16="http://schemas.microsoft.com/office/drawing/2014/main" val="762658568"/>
                    </a:ext>
                  </a:extLst>
                </a:gridCol>
                <a:gridCol w="208280">
                  <a:extLst>
                    <a:ext uri="{9D8B030D-6E8A-4147-A177-3AD203B41FA5}">
                      <a16:colId xmlns:a16="http://schemas.microsoft.com/office/drawing/2014/main" val="1940447334"/>
                    </a:ext>
                  </a:extLst>
                </a:gridCol>
                <a:gridCol w="208280">
                  <a:extLst>
                    <a:ext uri="{9D8B030D-6E8A-4147-A177-3AD203B41FA5}">
                      <a16:colId xmlns:a16="http://schemas.microsoft.com/office/drawing/2014/main" val="63180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027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- 2019-10-24 10:00:08</a:t>
                      </a:r>
                      <a:r>
                        <a:rPr kumimoji="0" lang="de-DE" sz="1000" b="0" i="0" u="none" strike="noStrike" kern="1200" cap="none" spc="0" normalizeH="0" baseline="0" noProof="0">
                          <a:ln>
                            <a:noFill/>
                          </a:ln>
                          <a:solidFill>
                            <a:prstClr val="black"/>
                          </a:solidFill>
                          <a:effectLst/>
                          <a:uLnTx/>
                          <a:uFillTx/>
                          <a:latin typeface="+mn-lt"/>
                          <a:ea typeface="+mn-ea"/>
                          <a:cs typeface="+mn-cs"/>
                        </a:rPr>
                        <a:t>
 Save the Date für die TrendSet Winter 2020 vom 5. bis 7. Januar 2020 in München! Kommt und entdeckt die neuesten Trends für Frühjahr/Sommer 2020 im Bereich Living &amp; Giving. In acht Messehallen der Messe München zeigen wir euch die kommenden Neuheiten, Innovationen, Designs und Styles in Sachen Wohnen, Essen, Freizeit und Schenken. Mehr Wissenswertes zum Besuch auf der TrendSet erfahrt ihr hier: https://bit.ly/2AXpXZU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https://scontent.xx.fbcdn.net/v/t1.0-9/p720x720/74605599_2757178757646043_5067669021067837440_o.jpg?_nc_cat=109&amp;_nc_ohc=CDgADxPSwMMAQksP2J4S9oBJh530ZuIok3L-PhALfNHj2z9hJ0Lw6F3FQ&amp;_nc_ht=scontent.xx&amp;oh=0e7620f83e9f8149a0a2fcf6003abbe8&amp;oe=5E8AC808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3571907"/>
                  </a:ext>
                </a:extLst>
              </a:tr>
            </a:tbl>
          </a:graphicData>
        </a:graphic>
      </p:graphicFrame>
      <p:sp>
        <p:nvSpPr>
          <p:cNvPr id="4" name="Text Placeholder 3">
            <a:extLst>
              <a:ext uri="{FF2B5EF4-FFF2-40B4-BE49-F238E27FC236}">
                <a16:creationId xmlns:a16="http://schemas.microsoft.com/office/drawing/2014/main" id="{0D14BA45-D5E4-43E4-B281-57DA0693A1B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293461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F8AA-62F0-42F4-875A-797A3988F628}"/>
              </a:ext>
            </a:extLst>
          </p:cNvPr>
          <p:cNvSpPr>
            <a:spLocks noGrp="1"/>
          </p:cNvSpPr>
          <p:nvPr>
            <p:ph type="title"/>
          </p:nvPr>
        </p:nvSpPr>
        <p:spPr/>
        <p:txBody>
          <a:bodyPr/>
          <a:lstStyle/>
          <a:p>
            <a:r>
              <a:rPr lang="en-US"/>
              <a:t>Facebook Own Posts Table | TrendSet - 17 of 26</a:t>
            </a:r>
          </a:p>
        </p:txBody>
      </p:sp>
      <p:graphicFrame>
        <p:nvGraphicFramePr>
          <p:cNvPr id="5" name="Table Placeholder 4">
            <a:extLst>
              <a:ext uri="{FF2B5EF4-FFF2-40B4-BE49-F238E27FC236}">
                <a16:creationId xmlns:a16="http://schemas.microsoft.com/office/drawing/2014/main" id="{6AA44048-255A-4D4A-A0AF-8BDCB0041AAE}"/>
              </a:ext>
            </a:extLst>
          </p:cNvPr>
          <p:cNvGraphicFramePr>
            <a:graphicFrameLocks noGrp="1"/>
          </p:cNvGraphicFramePr>
          <p:nvPr>
            <p:ph type="tbl" sz="quarter" idx="13"/>
            <p:extLst>
              <p:ext uri="{D42A27DB-BD31-4B8C-83A1-F6EECF244321}">
                <p14:modId xmlns:p14="http://schemas.microsoft.com/office/powerpoint/2010/main" val="373432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73328027"/>
                    </a:ext>
                  </a:extLst>
                </a:gridCol>
                <a:gridCol w="822960">
                  <a:extLst>
                    <a:ext uri="{9D8B030D-6E8A-4147-A177-3AD203B41FA5}">
                      <a16:colId xmlns:a16="http://schemas.microsoft.com/office/drawing/2014/main" val="2906769193"/>
                    </a:ext>
                  </a:extLst>
                </a:gridCol>
                <a:gridCol w="329184">
                  <a:extLst>
                    <a:ext uri="{9D8B030D-6E8A-4147-A177-3AD203B41FA5}">
                      <a16:colId xmlns:a16="http://schemas.microsoft.com/office/drawing/2014/main" val="3590523092"/>
                    </a:ext>
                  </a:extLst>
                </a:gridCol>
                <a:gridCol w="208280">
                  <a:extLst>
                    <a:ext uri="{9D8B030D-6E8A-4147-A177-3AD203B41FA5}">
                      <a16:colId xmlns:a16="http://schemas.microsoft.com/office/drawing/2014/main" val="2607466071"/>
                    </a:ext>
                  </a:extLst>
                </a:gridCol>
                <a:gridCol w="208280">
                  <a:extLst>
                    <a:ext uri="{9D8B030D-6E8A-4147-A177-3AD203B41FA5}">
                      <a16:colId xmlns:a16="http://schemas.microsoft.com/office/drawing/2014/main" val="2099878092"/>
                    </a:ext>
                  </a:extLst>
                </a:gridCol>
                <a:gridCol w="208280">
                  <a:extLst>
                    <a:ext uri="{9D8B030D-6E8A-4147-A177-3AD203B41FA5}">
                      <a16:colId xmlns:a16="http://schemas.microsoft.com/office/drawing/2014/main" val="3911165231"/>
                    </a:ext>
                  </a:extLst>
                </a:gridCol>
                <a:gridCol w="208280">
                  <a:extLst>
                    <a:ext uri="{9D8B030D-6E8A-4147-A177-3AD203B41FA5}">
                      <a16:colId xmlns:a16="http://schemas.microsoft.com/office/drawing/2014/main" val="4286510516"/>
                    </a:ext>
                  </a:extLst>
                </a:gridCol>
                <a:gridCol w="208280">
                  <a:extLst>
                    <a:ext uri="{9D8B030D-6E8A-4147-A177-3AD203B41FA5}">
                      <a16:colId xmlns:a16="http://schemas.microsoft.com/office/drawing/2014/main" val="3101227210"/>
                    </a:ext>
                  </a:extLst>
                </a:gridCol>
                <a:gridCol w="208280">
                  <a:extLst>
                    <a:ext uri="{9D8B030D-6E8A-4147-A177-3AD203B41FA5}">
                      <a16:colId xmlns:a16="http://schemas.microsoft.com/office/drawing/2014/main" val="1754297312"/>
                    </a:ext>
                  </a:extLst>
                </a:gridCol>
                <a:gridCol w="208280">
                  <a:extLst>
                    <a:ext uri="{9D8B030D-6E8A-4147-A177-3AD203B41FA5}">
                      <a16:colId xmlns:a16="http://schemas.microsoft.com/office/drawing/2014/main" val="2485127475"/>
                    </a:ext>
                  </a:extLst>
                </a:gridCol>
                <a:gridCol w="208280">
                  <a:extLst>
                    <a:ext uri="{9D8B030D-6E8A-4147-A177-3AD203B41FA5}">
                      <a16:colId xmlns:a16="http://schemas.microsoft.com/office/drawing/2014/main" val="2155646381"/>
                    </a:ext>
                  </a:extLst>
                </a:gridCol>
                <a:gridCol w="208280">
                  <a:extLst>
                    <a:ext uri="{9D8B030D-6E8A-4147-A177-3AD203B41FA5}">
                      <a16:colId xmlns:a16="http://schemas.microsoft.com/office/drawing/2014/main" val="2007436877"/>
                    </a:ext>
                  </a:extLst>
                </a:gridCol>
                <a:gridCol w="208280">
                  <a:extLst>
                    <a:ext uri="{9D8B030D-6E8A-4147-A177-3AD203B41FA5}">
                      <a16:colId xmlns:a16="http://schemas.microsoft.com/office/drawing/2014/main" val="3241943456"/>
                    </a:ext>
                  </a:extLst>
                </a:gridCol>
                <a:gridCol w="208280">
                  <a:extLst>
                    <a:ext uri="{9D8B030D-6E8A-4147-A177-3AD203B41FA5}">
                      <a16:colId xmlns:a16="http://schemas.microsoft.com/office/drawing/2014/main" val="3825477347"/>
                    </a:ext>
                  </a:extLst>
                </a:gridCol>
                <a:gridCol w="208280">
                  <a:extLst>
                    <a:ext uri="{9D8B030D-6E8A-4147-A177-3AD203B41FA5}">
                      <a16:colId xmlns:a16="http://schemas.microsoft.com/office/drawing/2014/main" val="1602929518"/>
                    </a:ext>
                  </a:extLst>
                </a:gridCol>
                <a:gridCol w="208280">
                  <a:extLst>
                    <a:ext uri="{9D8B030D-6E8A-4147-A177-3AD203B41FA5}">
                      <a16:colId xmlns:a16="http://schemas.microsoft.com/office/drawing/2014/main" val="3264380315"/>
                    </a:ext>
                  </a:extLst>
                </a:gridCol>
                <a:gridCol w="208280">
                  <a:extLst>
                    <a:ext uri="{9D8B030D-6E8A-4147-A177-3AD203B41FA5}">
                      <a16:colId xmlns:a16="http://schemas.microsoft.com/office/drawing/2014/main" val="131495702"/>
                    </a:ext>
                  </a:extLst>
                </a:gridCol>
                <a:gridCol w="208280">
                  <a:extLst>
                    <a:ext uri="{9D8B030D-6E8A-4147-A177-3AD203B41FA5}">
                      <a16:colId xmlns:a16="http://schemas.microsoft.com/office/drawing/2014/main" val="1778412319"/>
                    </a:ext>
                  </a:extLst>
                </a:gridCol>
                <a:gridCol w="208280">
                  <a:extLst>
                    <a:ext uri="{9D8B030D-6E8A-4147-A177-3AD203B41FA5}">
                      <a16:colId xmlns:a16="http://schemas.microsoft.com/office/drawing/2014/main" val="2770188033"/>
                    </a:ext>
                  </a:extLst>
                </a:gridCol>
                <a:gridCol w="208280">
                  <a:extLst>
                    <a:ext uri="{9D8B030D-6E8A-4147-A177-3AD203B41FA5}">
                      <a16:colId xmlns:a16="http://schemas.microsoft.com/office/drawing/2014/main" val="4225775139"/>
                    </a:ext>
                  </a:extLst>
                </a:gridCol>
                <a:gridCol w="208280">
                  <a:extLst>
                    <a:ext uri="{9D8B030D-6E8A-4147-A177-3AD203B41FA5}">
                      <a16:colId xmlns:a16="http://schemas.microsoft.com/office/drawing/2014/main" val="1586329543"/>
                    </a:ext>
                  </a:extLst>
                </a:gridCol>
                <a:gridCol w="208280">
                  <a:extLst>
                    <a:ext uri="{9D8B030D-6E8A-4147-A177-3AD203B41FA5}">
                      <a16:colId xmlns:a16="http://schemas.microsoft.com/office/drawing/2014/main" val="900990241"/>
                    </a:ext>
                  </a:extLst>
                </a:gridCol>
                <a:gridCol w="208280">
                  <a:extLst>
                    <a:ext uri="{9D8B030D-6E8A-4147-A177-3AD203B41FA5}">
                      <a16:colId xmlns:a16="http://schemas.microsoft.com/office/drawing/2014/main" val="1798532557"/>
                    </a:ext>
                  </a:extLst>
                </a:gridCol>
                <a:gridCol w="208280">
                  <a:extLst>
                    <a:ext uri="{9D8B030D-6E8A-4147-A177-3AD203B41FA5}">
                      <a16:colId xmlns:a16="http://schemas.microsoft.com/office/drawing/2014/main" val="1764296880"/>
                    </a:ext>
                  </a:extLst>
                </a:gridCol>
                <a:gridCol w="208280">
                  <a:extLst>
                    <a:ext uri="{9D8B030D-6E8A-4147-A177-3AD203B41FA5}">
                      <a16:colId xmlns:a16="http://schemas.microsoft.com/office/drawing/2014/main" val="862901419"/>
                    </a:ext>
                  </a:extLst>
                </a:gridCol>
                <a:gridCol w="208280">
                  <a:extLst>
                    <a:ext uri="{9D8B030D-6E8A-4147-A177-3AD203B41FA5}">
                      <a16:colId xmlns:a16="http://schemas.microsoft.com/office/drawing/2014/main" val="2120556961"/>
                    </a:ext>
                  </a:extLst>
                </a:gridCol>
                <a:gridCol w="208280">
                  <a:extLst>
                    <a:ext uri="{9D8B030D-6E8A-4147-A177-3AD203B41FA5}">
                      <a16:colId xmlns:a16="http://schemas.microsoft.com/office/drawing/2014/main" val="1326225396"/>
                    </a:ext>
                  </a:extLst>
                </a:gridCol>
                <a:gridCol w="208280">
                  <a:extLst>
                    <a:ext uri="{9D8B030D-6E8A-4147-A177-3AD203B41FA5}">
                      <a16:colId xmlns:a16="http://schemas.microsoft.com/office/drawing/2014/main" val="680674776"/>
                    </a:ext>
                  </a:extLst>
                </a:gridCol>
                <a:gridCol w="208280">
                  <a:extLst>
                    <a:ext uri="{9D8B030D-6E8A-4147-A177-3AD203B41FA5}">
                      <a16:colId xmlns:a16="http://schemas.microsoft.com/office/drawing/2014/main" val="3392160726"/>
                    </a:ext>
                  </a:extLst>
                </a:gridCol>
                <a:gridCol w="208280">
                  <a:extLst>
                    <a:ext uri="{9D8B030D-6E8A-4147-A177-3AD203B41FA5}">
                      <a16:colId xmlns:a16="http://schemas.microsoft.com/office/drawing/2014/main" val="1787269180"/>
                    </a:ext>
                  </a:extLst>
                </a:gridCol>
                <a:gridCol w="208280">
                  <a:extLst>
                    <a:ext uri="{9D8B030D-6E8A-4147-A177-3AD203B41FA5}">
                      <a16:colId xmlns:a16="http://schemas.microsoft.com/office/drawing/2014/main" val="504839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2696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- 2019-10-17 13:12:26</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https://bit.ly/2MnHqQC
Und hier sind Sie: Die neuen TrendSet Trendmotive für Spring/Summer 2020! Das sind NATURAL EVOLUTION, DAZZLING MOODS und INFINITE POWER. Sie zeigen uns die Schönheit der Natur, schillernde, zukunftsgerichtete Styles und die pure Freude am Design. Entdeckt jetzt die neuen Trendmotive und Farbkarten für S/S 2020 – zu sehen im TrendSet Blog. Lest mal rein!
#trendsetmuenchen #trendset #trendsetwinter2020 #trends2020 #ss2020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https://scontent.xx.fbcdn.net/v/t15.5256-10/p720x720/70224467_535091563918168_5340772445093625856_n.jpg?_nc_cat=101&amp;_nc_ohc=tdAfYp6EZ68AQkAzRzN3SoAp_cM-75hQcH32pAN6mgOS0rkzePYpNqggg&amp;_nc_ht=scontent.xx&amp;oh=51a6ae83321d8888f578c5315dd785dd&amp;oe=5E78860E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244896"/>
                  </a:ext>
                </a:extLst>
              </a:tr>
            </a:tbl>
          </a:graphicData>
        </a:graphic>
      </p:graphicFrame>
      <p:sp>
        <p:nvSpPr>
          <p:cNvPr id="4" name="Text Placeholder 3">
            <a:extLst>
              <a:ext uri="{FF2B5EF4-FFF2-40B4-BE49-F238E27FC236}">
                <a16:creationId xmlns:a16="http://schemas.microsoft.com/office/drawing/2014/main" id="{79D08B31-80B7-48BE-A99B-52DC13689C0F}"/>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660647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F9ED7-3F04-454D-98A1-6927CB5F5CF6}"/>
              </a:ext>
            </a:extLst>
          </p:cNvPr>
          <p:cNvSpPr>
            <a:spLocks noGrp="1"/>
          </p:cNvSpPr>
          <p:nvPr>
            <p:ph type="title"/>
          </p:nvPr>
        </p:nvSpPr>
        <p:spPr/>
        <p:txBody>
          <a:bodyPr/>
          <a:lstStyle/>
          <a:p>
            <a:r>
              <a:rPr lang="en-US"/>
              <a:t>Facebook Own Posts Table | TrendSet - 18 of 26</a:t>
            </a:r>
          </a:p>
        </p:txBody>
      </p:sp>
      <p:graphicFrame>
        <p:nvGraphicFramePr>
          <p:cNvPr id="5" name="Table Placeholder 4">
            <a:extLst>
              <a:ext uri="{FF2B5EF4-FFF2-40B4-BE49-F238E27FC236}">
                <a16:creationId xmlns:a16="http://schemas.microsoft.com/office/drawing/2014/main" id="{3008C485-3F7F-4D4C-B61A-E9C8FB99D692}"/>
              </a:ext>
            </a:extLst>
          </p:cNvPr>
          <p:cNvGraphicFramePr>
            <a:graphicFrameLocks noGrp="1"/>
          </p:cNvGraphicFramePr>
          <p:nvPr>
            <p:ph type="tbl" sz="quarter" idx="13"/>
            <p:extLst>
              <p:ext uri="{D42A27DB-BD31-4B8C-83A1-F6EECF244321}">
                <p14:modId xmlns:p14="http://schemas.microsoft.com/office/powerpoint/2010/main" val="3015984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2284689"/>
                    </a:ext>
                  </a:extLst>
                </a:gridCol>
                <a:gridCol w="822960">
                  <a:extLst>
                    <a:ext uri="{9D8B030D-6E8A-4147-A177-3AD203B41FA5}">
                      <a16:colId xmlns:a16="http://schemas.microsoft.com/office/drawing/2014/main" val="1177996351"/>
                    </a:ext>
                  </a:extLst>
                </a:gridCol>
                <a:gridCol w="329184">
                  <a:extLst>
                    <a:ext uri="{9D8B030D-6E8A-4147-A177-3AD203B41FA5}">
                      <a16:colId xmlns:a16="http://schemas.microsoft.com/office/drawing/2014/main" val="631159553"/>
                    </a:ext>
                  </a:extLst>
                </a:gridCol>
                <a:gridCol w="208280">
                  <a:extLst>
                    <a:ext uri="{9D8B030D-6E8A-4147-A177-3AD203B41FA5}">
                      <a16:colId xmlns:a16="http://schemas.microsoft.com/office/drawing/2014/main" val="1148153964"/>
                    </a:ext>
                  </a:extLst>
                </a:gridCol>
                <a:gridCol w="208280">
                  <a:extLst>
                    <a:ext uri="{9D8B030D-6E8A-4147-A177-3AD203B41FA5}">
                      <a16:colId xmlns:a16="http://schemas.microsoft.com/office/drawing/2014/main" val="713012333"/>
                    </a:ext>
                  </a:extLst>
                </a:gridCol>
                <a:gridCol w="208280">
                  <a:extLst>
                    <a:ext uri="{9D8B030D-6E8A-4147-A177-3AD203B41FA5}">
                      <a16:colId xmlns:a16="http://schemas.microsoft.com/office/drawing/2014/main" val="764881634"/>
                    </a:ext>
                  </a:extLst>
                </a:gridCol>
                <a:gridCol w="208280">
                  <a:extLst>
                    <a:ext uri="{9D8B030D-6E8A-4147-A177-3AD203B41FA5}">
                      <a16:colId xmlns:a16="http://schemas.microsoft.com/office/drawing/2014/main" val="2098309007"/>
                    </a:ext>
                  </a:extLst>
                </a:gridCol>
                <a:gridCol w="208280">
                  <a:extLst>
                    <a:ext uri="{9D8B030D-6E8A-4147-A177-3AD203B41FA5}">
                      <a16:colId xmlns:a16="http://schemas.microsoft.com/office/drawing/2014/main" val="3057176573"/>
                    </a:ext>
                  </a:extLst>
                </a:gridCol>
                <a:gridCol w="208280">
                  <a:extLst>
                    <a:ext uri="{9D8B030D-6E8A-4147-A177-3AD203B41FA5}">
                      <a16:colId xmlns:a16="http://schemas.microsoft.com/office/drawing/2014/main" val="1359116657"/>
                    </a:ext>
                  </a:extLst>
                </a:gridCol>
                <a:gridCol w="208280">
                  <a:extLst>
                    <a:ext uri="{9D8B030D-6E8A-4147-A177-3AD203B41FA5}">
                      <a16:colId xmlns:a16="http://schemas.microsoft.com/office/drawing/2014/main" val="2150722669"/>
                    </a:ext>
                  </a:extLst>
                </a:gridCol>
                <a:gridCol w="208280">
                  <a:extLst>
                    <a:ext uri="{9D8B030D-6E8A-4147-A177-3AD203B41FA5}">
                      <a16:colId xmlns:a16="http://schemas.microsoft.com/office/drawing/2014/main" val="1417920333"/>
                    </a:ext>
                  </a:extLst>
                </a:gridCol>
                <a:gridCol w="208280">
                  <a:extLst>
                    <a:ext uri="{9D8B030D-6E8A-4147-A177-3AD203B41FA5}">
                      <a16:colId xmlns:a16="http://schemas.microsoft.com/office/drawing/2014/main" val="1149120052"/>
                    </a:ext>
                  </a:extLst>
                </a:gridCol>
                <a:gridCol w="208280">
                  <a:extLst>
                    <a:ext uri="{9D8B030D-6E8A-4147-A177-3AD203B41FA5}">
                      <a16:colId xmlns:a16="http://schemas.microsoft.com/office/drawing/2014/main" val="1177003638"/>
                    </a:ext>
                  </a:extLst>
                </a:gridCol>
                <a:gridCol w="208280">
                  <a:extLst>
                    <a:ext uri="{9D8B030D-6E8A-4147-A177-3AD203B41FA5}">
                      <a16:colId xmlns:a16="http://schemas.microsoft.com/office/drawing/2014/main" val="3914459643"/>
                    </a:ext>
                  </a:extLst>
                </a:gridCol>
                <a:gridCol w="208280">
                  <a:extLst>
                    <a:ext uri="{9D8B030D-6E8A-4147-A177-3AD203B41FA5}">
                      <a16:colId xmlns:a16="http://schemas.microsoft.com/office/drawing/2014/main" val="2722963197"/>
                    </a:ext>
                  </a:extLst>
                </a:gridCol>
                <a:gridCol w="208280">
                  <a:extLst>
                    <a:ext uri="{9D8B030D-6E8A-4147-A177-3AD203B41FA5}">
                      <a16:colId xmlns:a16="http://schemas.microsoft.com/office/drawing/2014/main" val="1631797432"/>
                    </a:ext>
                  </a:extLst>
                </a:gridCol>
                <a:gridCol w="208280">
                  <a:extLst>
                    <a:ext uri="{9D8B030D-6E8A-4147-A177-3AD203B41FA5}">
                      <a16:colId xmlns:a16="http://schemas.microsoft.com/office/drawing/2014/main" val="2056799022"/>
                    </a:ext>
                  </a:extLst>
                </a:gridCol>
                <a:gridCol w="208280">
                  <a:extLst>
                    <a:ext uri="{9D8B030D-6E8A-4147-A177-3AD203B41FA5}">
                      <a16:colId xmlns:a16="http://schemas.microsoft.com/office/drawing/2014/main" val="1384470540"/>
                    </a:ext>
                  </a:extLst>
                </a:gridCol>
                <a:gridCol w="208280">
                  <a:extLst>
                    <a:ext uri="{9D8B030D-6E8A-4147-A177-3AD203B41FA5}">
                      <a16:colId xmlns:a16="http://schemas.microsoft.com/office/drawing/2014/main" val="2914692097"/>
                    </a:ext>
                  </a:extLst>
                </a:gridCol>
                <a:gridCol w="208280">
                  <a:extLst>
                    <a:ext uri="{9D8B030D-6E8A-4147-A177-3AD203B41FA5}">
                      <a16:colId xmlns:a16="http://schemas.microsoft.com/office/drawing/2014/main" val="1195190287"/>
                    </a:ext>
                  </a:extLst>
                </a:gridCol>
                <a:gridCol w="208280">
                  <a:extLst>
                    <a:ext uri="{9D8B030D-6E8A-4147-A177-3AD203B41FA5}">
                      <a16:colId xmlns:a16="http://schemas.microsoft.com/office/drawing/2014/main" val="3842361344"/>
                    </a:ext>
                  </a:extLst>
                </a:gridCol>
                <a:gridCol w="208280">
                  <a:extLst>
                    <a:ext uri="{9D8B030D-6E8A-4147-A177-3AD203B41FA5}">
                      <a16:colId xmlns:a16="http://schemas.microsoft.com/office/drawing/2014/main" val="2653275509"/>
                    </a:ext>
                  </a:extLst>
                </a:gridCol>
                <a:gridCol w="208280">
                  <a:extLst>
                    <a:ext uri="{9D8B030D-6E8A-4147-A177-3AD203B41FA5}">
                      <a16:colId xmlns:a16="http://schemas.microsoft.com/office/drawing/2014/main" val="3049536645"/>
                    </a:ext>
                  </a:extLst>
                </a:gridCol>
                <a:gridCol w="208280">
                  <a:extLst>
                    <a:ext uri="{9D8B030D-6E8A-4147-A177-3AD203B41FA5}">
                      <a16:colId xmlns:a16="http://schemas.microsoft.com/office/drawing/2014/main" val="597736598"/>
                    </a:ext>
                  </a:extLst>
                </a:gridCol>
                <a:gridCol w="208280">
                  <a:extLst>
                    <a:ext uri="{9D8B030D-6E8A-4147-A177-3AD203B41FA5}">
                      <a16:colId xmlns:a16="http://schemas.microsoft.com/office/drawing/2014/main" val="1953598830"/>
                    </a:ext>
                  </a:extLst>
                </a:gridCol>
                <a:gridCol w="208280">
                  <a:extLst>
                    <a:ext uri="{9D8B030D-6E8A-4147-A177-3AD203B41FA5}">
                      <a16:colId xmlns:a16="http://schemas.microsoft.com/office/drawing/2014/main" val="1881376414"/>
                    </a:ext>
                  </a:extLst>
                </a:gridCol>
                <a:gridCol w="208280">
                  <a:extLst>
                    <a:ext uri="{9D8B030D-6E8A-4147-A177-3AD203B41FA5}">
                      <a16:colId xmlns:a16="http://schemas.microsoft.com/office/drawing/2014/main" val="3299390635"/>
                    </a:ext>
                  </a:extLst>
                </a:gridCol>
                <a:gridCol w="208280">
                  <a:extLst>
                    <a:ext uri="{9D8B030D-6E8A-4147-A177-3AD203B41FA5}">
                      <a16:colId xmlns:a16="http://schemas.microsoft.com/office/drawing/2014/main" val="2824892788"/>
                    </a:ext>
                  </a:extLst>
                </a:gridCol>
                <a:gridCol w="208280">
                  <a:extLst>
                    <a:ext uri="{9D8B030D-6E8A-4147-A177-3AD203B41FA5}">
                      <a16:colId xmlns:a16="http://schemas.microsoft.com/office/drawing/2014/main" val="558319667"/>
                    </a:ext>
                  </a:extLst>
                </a:gridCol>
                <a:gridCol w="208280">
                  <a:extLst>
                    <a:ext uri="{9D8B030D-6E8A-4147-A177-3AD203B41FA5}">
                      <a16:colId xmlns:a16="http://schemas.microsoft.com/office/drawing/2014/main" val="3948528386"/>
                    </a:ext>
                  </a:extLst>
                </a:gridCol>
                <a:gridCol w="208280">
                  <a:extLst>
                    <a:ext uri="{9D8B030D-6E8A-4147-A177-3AD203B41FA5}">
                      <a16:colId xmlns:a16="http://schemas.microsoft.com/office/drawing/2014/main" val="1454369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2597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- 2019-10-15 10:00:00</a:t>
                      </a:r>
                      <a:r>
                        <a:rPr kumimoji="0" lang="de-DE" sz="1000" b="0" i="0" u="none" strike="noStrike" kern="1200" cap="none" spc="0" normalizeH="0" baseline="0" noProof="0">
                          <a:ln>
                            <a:noFill/>
                          </a:ln>
                          <a:solidFill>
                            <a:prstClr val="black"/>
                          </a:solidFill>
                          <a:effectLst/>
                          <a:uLnTx/>
                          <a:uFillTx/>
                          <a:latin typeface="+mn-lt"/>
                          <a:ea typeface="+mn-ea"/>
                          <a:cs typeface="+mn-cs"/>
                        </a:rPr>
                        <a:t>
 An alle Aussteller der TrendSet Winter 2020: Für Ihre Fachbesucherwerbung stellen wir Ihnen auch zur 115. TrendSet im Januar 2020 wieder kostenlose Werbetools wie Einladungen oder Aufkleber zur Verfügung. Die Marketing-Services der TrendSet finden Sie aktuell unter https://trendset.de/aussteller/marketingservices/ 
#trendsetmuenchen #trendset #trendsetwinter2020 #lifestyle #lifestylefair #internationaltradefair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https://scontent.xx.fbcdn.net/v/t1.0-9/p720x720/72193947_2739846569379262_4334295809018298368_o.jpg?_nc_cat=101&amp;_nc_ohc=ZfN2om86r5EAQkDuaz0D4Brcofz4XqEBiOVR4wGes1VeGEsZQmPpY-uBw&amp;_nc_ht=scontent.xx&amp;oh=5f942bcb317c213c10ba402cd489a051&amp;oe=5E888E5A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90632387"/>
                  </a:ext>
                </a:extLst>
              </a:tr>
            </a:tbl>
          </a:graphicData>
        </a:graphic>
      </p:graphicFrame>
      <p:sp>
        <p:nvSpPr>
          <p:cNvPr id="4" name="Text Placeholder 3">
            <a:extLst>
              <a:ext uri="{FF2B5EF4-FFF2-40B4-BE49-F238E27FC236}">
                <a16:creationId xmlns:a16="http://schemas.microsoft.com/office/drawing/2014/main" id="{FE88A2EE-A5BB-4679-A6AC-F26D6C74E1F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07091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13B07-B7F5-4EDA-9EFD-A50D19BC46AB}"/>
              </a:ext>
            </a:extLst>
          </p:cNvPr>
          <p:cNvSpPr>
            <a:spLocks noGrp="1"/>
          </p:cNvSpPr>
          <p:nvPr>
            <p:ph type="title"/>
          </p:nvPr>
        </p:nvSpPr>
        <p:spPr/>
        <p:txBody>
          <a:bodyPr/>
          <a:lstStyle/>
          <a:p>
            <a:r>
              <a:rPr lang="en-US"/>
              <a:t>Facebook Own Posts Table | TrendSet - 19 of 26</a:t>
            </a:r>
          </a:p>
        </p:txBody>
      </p:sp>
      <p:graphicFrame>
        <p:nvGraphicFramePr>
          <p:cNvPr id="5" name="Table Placeholder 4">
            <a:extLst>
              <a:ext uri="{FF2B5EF4-FFF2-40B4-BE49-F238E27FC236}">
                <a16:creationId xmlns:a16="http://schemas.microsoft.com/office/drawing/2014/main" id="{2910FDA0-2C02-486A-8FA4-49005068201E}"/>
              </a:ext>
            </a:extLst>
          </p:cNvPr>
          <p:cNvGraphicFramePr>
            <a:graphicFrameLocks noGrp="1"/>
          </p:cNvGraphicFramePr>
          <p:nvPr>
            <p:ph type="tbl" sz="quarter" idx="13"/>
            <p:extLst>
              <p:ext uri="{D42A27DB-BD31-4B8C-83A1-F6EECF244321}">
                <p14:modId xmlns:p14="http://schemas.microsoft.com/office/powerpoint/2010/main" val="3433805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75528861"/>
                    </a:ext>
                  </a:extLst>
                </a:gridCol>
                <a:gridCol w="822960">
                  <a:extLst>
                    <a:ext uri="{9D8B030D-6E8A-4147-A177-3AD203B41FA5}">
                      <a16:colId xmlns:a16="http://schemas.microsoft.com/office/drawing/2014/main" val="3514251930"/>
                    </a:ext>
                  </a:extLst>
                </a:gridCol>
                <a:gridCol w="329184">
                  <a:extLst>
                    <a:ext uri="{9D8B030D-6E8A-4147-A177-3AD203B41FA5}">
                      <a16:colId xmlns:a16="http://schemas.microsoft.com/office/drawing/2014/main" val="2009508672"/>
                    </a:ext>
                  </a:extLst>
                </a:gridCol>
                <a:gridCol w="208280">
                  <a:extLst>
                    <a:ext uri="{9D8B030D-6E8A-4147-A177-3AD203B41FA5}">
                      <a16:colId xmlns:a16="http://schemas.microsoft.com/office/drawing/2014/main" val="4222317757"/>
                    </a:ext>
                  </a:extLst>
                </a:gridCol>
                <a:gridCol w="208280">
                  <a:extLst>
                    <a:ext uri="{9D8B030D-6E8A-4147-A177-3AD203B41FA5}">
                      <a16:colId xmlns:a16="http://schemas.microsoft.com/office/drawing/2014/main" val="1861060449"/>
                    </a:ext>
                  </a:extLst>
                </a:gridCol>
                <a:gridCol w="208280">
                  <a:extLst>
                    <a:ext uri="{9D8B030D-6E8A-4147-A177-3AD203B41FA5}">
                      <a16:colId xmlns:a16="http://schemas.microsoft.com/office/drawing/2014/main" val="1057322233"/>
                    </a:ext>
                  </a:extLst>
                </a:gridCol>
                <a:gridCol w="208280">
                  <a:extLst>
                    <a:ext uri="{9D8B030D-6E8A-4147-A177-3AD203B41FA5}">
                      <a16:colId xmlns:a16="http://schemas.microsoft.com/office/drawing/2014/main" val="1787655319"/>
                    </a:ext>
                  </a:extLst>
                </a:gridCol>
                <a:gridCol w="208280">
                  <a:extLst>
                    <a:ext uri="{9D8B030D-6E8A-4147-A177-3AD203B41FA5}">
                      <a16:colId xmlns:a16="http://schemas.microsoft.com/office/drawing/2014/main" val="1778620488"/>
                    </a:ext>
                  </a:extLst>
                </a:gridCol>
                <a:gridCol w="208280">
                  <a:extLst>
                    <a:ext uri="{9D8B030D-6E8A-4147-A177-3AD203B41FA5}">
                      <a16:colId xmlns:a16="http://schemas.microsoft.com/office/drawing/2014/main" val="3548800726"/>
                    </a:ext>
                  </a:extLst>
                </a:gridCol>
                <a:gridCol w="208280">
                  <a:extLst>
                    <a:ext uri="{9D8B030D-6E8A-4147-A177-3AD203B41FA5}">
                      <a16:colId xmlns:a16="http://schemas.microsoft.com/office/drawing/2014/main" val="1413900809"/>
                    </a:ext>
                  </a:extLst>
                </a:gridCol>
                <a:gridCol w="208280">
                  <a:extLst>
                    <a:ext uri="{9D8B030D-6E8A-4147-A177-3AD203B41FA5}">
                      <a16:colId xmlns:a16="http://schemas.microsoft.com/office/drawing/2014/main" val="4248580186"/>
                    </a:ext>
                  </a:extLst>
                </a:gridCol>
                <a:gridCol w="208280">
                  <a:extLst>
                    <a:ext uri="{9D8B030D-6E8A-4147-A177-3AD203B41FA5}">
                      <a16:colId xmlns:a16="http://schemas.microsoft.com/office/drawing/2014/main" val="2055171123"/>
                    </a:ext>
                  </a:extLst>
                </a:gridCol>
                <a:gridCol w="208280">
                  <a:extLst>
                    <a:ext uri="{9D8B030D-6E8A-4147-A177-3AD203B41FA5}">
                      <a16:colId xmlns:a16="http://schemas.microsoft.com/office/drawing/2014/main" val="3820663127"/>
                    </a:ext>
                  </a:extLst>
                </a:gridCol>
                <a:gridCol w="208280">
                  <a:extLst>
                    <a:ext uri="{9D8B030D-6E8A-4147-A177-3AD203B41FA5}">
                      <a16:colId xmlns:a16="http://schemas.microsoft.com/office/drawing/2014/main" val="4018854259"/>
                    </a:ext>
                  </a:extLst>
                </a:gridCol>
                <a:gridCol w="208280">
                  <a:extLst>
                    <a:ext uri="{9D8B030D-6E8A-4147-A177-3AD203B41FA5}">
                      <a16:colId xmlns:a16="http://schemas.microsoft.com/office/drawing/2014/main" val="43614835"/>
                    </a:ext>
                  </a:extLst>
                </a:gridCol>
                <a:gridCol w="208280">
                  <a:extLst>
                    <a:ext uri="{9D8B030D-6E8A-4147-A177-3AD203B41FA5}">
                      <a16:colId xmlns:a16="http://schemas.microsoft.com/office/drawing/2014/main" val="799576453"/>
                    </a:ext>
                  </a:extLst>
                </a:gridCol>
                <a:gridCol w="208280">
                  <a:extLst>
                    <a:ext uri="{9D8B030D-6E8A-4147-A177-3AD203B41FA5}">
                      <a16:colId xmlns:a16="http://schemas.microsoft.com/office/drawing/2014/main" val="3423564842"/>
                    </a:ext>
                  </a:extLst>
                </a:gridCol>
                <a:gridCol w="208280">
                  <a:extLst>
                    <a:ext uri="{9D8B030D-6E8A-4147-A177-3AD203B41FA5}">
                      <a16:colId xmlns:a16="http://schemas.microsoft.com/office/drawing/2014/main" val="2769292287"/>
                    </a:ext>
                  </a:extLst>
                </a:gridCol>
                <a:gridCol w="208280">
                  <a:extLst>
                    <a:ext uri="{9D8B030D-6E8A-4147-A177-3AD203B41FA5}">
                      <a16:colId xmlns:a16="http://schemas.microsoft.com/office/drawing/2014/main" val="3051435611"/>
                    </a:ext>
                  </a:extLst>
                </a:gridCol>
                <a:gridCol w="208280">
                  <a:extLst>
                    <a:ext uri="{9D8B030D-6E8A-4147-A177-3AD203B41FA5}">
                      <a16:colId xmlns:a16="http://schemas.microsoft.com/office/drawing/2014/main" val="335890159"/>
                    </a:ext>
                  </a:extLst>
                </a:gridCol>
                <a:gridCol w="208280">
                  <a:extLst>
                    <a:ext uri="{9D8B030D-6E8A-4147-A177-3AD203B41FA5}">
                      <a16:colId xmlns:a16="http://schemas.microsoft.com/office/drawing/2014/main" val="2086334390"/>
                    </a:ext>
                  </a:extLst>
                </a:gridCol>
                <a:gridCol w="208280">
                  <a:extLst>
                    <a:ext uri="{9D8B030D-6E8A-4147-A177-3AD203B41FA5}">
                      <a16:colId xmlns:a16="http://schemas.microsoft.com/office/drawing/2014/main" val="674658853"/>
                    </a:ext>
                  </a:extLst>
                </a:gridCol>
                <a:gridCol w="208280">
                  <a:extLst>
                    <a:ext uri="{9D8B030D-6E8A-4147-A177-3AD203B41FA5}">
                      <a16:colId xmlns:a16="http://schemas.microsoft.com/office/drawing/2014/main" val="3837111530"/>
                    </a:ext>
                  </a:extLst>
                </a:gridCol>
                <a:gridCol w="208280">
                  <a:extLst>
                    <a:ext uri="{9D8B030D-6E8A-4147-A177-3AD203B41FA5}">
                      <a16:colId xmlns:a16="http://schemas.microsoft.com/office/drawing/2014/main" val="2626479987"/>
                    </a:ext>
                  </a:extLst>
                </a:gridCol>
                <a:gridCol w="208280">
                  <a:extLst>
                    <a:ext uri="{9D8B030D-6E8A-4147-A177-3AD203B41FA5}">
                      <a16:colId xmlns:a16="http://schemas.microsoft.com/office/drawing/2014/main" val="3934387079"/>
                    </a:ext>
                  </a:extLst>
                </a:gridCol>
                <a:gridCol w="208280">
                  <a:extLst>
                    <a:ext uri="{9D8B030D-6E8A-4147-A177-3AD203B41FA5}">
                      <a16:colId xmlns:a16="http://schemas.microsoft.com/office/drawing/2014/main" val="4000444792"/>
                    </a:ext>
                  </a:extLst>
                </a:gridCol>
                <a:gridCol w="208280">
                  <a:extLst>
                    <a:ext uri="{9D8B030D-6E8A-4147-A177-3AD203B41FA5}">
                      <a16:colId xmlns:a16="http://schemas.microsoft.com/office/drawing/2014/main" val="1232625095"/>
                    </a:ext>
                  </a:extLst>
                </a:gridCol>
                <a:gridCol w="208280">
                  <a:extLst>
                    <a:ext uri="{9D8B030D-6E8A-4147-A177-3AD203B41FA5}">
                      <a16:colId xmlns:a16="http://schemas.microsoft.com/office/drawing/2014/main" val="885377233"/>
                    </a:ext>
                  </a:extLst>
                </a:gridCol>
                <a:gridCol w="208280">
                  <a:extLst>
                    <a:ext uri="{9D8B030D-6E8A-4147-A177-3AD203B41FA5}">
                      <a16:colId xmlns:a16="http://schemas.microsoft.com/office/drawing/2014/main" val="1993912495"/>
                    </a:ext>
                  </a:extLst>
                </a:gridCol>
                <a:gridCol w="208280">
                  <a:extLst>
                    <a:ext uri="{9D8B030D-6E8A-4147-A177-3AD203B41FA5}">
                      <a16:colId xmlns:a16="http://schemas.microsoft.com/office/drawing/2014/main" val="2226216138"/>
                    </a:ext>
                  </a:extLst>
                </a:gridCol>
                <a:gridCol w="208280">
                  <a:extLst>
                    <a:ext uri="{9D8B030D-6E8A-4147-A177-3AD203B41FA5}">
                      <a16:colId xmlns:a16="http://schemas.microsoft.com/office/drawing/2014/main" val="955237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4539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- 2019-10-14 13:35:27</a:t>
                      </a:r>
                      <a:r>
                        <a:rPr kumimoji="0" lang="de-DE" sz="1000" b="0" i="0" u="none" strike="noStrike" kern="1200" cap="none" spc="0" normalizeH="0" baseline="0" noProof="0">
                          <a:ln>
                            <a:noFill/>
                          </a:ln>
                          <a:solidFill>
                            <a:prstClr val="black"/>
                          </a:solidFill>
                          <a:effectLst/>
                          <a:uLnTx/>
                          <a:uFillTx/>
                          <a:latin typeface="+mn-lt"/>
                          <a:ea typeface="+mn-ea"/>
                          <a:cs typeface="+mn-cs"/>
                        </a:rPr>
                        <a:t>
 Achtung Aussteller der Trendset Winter 2020: Ab heute können Sie Ihre Standausstattung online unter https://trendset.de/aussteller/technische-bestellung/ bestellen! Sie benötigen dafür nur Ihre Zugangsdaten, die Sie von uns bereits mit der Standbestätigung erhalten haben. Also am besten gleich bestellen, denn in rund 12 Wochen geht sie schon los: die 115. TrendSet in München. Wir freuen uns auf Sie!
#trendsetmuenchen #trendset #trendsetwinter2020 #lifestyle #lifestylefair #internationaltradefair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https://scontent.xx.fbcdn.net/v/t1.0-9/p720x720/73413160_2739841692713083_8102436128658817024_o.jpg?_nc_cat=106&amp;_nc_ohc=W70MCV5VFWQAQkthlFL2UHm75teCHzX5Y2lP_pgBx2piQfcGhTPwAVjXg&amp;_nc_ht=scontent.xx&amp;oh=32ec863d8b428902de4f8e7e5be16e49&amp;oe=5E7B5CD9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7719208"/>
                  </a:ext>
                </a:extLst>
              </a:tr>
            </a:tbl>
          </a:graphicData>
        </a:graphic>
      </p:graphicFrame>
      <p:sp>
        <p:nvSpPr>
          <p:cNvPr id="4" name="Text Placeholder 3">
            <a:extLst>
              <a:ext uri="{FF2B5EF4-FFF2-40B4-BE49-F238E27FC236}">
                <a16:creationId xmlns:a16="http://schemas.microsoft.com/office/drawing/2014/main" id="{7C742865-350D-47FD-9179-3DF34CCC42D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768087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E6491-15C7-4B83-951A-8F01E7A0F823}"/>
              </a:ext>
            </a:extLst>
          </p:cNvPr>
          <p:cNvSpPr>
            <a:spLocks noGrp="1"/>
          </p:cNvSpPr>
          <p:nvPr>
            <p:ph type="title"/>
          </p:nvPr>
        </p:nvSpPr>
        <p:spPr/>
        <p:txBody>
          <a:bodyPr/>
          <a:lstStyle/>
          <a:p>
            <a:r>
              <a:rPr lang="en-US"/>
              <a:t>Facebook Own Posts Table | TrendSet - 20 of 26</a:t>
            </a:r>
          </a:p>
        </p:txBody>
      </p:sp>
      <p:graphicFrame>
        <p:nvGraphicFramePr>
          <p:cNvPr id="5" name="Table Placeholder 4">
            <a:extLst>
              <a:ext uri="{FF2B5EF4-FFF2-40B4-BE49-F238E27FC236}">
                <a16:creationId xmlns:a16="http://schemas.microsoft.com/office/drawing/2014/main" id="{DFB49259-6C04-4D5D-9A9E-534A5AD9E2CF}"/>
              </a:ext>
            </a:extLst>
          </p:cNvPr>
          <p:cNvGraphicFramePr>
            <a:graphicFrameLocks noGrp="1"/>
          </p:cNvGraphicFramePr>
          <p:nvPr>
            <p:ph type="tbl" sz="quarter" idx="13"/>
            <p:extLst>
              <p:ext uri="{D42A27DB-BD31-4B8C-83A1-F6EECF244321}">
                <p14:modId xmlns:p14="http://schemas.microsoft.com/office/powerpoint/2010/main" val="3693807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69092373"/>
                    </a:ext>
                  </a:extLst>
                </a:gridCol>
                <a:gridCol w="822960">
                  <a:extLst>
                    <a:ext uri="{9D8B030D-6E8A-4147-A177-3AD203B41FA5}">
                      <a16:colId xmlns:a16="http://schemas.microsoft.com/office/drawing/2014/main" val="3502268648"/>
                    </a:ext>
                  </a:extLst>
                </a:gridCol>
                <a:gridCol w="329184">
                  <a:extLst>
                    <a:ext uri="{9D8B030D-6E8A-4147-A177-3AD203B41FA5}">
                      <a16:colId xmlns:a16="http://schemas.microsoft.com/office/drawing/2014/main" val="2054239420"/>
                    </a:ext>
                  </a:extLst>
                </a:gridCol>
                <a:gridCol w="208280">
                  <a:extLst>
                    <a:ext uri="{9D8B030D-6E8A-4147-A177-3AD203B41FA5}">
                      <a16:colId xmlns:a16="http://schemas.microsoft.com/office/drawing/2014/main" val="982839272"/>
                    </a:ext>
                  </a:extLst>
                </a:gridCol>
                <a:gridCol w="208280">
                  <a:extLst>
                    <a:ext uri="{9D8B030D-6E8A-4147-A177-3AD203B41FA5}">
                      <a16:colId xmlns:a16="http://schemas.microsoft.com/office/drawing/2014/main" val="2912911640"/>
                    </a:ext>
                  </a:extLst>
                </a:gridCol>
                <a:gridCol w="208280">
                  <a:extLst>
                    <a:ext uri="{9D8B030D-6E8A-4147-A177-3AD203B41FA5}">
                      <a16:colId xmlns:a16="http://schemas.microsoft.com/office/drawing/2014/main" val="1603972120"/>
                    </a:ext>
                  </a:extLst>
                </a:gridCol>
                <a:gridCol w="208280">
                  <a:extLst>
                    <a:ext uri="{9D8B030D-6E8A-4147-A177-3AD203B41FA5}">
                      <a16:colId xmlns:a16="http://schemas.microsoft.com/office/drawing/2014/main" val="2304016431"/>
                    </a:ext>
                  </a:extLst>
                </a:gridCol>
                <a:gridCol w="208280">
                  <a:extLst>
                    <a:ext uri="{9D8B030D-6E8A-4147-A177-3AD203B41FA5}">
                      <a16:colId xmlns:a16="http://schemas.microsoft.com/office/drawing/2014/main" val="3410326415"/>
                    </a:ext>
                  </a:extLst>
                </a:gridCol>
                <a:gridCol w="208280">
                  <a:extLst>
                    <a:ext uri="{9D8B030D-6E8A-4147-A177-3AD203B41FA5}">
                      <a16:colId xmlns:a16="http://schemas.microsoft.com/office/drawing/2014/main" val="3938353588"/>
                    </a:ext>
                  </a:extLst>
                </a:gridCol>
                <a:gridCol w="208280">
                  <a:extLst>
                    <a:ext uri="{9D8B030D-6E8A-4147-A177-3AD203B41FA5}">
                      <a16:colId xmlns:a16="http://schemas.microsoft.com/office/drawing/2014/main" val="372516968"/>
                    </a:ext>
                  </a:extLst>
                </a:gridCol>
                <a:gridCol w="208280">
                  <a:extLst>
                    <a:ext uri="{9D8B030D-6E8A-4147-A177-3AD203B41FA5}">
                      <a16:colId xmlns:a16="http://schemas.microsoft.com/office/drawing/2014/main" val="3395684631"/>
                    </a:ext>
                  </a:extLst>
                </a:gridCol>
                <a:gridCol w="208280">
                  <a:extLst>
                    <a:ext uri="{9D8B030D-6E8A-4147-A177-3AD203B41FA5}">
                      <a16:colId xmlns:a16="http://schemas.microsoft.com/office/drawing/2014/main" val="2727750527"/>
                    </a:ext>
                  </a:extLst>
                </a:gridCol>
                <a:gridCol w="208280">
                  <a:extLst>
                    <a:ext uri="{9D8B030D-6E8A-4147-A177-3AD203B41FA5}">
                      <a16:colId xmlns:a16="http://schemas.microsoft.com/office/drawing/2014/main" val="469754325"/>
                    </a:ext>
                  </a:extLst>
                </a:gridCol>
                <a:gridCol w="208280">
                  <a:extLst>
                    <a:ext uri="{9D8B030D-6E8A-4147-A177-3AD203B41FA5}">
                      <a16:colId xmlns:a16="http://schemas.microsoft.com/office/drawing/2014/main" val="904179631"/>
                    </a:ext>
                  </a:extLst>
                </a:gridCol>
                <a:gridCol w="208280">
                  <a:extLst>
                    <a:ext uri="{9D8B030D-6E8A-4147-A177-3AD203B41FA5}">
                      <a16:colId xmlns:a16="http://schemas.microsoft.com/office/drawing/2014/main" val="2103467018"/>
                    </a:ext>
                  </a:extLst>
                </a:gridCol>
                <a:gridCol w="208280">
                  <a:extLst>
                    <a:ext uri="{9D8B030D-6E8A-4147-A177-3AD203B41FA5}">
                      <a16:colId xmlns:a16="http://schemas.microsoft.com/office/drawing/2014/main" val="1225379243"/>
                    </a:ext>
                  </a:extLst>
                </a:gridCol>
                <a:gridCol w="208280">
                  <a:extLst>
                    <a:ext uri="{9D8B030D-6E8A-4147-A177-3AD203B41FA5}">
                      <a16:colId xmlns:a16="http://schemas.microsoft.com/office/drawing/2014/main" val="2146891240"/>
                    </a:ext>
                  </a:extLst>
                </a:gridCol>
                <a:gridCol w="208280">
                  <a:extLst>
                    <a:ext uri="{9D8B030D-6E8A-4147-A177-3AD203B41FA5}">
                      <a16:colId xmlns:a16="http://schemas.microsoft.com/office/drawing/2014/main" val="2749854836"/>
                    </a:ext>
                  </a:extLst>
                </a:gridCol>
                <a:gridCol w="208280">
                  <a:extLst>
                    <a:ext uri="{9D8B030D-6E8A-4147-A177-3AD203B41FA5}">
                      <a16:colId xmlns:a16="http://schemas.microsoft.com/office/drawing/2014/main" val="2270504756"/>
                    </a:ext>
                  </a:extLst>
                </a:gridCol>
                <a:gridCol w="208280">
                  <a:extLst>
                    <a:ext uri="{9D8B030D-6E8A-4147-A177-3AD203B41FA5}">
                      <a16:colId xmlns:a16="http://schemas.microsoft.com/office/drawing/2014/main" val="2325999928"/>
                    </a:ext>
                  </a:extLst>
                </a:gridCol>
                <a:gridCol w="208280">
                  <a:extLst>
                    <a:ext uri="{9D8B030D-6E8A-4147-A177-3AD203B41FA5}">
                      <a16:colId xmlns:a16="http://schemas.microsoft.com/office/drawing/2014/main" val="1044043287"/>
                    </a:ext>
                  </a:extLst>
                </a:gridCol>
                <a:gridCol w="208280">
                  <a:extLst>
                    <a:ext uri="{9D8B030D-6E8A-4147-A177-3AD203B41FA5}">
                      <a16:colId xmlns:a16="http://schemas.microsoft.com/office/drawing/2014/main" val="1437225015"/>
                    </a:ext>
                  </a:extLst>
                </a:gridCol>
                <a:gridCol w="208280">
                  <a:extLst>
                    <a:ext uri="{9D8B030D-6E8A-4147-A177-3AD203B41FA5}">
                      <a16:colId xmlns:a16="http://schemas.microsoft.com/office/drawing/2014/main" val="141498012"/>
                    </a:ext>
                  </a:extLst>
                </a:gridCol>
                <a:gridCol w="208280">
                  <a:extLst>
                    <a:ext uri="{9D8B030D-6E8A-4147-A177-3AD203B41FA5}">
                      <a16:colId xmlns:a16="http://schemas.microsoft.com/office/drawing/2014/main" val="1794008662"/>
                    </a:ext>
                  </a:extLst>
                </a:gridCol>
                <a:gridCol w="208280">
                  <a:extLst>
                    <a:ext uri="{9D8B030D-6E8A-4147-A177-3AD203B41FA5}">
                      <a16:colId xmlns:a16="http://schemas.microsoft.com/office/drawing/2014/main" val="3321927137"/>
                    </a:ext>
                  </a:extLst>
                </a:gridCol>
                <a:gridCol w="208280">
                  <a:extLst>
                    <a:ext uri="{9D8B030D-6E8A-4147-A177-3AD203B41FA5}">
                      <a16:colId xmlns:a16="http://schemas.microsoft.com/office/drawing/2014/main" val="1760096652"/>
                    </a:ext>
                  </a:extLst>
                </a:gridCol>
                <a:gridCol w="208280">
                  <a:extLst>
                    <a:ext uri="{9D8B030D-6E8A-4147-A177-3AD203B41FA5}">
                      <a16:colId xmlns:a16="http://schemas.microsoft.com/office/drawing/2014/main" val="1134459316"/>
                    </a:ext>
                  </a:extLst>
                </a:gridCol>
                <a:gridCol w="208280">
                  <a:extLst>
                    <a:ext uri="{9D8B030D-6E8A-4147-A177-3AD203B41FA5}">
                      <a16:colId xmlns:a16="http://schemas.microsoft.com/office/drawing/2014/main" val="1407006013"/>
                    </a:ext>
                  </a:extLst>
                </a:gridCol>
                <a:gridCol w="208280">
                  <a:extLst>
                    <a:ext uri="{9D8B030D-6E8A-4147-A177-3AD203B41FA5}">
                      <a16:colId xmlns:a16="http://schemas.microsoft.com/office/drawing/2014/main" val="539303637"/>
                    </a:ext>
                  </a:extLst>
                </a:gridCol>
                <a:gridCol w="208280">
                  <a:extLst>
                    <a:ext uri="{9D8B030D-6E8A-4147-A177-3AD203B41FA5}">
                      <a16:colId xmlns:a16="http://schemas.microsoft.com/office/drawing/2014/main" val="1989905082"/>
                    </a:ext>
                  </a:extLst>
                </a:gridCol>
                <a:gridCol w="208280">
                  <a:extLst>
                    <a:ext uri="{9D8B030D-6E8A-4147-A177-3AD203B41FA5}">
                      <a16:colId xmlns:a16="http://schemas.microsoft.com/office/drawing/2014/main" val="1111241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1056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- 2019-09-26 10:00:01</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https://bit.ly/2HuCHe9
Hier kommt das neue Leitmotiv der TrendSet Winter 2020! Es vereint in sich die kommenden Farben, Muster, Materialien und Ästhetiken im Frühjahr/Sommer 2020. Und die sind von viel Natürlichkeit, Authentizität und Nachhaltigkeit geprägt. Traditionelle Strukturen, Obsoleszenz und Massenkonsum weichen neuen, frischen, nachhaltig wie spirituell und individuell geprägten Lifestyles. Kreativität bekommt ein neues Selbstverständnis durch die natürliche Unvollkommenheit regenerativer Materialien. 
Mehr dazu im TrendSet Blog. Lest mal rein!
#trendsetmuenchen #trendset #trendsetwinter2020 #trends2020 #ss2020 #inspiration #lifestyle #lifestylefair #internationaltradefair #trendsetter #exhibition #munich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https://scontent.xx.fbcdn.net/v/t1.0-9/p720x720/69384601_2646531388710781_5101902105145245696_o.jpg?_nc_cat=105&amp;_nc_ohc=DasnooW_d4AAQmp5dcnl_EvXUJqdN-b6H1ymk2LkS-9Ph-fVNHamK4Cjg&amp;_nc_ht=scontent.xx&amp;oh=21bdd0f70f3c5c78e8e9d668dfc574b6&amp;oe=5E89E232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3843997"/>
                  </a:ext>
                </a:extLst>
              </a:tr>
            </a:tbl>
          </a:graphicData>
        </a:graphic>
      </p:graphicFrame>
      <p:sp>
        <p:nvSpPr>
          <p:cNvPr id="4" name="Text Placeholder 3">
            <a:extLst>
              <a:ext uri="{FF2B5EF4-FFF2-40B4-BE49-F238E27FC236}">
                <a16:creationId xmlns:a16="http://schemas.microsoft.com/office/drawing/2014/main" id="{4905AE05-45AE-445A-AA76-00B75153F8D3}"/>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773803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1D6B9-36F1-46CA-9036-F3444B0A3E20}"/>
              </a:ext>
            </a:extLst>
          </p:cNvPr>
          <p:cNvSpPr>
            <a:spLocks noGrp="1"/>
          </p:cNvSpPr>
          <p:nvPr>
            <p:ph type="title"/>
          </p:nvPr>
        </p:nvSpPr>
        <p:spPr/>
        <p:txBody>
          <a:bodyPr/>
          <a:lstStyle/>
          <a:p>
            <a:r>
              <a:rPr lang="en-US"/>
              <a:t>Facebook Own Posts Table | TrendSet - 21 of 26</a:t>
            </a:r>
          </a:p>
        </p:txBody>
      </p:sp>
      <p:graphicFrame>
        <p:nvGraphicFramePr>
          <p:cNvPr id="5" name="Table Placeholder 4">
            <a:extLst>
              <a:ext uri="{FF2B5EF4-FFF2-40B4-BE49-F238E27FC236}">
                <a16:creationId xmlns:a16="http://schemas.microsoft.com/office/drawing/2014/main" id="{22DF10CD-7B03-419B-B934-CA6A42F5852B}"/>
              </a:ext>
            </a:extLst>
          </p:cNvPr>
          <p:cNvGraphicFramePr>
            <a:graphicFrameLocks noGrp="1"/>
          </p:cNvGraphicFramePr>
          <p:nvPr>
            <p:ph type="tbl" sz="quarter" idx="13"/>
            <p:extLst>
              <p:ext uri="{D42A27DB-BD31-4B8C-83A1-F6EECF244321}">
                <p14:modId xmlns:p14="http://schemas.microsoft.com/office/powerpoint/2010/main" val="1079723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81002910"/>
                    </a:ext>
                  </a:extLst>
                </a:gridCol>
                <a:gridCol w="822960">
                  <a:extLst>
                    <a:ext uri="{9D8B030D-6E8A-4147-A177-3AD203B41FA5}">
                      <a16:colId xmlns:a16="http://schemas.microsoft.com/office/drawing/2014/main" val="885004545"/>
                    </a:ext>
                  </a:extLst>
                </a:gridCol>
                <a:gridCol w="329184">
                  <a:extLst>
                    <a:ext uri="{9D8B030D-6E8A-4147-A177-3AD203B41FA5}">
                      <a16:colId xmlns:a16="http://schemas.microsoft.com/office/drawing/2014/main" val="407190089"/>
                    </a:ext>
                  </a:extLst>
                </a:gridCol>
                <a:gridCol w="208280">
                  <a:extLst>
                    <a:ext uri="{9D8B030D-6E8A-4147-A177-3AD203B41FA5}">
                      <a16:colId xmlns:a16="http://schemas.microsoft.com/office/drawing/2014/main" val="3927401349"/>
                    </a:ext>
                  </a:extLst>
                </a:gridCol>
                <a:gridCol w="208280">
                  <a:extLst>
                    <a:ext uri="{9D8B030D-6E8A-4147-A177-3AD203B41FA5}">
                      <a16:colId xmlns:a16="http://schemas.microsoft.com/office/drawing/2014/main" val="3080736226"/>
                    </a:ext>
                  </a:extLst>
                </a:gridCol>
                <a:gridCol w="208280">
                  <a:extLst>
                    <a:ext uri="{9D8B030D-6E8A-4147-A177-3AD203B41FA5}">
                      <a16:colId xmlns:a16="http://schemas.microsoft.com/office/drawing/2014/main" val="585029448"/>
                    </a:ext>
                  </a:extLst>
                </a:gridCol>
                <a:gridCol w="208280">
                  <a:extLst>
                    <a:ext uri="{9D8B030D-6E8A-4147-A177-3AD203B41FA5}">
                      <a16:colId xmlns:a16="http://schemas.microsoft.com/office/drawing/2014/main" val="625651650"/>
                    </a:ext>
                  </a:extLst>
                </a:gridCol>
                <a:gridCol w="208280">
                  <a:extLst>
                    <a:ext uri="{9D8B030D-6E8A-4147-A177-3AD203B41FA5}">
                      <a16:colId xmlns:a16="http://schemas.microsoft.com/office/drawing/2014/main" val="1136802346"/>
                    </a:ext>
                  </a:extLst>
                </a:gridCol>
                <a:gridCol w="208280">
                  <a:extLst>
                    <a:ext uri="{9D8B030D-6E8A-4147-A177-3AD203B41FA5}">
                      <a16:colId xmlns:a16="http://schemas.microsoft.com/office/drawing/2014/main" val="2691915526"/>
                    </a:ext>
                  </a:extLst>
                </a:gridCol>
                <a:gridCol w="208280">
                  <a:extLst>
                    <a:ext uri="{9D8B030D-6E8A-4147-A177-3AD203B41FA5}">
                      <a16:colId xmlns:a16="http://schemas.microsoft.com/office/drawing/2014/main" val="1138239645"/>
                    </a:ext>
                  </a:extLst>
                </a:gridCol>
                <a:gridCol w="208280">
                  <a:extLst>
                    <a:ext uri="{9D8B030D-6E8A-4147-A177-3AD203B41FA5}">
                      <a16:colId xmlns:a16="http://schemas.microsoft.com/office/drawing/2014/main" val="3709625905"/>
                    </a:ext>
                  </a:extLst>
                </a:gridCol>
                <a:gridCol w="208280">
                  <a:extLst>
                    <a:ext uri="{9D8B030D-6E8A-4147-A177-3AD203B41FA5}">
                      <a16:colId xmlns:a16="http://schemas.microsoft.com/office/drawing/2014/main" val="3765512293"/>
                    </a:ext>
                  </a:extLst>
                </a:gridCol>
                <a:gridCol w="208280">
                  <a:extLst>
                    <a:ext uri="{9D8B030D-6E8A-4147-A177-3AD203B41FA5}">
                      <a16:colId xmlns:a16="http://schemas.microsoft.com/office/drawing/2014/main" val="1843377624"/>
                    </a:ext>
                  </a:extLst>
                </a:gridCol>
                <a:gridCol w="208280">
                  <a:extLst>
                    <a:ext uri="{9D8B030D-6E8A-4147-A177-3AD203B41FA5}">
                      <a16:colId xmlns:a16="http://schemas.microsoft.com/office/drawing/2014/main" val="4103102334"/>
                    </a:ext>
                  </a:extLst>
                </a:gridCol>
                <a:gridCol w="208280">
                  <a:extLst>
                    <a:ext uri="{9D8B030D-6E8A-4147-A177-3AD203B41FA5}">
                      <a16:colId xmlns:a16="http://schemas.microsoft.com/office/drawing/2014/main" val="3736429246"/>
                    </a:ext>
                  </a:extLst>
                </a:gridCol>
                <a:gridCol w="208280">
                  <a:extLst>
                    <a:ext uri="{9D8B030D-6E8A-4147-A177-3AD203B41FA5}">
                      <a16:colId xmlns:a16="http://schemas.microsoft.com/office/drawing/2014/main" val="2677620078"/>
                    </a:ext>
                  </a:extLst>
                </a:gridCol>
                <a:gridCol w="208280">
                  <a:extLst>
                    <a:ext uri="{9D8B030D-6E8A-4147-A177-3AD203B41FA5}">
                      <a16:colId xmlns:a16="http://schemas.microsoft.com/office/drawing/2014/main" val="2296247701"/>
                    </a:ext>
                  </a:extLst>
                </a:gridCol>
                <a:gridCol w="208280">
                  <a:extLst>
                    <a:ext uri="{9D8B030D-6E8A-4147-A177-3AD203B41FA5}">
                      <a16:colId xmlns:a16="http://schemas.microsoft.com/office/drawing/2014/main" val="1175649421"/>
                    </a:ext>
                  </a:extLst>
                </a:gridCol>
                <a:gridCol w="208280">
                  <a:extLst>
                    <a:ext uri="{9D8B030D-6E8A-4147-A177-3AD203B41FA5}">
                      <a16:colId xmlns:a16="http://schemas.microsoft.com/office/drawing/2014/main" val="181346587"/>
                    </a:ext>
                  </a:extLst>
                </a:gridCol>
                <a:gridCol w="208280">
                  <a:extLst>
                    <a:ext uri="{9D8B030D-6E8A-4147-A177-3AD203B41FA5}">
                      <a16:colId xmlns:a16="http://schemas.microsoft.com/office/drawing/2014/main" val="3443442380"/>
                    </a:ext>
                  </a:extLst>
                </a:gridCol>
                <a:gridCol w="208280">
                  <a:extLst>
                    <a:ext uri="{9D8B030D-6E8A-4147-A177-3AD203B41FA5}">
                      <a16:colId xmlns:a16="http://schemas.microsoft.com/office/drawing/2014/main" val="4019087910"/>
                    </a:ext>
                  </a:extLst>
                </a:gridCol>
                <a:gridCol w="208280">
                  <a:extLst>
                    <a:ext uri="{9D8B030D-6E8A-4147-A177-3AD203B41FA5}">
                      <a16:colId xmlns:a16="http://schemas.microsoft.com/office/drawing/2014/main" val="132066119"/>
                    </a:ext>
                  </a:extLst>
                </a:gridCol>
                <a:gridCol w="208280">
                  <a:extLst>
                    <a:ext uri="{9D8B030D-6E8A-4147-A177-3AD203B41FA5}">
                      <a16:colId xmlns:a16="http://schemas.microsoft.com/office/drawing/2014/main" val="855965457"/>
                    </a:ext>
                  </a:extLst>
                </a:gridCol>
                <a:gridCol w="208280">
                  <a:extLst>
                    <a:ext uri="{9D8B030D-6E8A-4147-A177-3AD203B41FA5}">
                      <a16:colId xmlns:a16="http://schemas.microsoft.com/office/drawing/2014/main" val="3986554647"/>
                    </a:ext>
                  </a:extLst>
                </a:gridCol>
                <a:gridCol w="208280">
                  <a:extLst>
                    <a:ext uri="{9D8B030D-6E8A-4147-A177-3AD203B41FA5}">
                      <a16:colId xmlns:a16="http://schemas.microsoft.com/office/drawing/2014/main" val="1119755410"/>
                    </a:ext>
                  </a:extLst>
                </a:gridCol>
                <a:gridCol w="208280">
                  <a:extLst>
                    <a:ext uri="{9D8B030D-6E8A-4147-A177-3AD203B41FA5}">
                      <a16:colId xmlns:a16="http://schemas.microsoft.com/office/drawing/2014/main" val="4248317387"/>
                    </a:ext>
                  </a:extLst>
                </a:gridCol>
                <a:gridCol w="208280">
                  <a:extLst>
                    <a:ext uri="{9D8B030D-6E8A-4147-A177-3AD203B41FA5}">
                      <a16:colId xmlns:a16="http://schemas.microsoft.com/office/drawing/2014/main" val="2779773206"/>
                    </a:ext>
                  </a:extLst>
                </a:gridCol>
                <a:gridCol w="208280">
                  <a:extLst>
                    <a:ext uri="{9D8B030D-6E8A-4147-A177-3AD203B41FA5}">
                      <a16:colId xmlns:a16="http://schemas.microsoft.com/office/drawing/2014/main" val="1095593762"/>
                    </a:ext>
                  </a:extLst>
                </a:gridCol>
                <a:gridCol w="208280">
                  <a:extLst>
                    <a:ext uri="{9D8B030D-6E8A-4147-A177-3AD203B41FA5}">
                      <a16:colId xmlns:a16="http://schemas.microsoft.com/office/drawing/2014/main" val="2793194199"/>
                    </a:ext>
                  </a:extLst>
                </a:gridCol>
                <a:gridCol w="208280">
                  <a:extLst>
                    <a:ext uri="{9D8B030D-6E8A-4147-A177-3AD203B41FA5}">
                      <a16:colId xmlns:a16="http://schemas.microsoft.com/office/drawing/2014/main" val="2846280980"/>
                    </a:ext>
                  </a:extLst>
                </a:gridCol>
                <a:gridCol w="208280">
                  <a:extLst>
                    <a:ext uri="{9D8B030D-6E8A-4147-A177-3AD203B41FA5}">
                      <a16:colId xmlns:a16="http://schemas.microsoft.com/office/drawing/2014/main" val="364539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9753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- 2019-08-08 10:00:00</a:t>
                      </a:r>
                      <a:r>
                        <a:rPr kumimoji="0" lang="de-DE" sz="1000" b="0" i="0" u="none" strike="noStrike" kern="1200" cap="none" spc="0" normalizeH="0" baseline="0" noProof="0">
                          <a:ln>
                            <a:noFill/>
                          </a:ln>
                          <a:solidFill>
                            <a:prstClr val="black"/>
                          </a:solidFill>
                          <a:effectLst/>
                          <a:uLnTx/>
                          <a:uFillTx/>
                          <a:latin typeface="+mn-lt"/>
                          <a:ea typeface="+mn-ea"/>
                          <a:cs typeface="+mn-cs"/>
                        </a:rPr>
                        <a:t>
 Anmeldefrist für die TrendSet Winter 2020 nur noch bis 15.08.2019!
An alle Aussteller: Wer vom 5. bis 7. Januar 2020 auf der TrendSet Winter 2020 dabei sein will, hat jetzt noch bis zum 15.08.2019 Zeit, sich anzumelden. Also keine Zeit verlieren und am besten gleich über unsere Homepage anmelden: https://trendset.de/aussteller/anmeldung/ Einfach Anmeldung downloaden, ausfüllen und an die TrendSet faxen oder mailen. 
#trendsetmuenchen #trendset #trendsetwinter2020 #trends2020 #ss2020 #inspiration #lifestyle #lifestylefair #internationaltradefair #trendsetter #exhibition #messemuenchen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https://scontent.xx.fbcdn.net/v/t1.0-9/p720x720/67831071_2608206812543239_6978435993225396224_o.jpg?_nc_cat=109&amp;_nc_ohc=jo06DFb5nUEAQnkIV65yYN7iwmWESSJrtjel34g5FrFGQnYg_CMCbqRdQ&amp;_nc_ht=scontent.xx&amp;oh=a3a04b70341ea7a6c4c3340e8dda57b4&amp;oe=5E405773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61500148"/>
                  </a:ext>
                </a:extLst>
              </a:tr>
            </a:tbl>
          </a:graphicData>
        </a:graphic>
      </p:graphicFrame>
      <p:sp>
        <p:nvSpPr>
          <p:cNvPr id="4" name="Text Placeholder 3">
            <a:extLst>
              <a:ext uri="{FF2B5EF4-FFF2-40B4-BE49-F238E27FC236}">
                <a16:creationId xmlns:a16="http://schemas.microsoft.com/office/drawing/2014/main" id="{74F0B05E-725E-4A7F-A882-59516EA435D4}"/>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68589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7460B-3DAD-4988-8775-41204AAAE1A8}"/>
              </a:ext>
            </a:extLst>
          </p:cNvPr>
          <p:cNvSpPr>
            <a:spLocks noGrp="1"/>
          </p:cNvSpPr>
          <p:nvPr>
            <p:ph type="title"/>
          </p:nvPr>
        </p:nvSpPr>
        <p:spPr/>
        <p:txBody>
          <a:bodyPr/>
          <a:lstStyle/>
          <a:p>
            <a:r>
              <a:rPr lang="en-US"/>
              <a:t>Facebook Own Posts Table | TrendSet - 22 of 26</a:t>
            </a:r>
          </a:p>
        </p:txBody>
      </p:sp>
      <p:graphicFrame>
        <p:nvGraphicFramePr>
          <p:cNvPr id="5" name="Table Placeholder 4">
            <a:extLst>
              <a:ext uri="{FF2B5EF4-FFF2-40B4-BE49-F238E27FC236}">
                <a16:creationId xmlns:a16="http://schemas.microsoft.com/office/drawing/2014/main" id="{B2814C15-5F1E-4D88-93C5-13E3615720A3}"/>
              </a:ext>
            </a:extLst>
          </p:cNvPr>
          <p:cNvGraphicFramePr>
            <a:graphicFrameLocks noGrp="1"/>
          </p:cNvGraphicFramePr>
          <p:nvPr>
            <p:ph type="tbl" sz="quarter" idx="13"/>
            <p:extLst>
              <p:ext uri="{D42A27DB-BD31-4B8C-83A1-F6EECF244321}">
                <p14:modId xmlns:p14="http://schemas.microsoft.com/office/powerpoint/2010/main" val="366384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40075722"/>
                    </a:ext>
                  </a:extLst>
                </a:gridCol>
                <a:gridCol w="822960">
                  <a:extLst>
                    <a:ext uri="{9D8B030D-6E8A-4147-A177-3AD203B41FA5}">
                      <a16:colId xmlns:a16="http://schemas.microsoft.com/office/drawing/2014/main" val="78824372"/>
                    </a:ext>
                  </a:extLst>
                </a:gridCol>
                <a:gridCol w="329184">
                  <a:extLst>
                    <a:ext uri="{9D8B030D-6E8A-4147-A177-3AD203B41FA5}">
                      <a16:colId xmlns:a16="http://schemas.microsoft.com/office/drawing/2014/main" val="3997034768"/>
                    </a:ext>
                  </a:extLst>
                </a:gridCol>
                <a:gridCol w="208280">
                  <a:extLst>
                    <a:ext uri="{9D8B030D-6E8A-4147-A177-3AD203B41FA5}">
                      <a16:colId xmlns:a16="http://schemas.microsoft.com/office/drawing/2014/main" val="2221057286"/>
                    </a:ext>
                  </a:extLst>
                </a:gridCol>
                <a:gridCol w="208280">
                  <a:extLst>
                    <a:ext uri="{9D8B030D-6E8A-4147-A177-3AD203B41FA5}">
                      <a16:colId xmlns:a16="http://schemas.microsoft.com/office/drawing/2014/main" val="3992768162"/>
                    </a:ext>
                  </a:extLst>
                </a:gridCol>
                <a:gridCol w="208280">
                  <a:extLst>
                    <a:ext uri="{9D8B030D-6E8A-4147-A177-3AD203B41FA5}">
                      <a16:colId xmlns:a16="http://schemas.microsoft.com/office/drawing/2014/main" val="898451070"/>
                    </a:ext>
                  </a:extLst>
                </a:gridCol>
                <a:gridCol w="208280">
                  <a:extLst>
                    <a:ext uri="{9D8B030D-6E8A-4147-A177-3AD203B41FA5}">
                      <a16:colId xmlns:a16="http://schemas.microsoft.com/office/drawing/2014/main" val="4054860859"/>
                    </a:ext>
                  </a:extLst>
                </a:gridCol>
                <a:gridCol w="208280">
                  <a:extLst>
                    <a:ext uri="{9D8B030D-6E8A-4147-A177-3AD203B41FA5}">
                      <a16:colId xmlns:a16="http://schemas.microsoft.com/office/drawing/2014/main" val="2257535170"/>
                    </a:ext>
                  </a:extLst>
                </a:gridCol>
                <a:gridCol w="208280">
                  <a:extLst>
                    <a:ext uri="{9D8B030D-6E8A-4147-A177-3AD203B41FA5}">
                      <a16:colId xmlns:a16="http://schemas.microsoft.com/office/drawing/2014/main" val="220697274"/>
                    </a:ext>
                  </a:extLst>
                </a:gridCol>
                <a:gridCol w="208280">
                  <a:extLst>
                    <a:ext uri="{9D8B030D-6E8A-4147-A177-3AD203B41FA5}">
                      <a16:colId xmlns:a16="http://schemas.microsoft.com/office/drawing/2014/main" val="1264256397"/>
                    </a:ext>
                  </a:extLst>
                </a:gridCol>
                <a:gridCol w="208280">
                  <a:extLst>
                    <a:ext uri="{9D8B030D-6E8A-4147-A177-3AD203B41FA5}">
                      <a16:colId xmlns:a16="http://schemas.microsoft.com/office/drawing/2014/main" val="2600572986"/>
                    </a:ext>
                  </a:extLst>
                </a:gridCol>
                <a:gridCol w="208280">
                  <a:extLst>
                    <a:ext uri="{9D8B030D-6E8A-4147-A177-3AD203B41FA5}">
                      <a16:colId xmlns:a16="http://schemas.microsoft.com/office/drawing/2014/main" val="2965250471"/>
                    </a:ext>
                  </a:extLst>
                </a:gridCol>
                <a:gridCol w="208280">
                  <a:extLst>
                    <a:ext uri="{9D8B030D-6E8A-4147-A177-3AD203B41FA5}">
                      <a16:colId xmlns:a16="http://schemas.microsoft.com/office/drawing/2014/main" val="1967536117"/>
                    </a:ext>
                  </a:extLst>
                </a:gridCol>
                <a:gridCol w="208280">
                  <a:extLst>
                    <a:ext uri="{9D8B030D-6E8A-4147-A177-3AD203B41FA5}">
                      <a16:colId xmlns:a16="http://schemas.microsoft.com/office/drawing/2014/main" val="2734500617"/>
                    </a:ext>
                  </a:extLst>
                </a:gridCol>
                <a:gridCol w="208280">
                  <a:extLst>
                    <a:ext uri="{9D8B030D-6E8A-4147-A177-3AD203B41FA5}">
                      <a16:colId xmlns:a16="http://schemas.microsoft.com/office/drawing/2014/main" val="1082863188"/>
                    </a:ext>
                  </a:extLst>
                </a:gridCol>
                <a:gridCol w="208280">
                  <a:extLst>
                    <a:ext uri="{9D8B030D-6E8A-4147-A177-3AD203B41FA5}">
                      <a16:colId xmlns:a16="http://schemas.microsoft.com/office/drawing/2014/main" val="1474301435"/>
                    </a:ext>
                  </a:extLst>
                </a:gridCol>
                <a:gridCol w="208280">
                  <a:extLst>
                    <a:ext uri="{9D8B030D-6E8A-4147-A177-3AD203B41FA5}">
                      <a16:colId xmlns:a16="http://schemas.microsoft.com/office/drawing/2014/main" val="1588872201"/>
                    </a:ext>
                  </a:extLst>
                </a:gridCol>
                <a:gridCol w="208280">
                  <a:extLst>
                    <a:ext uri="{9D8B030D-6E8A-4147-A177-3AD203B41FA5}">
                      <a16:colId xmlns:a16="http://schemas.microsoft.com/office/drawing/2014/main" val="1909679168"/>
                    </a:ext>
                  </a:extLst>
                </a:gridCol>
                <a:gridCol w="208280">
                  <a:extLst>
                    <a:ext uri="{9D8B030D-6E8A-4147-A177-3AD203B41FA5}">
                      <a16:colId xmlns:a16="http://schemas.microsoft.com/office/drawing/2014/main" val="3614024480"/>
                    </a:ext>
                  </a:extLst>
                </a:gridCol>
                <a:gridCol w="208280">
                  <a:extLst>
                    <a:ext uri="{9D8B030D-6E8A-4147-A177-3AD203B41FA5}">
                      <a16:colId xmlns:a16="http://schemas.microsoft.com/office/drawing/2014/main" val="3462470574"/>
                    </a:ext>
                  </a:extLst>
                </a:gridCol>
                <a:gridCol w="208280">
                  <a:extLst>
                    <a:ext uri="{9D8B030D-6E8A-4147-A177-3AD203B41FA5}">
                      <a16:colId xmlns:a16="http://schemas.microsoft.com/office/drawing/2014/main" val="2576095323"/>
                    </a:ext>
                  </a:extLst>
                </a:gridCol>
                <a:gridCol w="208280">
                  <a:extLst>
                    <a:ext uri="{9D8B030D-6E8A-4147-A177-3AD203B41FA5}">
                      <a16:colId xmlns:a16="http://schemas.microsoft.com/office/drawing/2014/main" val="1267410391"/>
                    </a:ext>
                  </a:extLst>
                </a:gridCol>
                <a:gridCol w="208280">
                  <a:extLst>
                    <a:ext uri="{9D8B030D-6E8A-4147-A177-3AD203B41FA5}">
                      <a16:colId xmlns:a16="http://schemas.microsoft.com/office/drawing/2014/main" val="2800136588"/>
                    </a:ext>
                  </a:extLst>
                </a:gridCol>
                <a:gridCol w="208280">
                  <a:extLst>
                    <a:ext uri="{9D8B030D-6E8A-4147-A177-3AD203B41FA5}">
                      <a16:colId xmlns:a16="http://schemas.microsoft.com/office/drawing/2014/main" val="56786149"/>
                    </a:ext>
                  </a:extLst>
                </a:gridCol>
                <a:gridCol w="208280">
                  <a:extLst>
                    <a:ext uri="{9D8B030D-6E8A-4147-A177-3AD203B41FA5}">
                      <a16:colId xmlns:a16="http://schemas.microsoft.com/office/drawing/2014/main" val="3197723638"/>
                    </a:ext>
                  </a:extLst>
                </a:gridCol>
                <a:gridCol w="208280">
                  <a:extLst>
                    <a:ext uri="{9D8B030D-6E8A-4147-A177-3AD203B41FA5}">
                      <a16:colId xmlns:a16="http://schemas.microsoft.com/office/drawing/2014/main" val="2667838864"/>
                    </a:ext>
                  </a:extLst>
                </a:gridCol>
                <a:gridCol w="208280">
                  <a:extLst>
                    <a:ext uri="{9D8B030D-6E8A-4147-A177-3AD203B41FA5}">
                      <a16:colId xmlns:a16="http://schemas.microsoft.com/office/drawing/2014/main" val="382137310"/>
                    </a:ext>
                  </a:extLst>
                </a:gridCol>
                <a:gridCol w="208280">
                  <a:extLst>
                    <a:ext uri="{9D8B030D-6E8A-4147-A177-3AD203B41FA5}">
                      <a16:colId xmlns:a16="http://schemas.microsoft.com/office/drawing/2014/main" val="3543718089"/>
                    </a:ext>
                  </a:extLst>
                </a:gridCol>
                <a:gridCol w="208280">
                  <a:extLst>
                    <a:ext uri="{9D8B030D-6E8A-4147-A177-3AD203B41FA5}">
                      <a16:colId xmlns:a16="http://schemas.microsoft.com/office/drawing/2014/main" val="1288463944"/>
                    </a:ext>
                  </a:extLst>
                </a:gridCol>
                <a:gridCol w="208280">
                  <a:extLst>
                    <a:ext uri="{9D8B030D-6E8A-4147-A177-3AD203B41FA5}">
                      <a16:colId xmlns:a16="http://schemas.microsoft.com/office/drawing/2014/main" val="337218711"/>
                    </a:ext>
                  </a:extLst>
                </a:gridCol>
                <a:gridCol w="208280">
                  <a:extLst>
                    <a:ext uri="{9D8B030D-6E8A-4147-A177-3AD203B41FA5}">
                      <a16:colId xmlns:a16="http://schemas.microsoft.com/office/drawing/2014/main" val="333203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4826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- 2019-07-31 10:09:45</a:t>
                      </a:r>
                      <a:r>
                        <a:rPr kumimoji="0" lang="en-US" sz="1000" b="0" i="0" u="none" strike="noStrike" kern="1200" cap="none" spc="0" normalizeH="0" baseline="0" noProof="0">
                          <a:ln>
                            <a:noFill/>
                          </a:ln>
                          <a:solidFill>
                            <a:prstClr val="black"/>
                          </a:solidFill>
                          <a:effectLst/>
                          <a:uLnTx/>
                          <a:uFillTx/>
                          <a:latin typeface="+mn-lt"/>
                          <a:ea typeface="+mn-ea"/>
                          <a:cs typeface="+mn-cs"/>
                        </a:rPr>
                        <a:t>
 Film ab für die Trends auf der TrendSet Sommer 2019:
https://www.youtube.com/user/TrendSetTV 
Hier kommen unsere aktuellen Messevideos zu den Neuheiten, Produkten und Trends aus 15 Interiors &amp; Lifestyle Fair Areas und vier Topic Areas für Herbst/Winter 2019.20 sowie für Weihnachten 2019. Viel Spaß beim Anschauen! 💙
#trendsetmuenchen #trendset #trendsetsommer2019 #trends2019 #aw2019 #christmas2019 #inspiration #lifestyle #lifestylefair #internationaltradefair #trendsetter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https://external.xx.fbcdn.net/safe_image.php?d=AQAiyBayq78XtvEB&amp;w=720&amp;h=720&amp;url=https%3A%2F%2Fyt3.ggpht.com%2Fa%2FAGF-l7-6bGpTJGnyq83iZ207ItjY0Xv-vJc-VwFbpw%3Ds900-c-k-c0xffffffff-no-rj-mo&amp;cfs=1&amp;_nc_hash=AQBwaB4Y3kTkJa6H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1330819"/>
                  </a:ext>
                </a:extLst>
              </a:tr>
            </a:tbl>
          </a:graphicData>
        </a:graphic>
      </p:graphicFrame>
      <p:sp>
        <p:nvSpPr>
          <p:cNvPr id="4" name="Text Placeholder 3">
            <a:extLst>
              <a:ext uri="{FF2B5EF4-FFF2-40B4-BE49-F238E27FC236}">
                <a16:creationId xmlns:a16="http://schemas.microsoft.com/office/drawing/2014/main" id="{69AC5811-23C9-45FA-9D10-66BC9432AB7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3854089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6F9C0-62CF-44C7-9B69-5BB93CAEC1AB}"/>
              </a:ext>
            </a:extLst>
          </p:cNvPr>
          <p:cNvSpPr>
            <a:spLocks noGrp="1"/>
          </p:cNvSpPr>
          <p:nvPr>
            <p:ph type="title"/>
          </p:nvPr>
        </p:nvSpPr>
        <p:spPr/>
        <p:txBody>
          <a:bodyPr/>
          <a:lstStyle/>
          <a:p>
            <a:r>
              <a:rPr lang="en-US"/>
              <a:t>Facebook Own Posts Table | TrendSet - 23 of 26</a:t>
            </a:r>
          </a:p>
        </p:txBody>
      </p:sp>
      <p:graphicFrame>
        <p:nvGraphicFramePr>
          <p:cNvPr id="5" name="Table Placeholder 4">
            <a:extLst>
              <a:ext uri="{FF2B5EF4-FFF2-40B4-BE49-F238E27FC236}">
                <a16:creationId xmlns:a16="http://schemas.microsoft.com/office/drawing/2014/main" id="{F8B2503D-203F-402D-BA7E-985CB852997B}"/>
              </a:ext>
            </a:extLst>
          </p:cNvPr>
          <p:cNvGraphicFramePr>
            <a:graphicFrameLocks noGrp="1"/>
          </p:cNvGraphicFramePr>
          <p:nvPr>
            <p:ph type="tbl" sz="quarter" idx="13"/>
            <p:extLst>
              <p:ext uri="{D42A27DB-BD31-4B8C-83A1-F6EECF244321}">
                <p14:modId xmlns:p14="http://schemas.microsoft.com/office/powerpoint/2010/main" val="192251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09409214"/>
                    </a:ext>
                  </a:extLst>
                </a:gridCol>
                <a:gridCol w="822960">
                  <a:extLst>
                    <a:ext uri="{9D8B030D-6E8A-4147-A177-3AD203B41FA5}">
                      <a16:colId xmlns:a16="http://schemas.microsoft.com/office/drawing/2014/main" val="1893573865"/>
                    </a:ext>
                  </a:extLst>
                </a:gridCol>
                <a:gridCol w="329184">
                  <a:extLst>
                    <a:ext uri="{9D8B030D-6E8A-4147-A177-3AD203B41FA5}">
                      <a16:colId xmlns:a16="http://schemas.microsoft.com/office/drawing/2014/main" val="3725220639"/>
                    </a:ext>
                  </a:extLst>
                </a:gridCol>
                <a:gridCol w="208280">
                  <a:extLst>
                    <a:ext uri="{9D8B030D-6E8A-4147-A177-3AD203B41FA5}">
                      <a16:colId xmlns:a16="http://schemas.microsoft.com/office/drawing/2014/main" val="289204212"/>
                    </a:ext>
                  </a:extLst>
                </a:gridCol>
                <a:gridCol w="208280">
                  <a:extLst>
                    <a:ext uri="{9D8B030D-6E8A-4147-A177-3AD203B41FA5}">
                      <a16:colId xmlns:a16="http://schemas.microsoft.com/office/drawing/2014/main" val="1463982562"/>
                    </a:ext>
                  </a:extLst>
                </a:gridCol>
                <a:gridCol w="208280">
                  <a:extLst>
                    <a:ext uri="{9D8B030D-6E8A-4147-A177-3AD203B41FA5}">
                      <a16:colId xmlns:a16="http://schemas.microsoft.com/office/drawing/2014/main" val="1442091931"/>
                    </a:ext>
                  </a:extLst>
                </a:gridCol>
                <a:gridCol w="208280">
                  <a:extLst>
                    <a:ext uri="{9D8B030D-6E8A-4147-A177-3AD203B41FA5}">
                      <a16:colId xmlns:a16="http://schemas.microsoft.com/office/drawing/2014/main" val="3164826095"/>
                    </a:ext>
                  </a:extLst>
                </a:gridCol>
                <a:gridCol w="208280">
                  <a:extLst>
                    <a:ext uri="{9D8B030D-6E8A-4147-A177-3AD203B41FA5}">
                      <a16:colId xmlns:a16="http://schemas.microsoft.com/office/drawing/2014/main" val="4155887958"/>
                    </a:ext>
                  </a:extLst>
                </a:gridCol>
                <a:gridCol w="208280">
                  <a:extLst>
                    <a:ext uri="{9D8B030D-6E8A-4147-A177-3AD203B41FA5}">
                      <a16:colId xmlns:a16="http://schemas.microsoft.com/office/drawing/2014/main" val="2941347041"/>
                    </a:ext>
                  </a:extLst>
                </a:gridCol>
                <a:gridCol w="208280">
                  <a:extLst>
                    <a:ext uri="{9D8B030D-6E8A-4147-A177-3AD203B41FA5}">
                      <a16:colId xmlns:a16="http://schemas.microsoft.com/office/drawing/2014/main" val="3572997919"/>
                    </a:ext>
                  </a:extLst>
                </a:gridCol>
                <a:gridCol w="208280">
                  <a:extLst>
                    <a:ext uri="{9D8B030D-6E8A-4147-A177-3AD203B41FA5}">
                      <a16:colId xmlns:a16="http://schemas.microsoft.com/office/drawing/2014/main" val="971530003"/>
                    </a:ext>
                  </a:extLst>
                </a:gridCol>
                <a:gridCol w="208280">
                  <a:extLst>
                    <a:ext uri="{9D8B030D-6E8A-4147-A177-3AD203B41FA5}">
                      <a16:colId xmlns:a16="http://schemas.microsoft.com/office/drawing/2014/main" val="2003206579"/>
                    </a:ext>
                  </a:extLst>
                </a:gridCol>
                <a:gridCol w="208280">
                  <a:extLst>
                    <a:ext uri="{9D8B030D-6E8A-4147-A177-3AD203B41FA5}">
                      <a16:colId xmlns:a16="http://schemas.microsoft.com/office/drawing/2014/main" val="1936739084"/>
                    </a:ext>
                  </a:extLst>
                </a:gridCol>
                <a:gridCol w="208280">
                  <a:extLst>
                    <a:ext uri="{9D8B030D-6E8A-4147-A177-3AD203B41FA5}">
                      <a16:colId xmlns:a16="http://schemas.microsoft.com/office/drawing/2014/main" val="1630878778"/>
                    </a:ext>
                  </a:extLst>
                </a:gridCol>
                <a:gridCol w="208280">
                  <a:extLst>
                    <a:ext uri="{9D8B030D-6E8A-4147-A177-3AD203B41FA5}">
                      <a16:colId xmlns:a16="http://schemas.microsoft.com/office/drawing/2014/main" val="3141188618"/>
                    </a:ext>
                  </a:extLst>
                </a:gridCol>
                <a:gridCol w="208280">
                  <a:extLst>
                    <a:ext uri="{9D8B030D-6E8A-4147-A177-3AD203B41FA5}">
                      <a16:colId xmlns:a16="http://schemas.microsoft.com/office/drawing/2014/main" val="65677094"/>
                    </a:ext>
                  </a:extLst>
                </a:gridCol>
                <a:gridCol w="208280">
                  <a:extLst>
                    <a:ext uri="{9D8B030D-6E8A-4147-A177-3AD203B41FA5}">
                      <a16:colId xmlns:a16="http://schemas.microsoft.com/office/drawing/2014/main" val="3587165044"/>
                    </a:ext>
                  </a:extLst>
                </a:gridCol>
                <a:gridCol w="208280">
                  <a:extLst>
                    <a:ext uri="{9D8B030D-6E8A-4147-A177-3AD203B41FA5}">
                      <a16:colId xmlns:a16="http://schemas.microsoft.com/office/drawing/2014/main" val="2247338479"/>
                    </a:ext>
                  </a:extLst>
                </a:gridCol>
                <a:gridCol w="208280">
                  <a:extLst>
                    <a:ext uri="{9D8B030D-6E8A-4147-A177-3AD203B41FA5}">
                      <a16:colId xmlns:a16="http://schemas.microsoft.com/office/drawing/2014/main" val="2542326445"/>
                    </a:ext>
                  </a:extLst>
                </a:gridCol>
                <a:gridCol w="208280">
                  <a:extLst>
                    <a:ext uri="{9D8B030D-6E8A-4147-A177-3AD203B41FA5}">
                      <a16:colId xmlns:a16="http://schemas.microsoft.com/office/drawing/2014/main" val="4123589151"/>
                    </a:ext>
                  </a:extLst>
                </a:gridCol>
                <a:gridCol w="208280">
                  <a:extLst>
                    <a:ext uri="{9D8B030D-6E8A-4147-A177-3AD203B41FA5}">
                      <a16:colId xmlns:a16="http://schemas.microsoft.com/office/drawing/2014/main" val="844608191"/>
                    </a:ext>
                  </a:extLst>
                </a:gridCol>
                <a:gridCol w="208280">
                  <a:extLst>
                    <a:ext uri="{9D8B030D-6E8A-4147-A177-3AD203B41FA5}">
                      <a16:colId xmlns:a16="http://schemas.microsoft.com/office/drawing/2014/main" val="2962780486"/>
                    </a:ext>
                  </a:extLst>
                </a:gridCol>
                <a:gridCol w="208280">
                  <a:extLst>
                    <a:ext uri="{9D8B030D-6E8A-4147-A177-3AD203B41FA5}">
                      <a16:colId xmlns:a16="http://schemas.microsoft.com/office/drawing/2014/main" val="671081058"/>
                    </a:ext>
                  </a:extLst>
                </a:gridCol>
                <a:gridCol w="208280">
                  <a:extLst>
                    <a:ext uri="{9D8B030D-6E8A-4147-A177-3AD203B41FA5}">
                      <a16:colId xmlns:a16="http://schemas.microsoft.com/office/drawing/2014/main" val="2313907741"/>
                    </a:ext>
                  </a:extLst>
                </a:gridCol>
                <a:gridCol w="208280">
                  <a:extLst>
                    <a:ext uri="{9D8B030D-6E8A-4147-A177-3AD203B41FA5}">
                      <a16:colId xmlns:a16="http://schemas.microsoft.com/office/drawing/2014/main" val="1760977154"/>
                    </a:ext>
                  </a:extLst>
                </a:gridCol>
                <a:gridCol w="208280">
                  <a:extLst>
                    <a:ext uri="{9D8B030D-6E8A-4147-A177-3AD203B41FA5}">
                      <a16:colId xmlns:a16="http://schemas.microsoft.com/office/drawing/2014/main" val="3410974132"/>
                    </a:ext>
                  </a:extLst>
                </a:gridCol>
                <a:gridCol w="208280">
                  <a:extLst>
                    <a:ext uri="{9D8B030D-6E8A-4147-A177-3AD203B41FA5}">
                      <a16:colId xmlns:a16="http://schemas.microsoft.com/office/drawing/2014/main" val="1217191944"/>
                    </a:ext>
                  </a:extLst>
                </a:gridCol>
                <a:gridCol w="208280">
                  <a:extLst>
                    <a:ext uri="{9D8B030D-6E8A-4147-A177-3AD203B41FA5}">
                      <a16:colId xmlns:a16="http://schemas.microsoft.com/office/drawing/2014/main" val="271743572"/>
                    </a:ext>
                  </a:extLst>
                </a:gridCol>
                <a:gridCol w="208280">
                  <a:extLst>
                    <a:ext uri="{9D8B030D-6E8A-4147-A177-3AD203B41FA5}">
                      <a16:colId xmlns:a16="http://schemas.microsoft.com/office/drawing/2014/main" val="1318530009"/>
                    </a:ext>
                  </a:extLst>
                </a:gridCol>
                <a:gridCol w="208280">
                  <a:extLst>
                    <a:ext uri="{9D8B030D-6E8A-4147-A177-3AD203B41FA5}">
                      <a16:colId xmlns:a16="http://schemas.microsoft.com/office/drawing/2014/main" val="1349760896"/>
                    </a:ext>
                  </a:extLst>
                </a:gridCol>
                <a:gridCol w="208280">
                  <a:extLst>
                    <a:ext uri="{9D8B030D-6E8A-4147-A177-3AD203B41FA5}">
                      <a16:colId xmlns:a16="http://schemas.microsoft.com/office/drawing/2014/main" val="217963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7341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- 2019-07-19 09:00:01</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https://bit.ly/2ObYGwy
Wintergrüße aus der Natur – die Trends auf der TrendSet Sommer 2019 für Herbst/Winter 2019.20 waren so vielfältig wie inspirierend. Es gab verspielte, originelle Designs zu sehen genauso wie pure Entwürfe und naturnahe Formen. Im TrendSet Blog zeigen wir euch die neuesten Trends für A/W 2019.20 in Sachen Wohnen, Essen, Freizeit und Schenken frisch von der TrendSet Sommer 2019. Lest mal rein!
(Deko gesehen bei Ambiente Europe)
#trendsetmuenchen #trendset #trendsetsommer2019 #trends2019 #aw2019 #inspiration #lifestyle #lifestylefair #internationaltradefair #trendsetter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https://scontent.xx.fbcdn.net/v/t1.0-9/p720x720/67244974_2572379179459336_2424272304289611776_n.jpg?_nc_cat=105&amp;_nc_ohc=uEfcTIegfFMAQlotTD3ynGjMWNrvJmvp66rk9WZkE27mpczKtLQBzd1pg&amp;_nc_ht=scontent.xx&amp;oh=9c82593d29abdf6727be6af09fedb5a9&amp;oe=5E7F431B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16524689"/>
                  </a:ext>
                </a:extLst>
              </a:tr>
            </a:tbl>
          </a:graphicData>
        </a:graphic>
      </p:graphicFrame>
      <p:sp>
        <p:nvSpPr>
          <p:cNvPr id="4" name="Text Placeholder 3">
            <a:extLst>
              <a:ext uri="{FF2B5EF4-FFF2-40B4-BE49-F238E27FC236}">
                <a16:creationId xmlns:a16="http://schemas.microsoft.com/office/drawing/2014/main" id="{C9B27D7C-03AD-4AFC-A694-1D58A479321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7429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AC6F0-2F1D-42EF-A4A4-B5F4C5EA3A37}"/>
              </a:ext>
            </a:extLst>
          </p:cNvPr>
          <p:cNvSpPr>
            <a:spLocks noGrp="1"/>
          </p:cNvSpPr>
          <p:nvPr>
            <p:ph type="title"/>
          </p:nvPr>
        </p:nvSpPr>
        <p:spPr/>
        <p:txBody>
          <a:bodyPr/>
          <a:lstStyle/>
          <a:p>
            <a:r>
              <a:rPr lang="en-US"/>
              <a:t>Facebook Own Posts Table | TrendSet - 24 of 26</a:t>
            </a:r>
          </a:p>
        </p:txBody>
      </p:sp>
      <p:graphicFrame>
        <p:nvGraphicFramePr>
          <p:cNvPr id="5" name="Table Placeholder 4">
            <a:extLst>
              <a:ext uri="{FF2B5EF4-FFF2-40B4-BE49-F238E27FC236}">
                <a16:creationId xmlns:a16="http://schemas.microsoft.com/office/drawing/2014/main" id="{31A3C5A4-AAAD-43D5-9068-923372FDE239}"/>
              </a:ext>
            </a:extLst>
          </p:cNvPr>
          <p:cNvGraphicFramePr>
            <a:graphicFrameLocks noGrp="1"/>
          </p:cNvGraphicFramePr>
          <p:nvPr>
            <p:ph type="tbl" sz="quarter" idx="13"/>
            <p:extLst>
              <p:ext uri="{D42A27DB-BD31-4B8C-83A1-F6EECF244321}">
                <p14:modId xmlns:p14="http://schemas.microsoft.com/office/powerpoint/2010/main" val="3613690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55370701"/>
                    </a:ext>
                  </a:extLst>
                </a:gridCol>
                <a:gridCol w="822960">
                  <a:extLst>
                    <a:ext uri="{9D8B030D-6E8A-4147-A177-3AD203B41FA5}">
                      <a16:colId xmlns:a16="http://schemas.microsoft.com/office/drawing/2014/main" val="4117244530"/>
                    </a:ext>
                  </a:extLst>
                </a:gridCol>
                <a:gridCol w="329184">
                  <a:extLst>
                    <a:ext uri="{9D8B030D-6E8A-4147-A177-3AD203B41FA5}">
                      <a16:colId xmlns:a16="http://schemas.microsoft.com/office/drawing/2014/main" val="2709280328"/>
                    </a:ext>
                  </a:extLst>
                </a:gridCol>
                <a:gridCol w="208280">
                  <a:extLst>
                    <a:ext uri="{9D8B030D-6E8A-4147-A177-3AD203B41FA5}">
                      <a16:colId xmlns:a16="http://schemas.microsoft.com/office/drawing/2014/main" val="1656891201"/>
                    </a:ext>
                  </a:extLst>
                </a:gridCol>
                <a:gridCol w="208280">
                  <a:extLst>
                    <a:ext uri="{9D8B030D-6E8A-4147-A177-3AD203B41FA5}">
                      <a16:colId xmlns:a16="http://schemas.microsoft.com/office/drawing/2014/main" val="935618078"/>
                    </a:ext>
                  </a:extLst>
                </a:gridCol>
                <a:gridCol w="208280">
                  <a:extLst>
                    <a:ext uri="{9D8B030D-6E8A-4147-A177-3AD203B41FA5}">
                      <a16:colId xmlns:a16="http://schemas.microsoft.com/office/drawing/2014/main" val="848530469"/>
                    </a:ext>
                  </a:extLst>
                </a:gridCol>
                <a:gridCol w="208280">
                  <a:extLst>
                    <a:ext uri="{9D8B030D-6E8A-4147-A177-3AD203B41FA5}">
                      <a16:colId xmlns:a16="http://schemas.microsoft.com/office/drawing/2014/main" val="746641815"/>
                    </a:ext>
                  </a:extLst>
                </a:gridCol>
                <a:gridCol w="208280">
                  <a:extLst>
                    <a:ext uri="{9D8B030D-6E8A-4147-A177-3AD203B41FA5}">
                      <a16:colId xmlns:a16="http://schemas.microsoft.com/office/drawing/2014/main" val="4229757923"/>
                    </a:ext>
                  </a:extLst>
                </a:gridCol>
                <a:gridCol w="208280">
                  <a:extLst>
                    <a:ext uri="{9D8B030D-6E8A-4147-A177-3AD203B41FA5}">
                      <a16:colId xmlns:a16="http://schemas.microsoft.com/office/drawing/2014/main" val="2500415935"/>
                    </a:ext>
                  </a:extLst>
                </a:gridCol>
                <a:gridCol w="208280">
                  <a:extLst>
                    <a:ext uri="{9D8B030D-6E8A-4147-A177-3AD203B41FA5}">
                      <a16:colId xmlns:a16="http://schemas.microsoft.com/office/drawing/2014/main" val="3220871457"/>
                    </a:ext>
                  </a:extLst>
                </a:gridCol>
                <a:gridCol w="208280">
                  <a:extLst>
                    <a:ext uri="{9D8B030D-6E8A-4147-A177-3AD203B41FA5}">
                      <a16:colId xmlns:a16="http://schemas.microsoft.com/office/drawing/2014/main" val="755988523"/>
                    </a:ext>
                  </a:extLst>
                </a:gridCol>
                <a:gridCol w="208280">
                  <a:extLst>
                    <a:ext uri="{9D8B030D-6E8A-4147-A177-3AD203B41FA5}">
                      <a16:colId xmlns:a16="http://schemas.microsoft.com/office/drawing/2014/main" val="2751820122"/>
                    </a:ext>
                  </a:extLst>
                </a:gridCol>
                <a:gridCol w="208280">
                  <a:extLst>
                    <a:ext uri="{9D8B030D-6E8A-4147-A177-3AD203B41FA5}">
                      <a16:colId xmlns:a16="http://schemas.microsoft.com/office/drawing/2014/main" val="1854201085"/>
                    </a:ext>
                  </a:extLst>
                </a:gridCol>
                <a:gridCol w="208280">
                  <a:extLst>
                    <a:ext uri="{9D8B030D-6E8A-4147-A177-3AD203B41FA5}">
                      <a16:colId xmlns:a16="http://schemas.microsoft.com/office/drawing/2014/main" val="1438546856"/>
                    </a:ext>
                  </a:extLst>
                </a:gridCol>
                <a:gridCol w="208280">
                  <a:extLst>
                    <a:ext uri="{9D8B030D-6E8A-4147-A177-3AD203B41FA5}">
                      <a16:colId xmlns:a16="http://schemas.microsoft.com/office/drawing/2014/main" val="1522649680"/>
                    </a:ext>
                  </a:extLst>
                </a:gridCol>
                <a:gridCol w="208280">
                  <a:extLst>
                    <a:ext uri="{9D8B030D-6E8A-4147-A177-3AD203B41FA5}">
                      <a16:colId xmlns:a16="http://schemas.microsoft.com/office/drawing/2014/main" val="1865207338"/>
                    </a:ext>
                  </a:extLst>
                </a:gridCol>
                <a:gridCol w="208280">
                  <a:extLst>
                    <a:ext uri="{9D8B030D-6E8A-4147-A177-3AD203B41FA5}">
                      <a16:colId xmlns:a16="http://schemas.microsoft.com/office/drawing/2014/main" val="1170101800"/>
                    </a:ext>
                  </a:extLst>
                </a:gridCol>
                <a:gridCol w="208280">
                  <a:extLst>
                    <a:ext uri="{9D8B030D-6E8A-4147-A177-3AD203B41FA5}">
                      <a16:colId xmlns:a16="http://schemas.microsoft.com/office/drawing/2014/main" val="1823710650"/>
                    </a:ext>
                  </a:extLst>
                </a:gridCol>
                <a:gridCol w="208280">
                  <a:extLst>
                    <a:ext uri="{9D8B030D-6E8A-4147-A177-3AD203B41FA5}">
                      <a16:colId xmlns:a16="http://schemas.microsoft.com/office/drawing/2014/main" val="1210154461"/>
                    </a:ext>
                  </a:extLst>
                </a:gridCol>
                <a:gridCol w="208280">
                  <a:extLst>
                    <a:ext uri="{9D8B030D-6E8A-4147-A177-3AD203B41FA5}">
                      <a16:colId xmlns:a16="http://schemas.microsoft.com/office/drawing/2014/main" val="1510760857"/>
                    </a:ext>
                  </a:extLst>
                </a:gridCol>
                <a:gridCol w="208280">
                  <a:extLst>
                    <a:ext uri="{9D8B030D-6E8A-4147-A177-3AD203B41FA5}">
                      <a16:colId xmlns:a16="http://schemas.microsoft.com/office/drawing/2014/main" val="4100782739"/>
                    </a:ext>
                  </a:extLst>
                </a:gridCol>
                <a:gridCol w="208280">
                  <a:extLst>
                    <a:ext uri="{9D8B030D-6E8A-4147-A177-3AD203B41FA5}">
                      <a16:colId xmlns:a16="http://schemas.microsoft.com/office/drawing/2014/main" val="3123727389"/>
                    </a:ext>
                  </a:extLst>
                </a:gridCol>
                <a:gridCol w="208280">
                  <a:extLst>
                    <a:ext uri="{9D8B030D-6E8A-4147-A177-3AD203B41FA5}">
                      <a16:colId xmlns:a16="http://schemas.microsoft.com/office/drawing/2014/main" val="3916008005"/>
                    </a:ext>
                  </a:extLst>
                </a:gridCol>
                <a:gridCol w="208280">
                  <a:extLst>
                    <a:ext uri="{9D8B030D-6E8A-4147-A177-3AD203B41FA5}">
                      <a16:colId xmlns:a16="http://schemas.microsoft.com/office/drawing/2014/main" val="1891248478"/>
                    </a:ext>
                  </a:extLst>
                </a:gridCol>
                <a:gridCol w="208280">
                  <a:extLst>
                    <a:ext uri="{9D8B030D-6E8A-4147-A177-3AD203B41FA5}">
                      <a16:colId xmlns:a16="http://schemas.microsoft.com/office/drawing/2014/main" val="678561376"/>
                    </a:ext>
                  </a:extLst>
                </a:gridCol>
                <a:gridCol w="208280">
                  <a:extLst>
                    <a:ext uri="{9D8B030D-6E8A-4147-A177-3AD203B41FA5}">
                      <a16:colId xmlns:a16="http://schemas.microsoft.com/office/drawing/2014/main" val="2087915383"/>
                    </a:ext>
                  </a:extLst>
                </a:gridCol>
                <a:gridCol w="208280">
                  <a:extLst>
                    <a:ext uri="{9D8B030D-6E8A-4147-A177-3AD203B41FA5}">
                      <a16:colId xmlns:a16="http://schemas.microsoft.com/office/drawing/2014/main" val="1037154722"/>
                    </a:ext>
                  </a:extLst>
                </a:gridCol>
                <a:gridCol w="208280">
                  <a:extLst>
                    <a:ext uri="{9D8B030D-6E8A-4147-A177-3AD203B41FA5}">
                      <a16:colId xmlns:a16="http://schemas.microsoft.com/office/drawing/2014/main" val="1661999296"/>
                    </a:ext>
                  </a:extLst>
                </a:gridCol>
                <a:gridCol w="208280">
                  <a:extLst>
                    <a:ext uri="{9D8B030D-6E8A-4147-A177-3AD203B41FA5}">
                      <a16:colId xmlns:a16="http://schemas.microsoft.com/office/drawing/2014/main" val="4210161788"/>
                    </a:ext>
                  </a:extLst>
                </a:gridCol>
                <a:gridCol w="208280">
                  <a:extLst>
                    <a:ext uri="{9D8B030D-6E8A-4147-A177-3AD203B41FA5}">
                      <a16:colId xmlns:a16="http://schemas.microsoft.com/office/drawing/2014/main" val="3334589382"/>
                    </a:ext>
                  </a:extLst>
                </a:gridCol>
                <a:gridCol w="208280">
                  <a:extLst>
                    <a:ext uri="{9D8B030D-6E8A-4147-A177-3AD203B41FA5}">
                      <a16:colId xmlns:a16="http://schemas.microsoft.com/office/drawing/2014/main" val="369122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8971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- 2019-07-11 10:09:17</a:t>
                      </a:r>
                      <a:r>
                        <a:rPr kumimoji="0" lang="de-DE" sz="1000" b="0" i="0" u="none" strike="noStrike" kern="1200" cap="none" spc="0" normalizeH="0" baseline="0" noProof="0">
                          <a:ln>
                            <a:noFill/>
                          </a:ln>
                          <a:solidFill>
                            <a:prstClr val="black"/>
                          </a:solidFill>
                          <a:effectLst/>
                          <a:uLnTx/>
                          <a:uFillTx/>
                          <a:latin typeface="+mn-lt"/>
                          <a:ea typeface="+mn-ea"/>
                          <a:cs typeface="+mn-cs"/>
                        </a:rPr>
                        <a:t>
 Wir blicken auf drei erfolgreiche Messetage zurück und sagen Danke 💙 an alle, die zum Erfolg der TrendSet Sommer 2019 beigetragen haben. Ihr alle macht die TrendSet zu dem, was sie ist: zur besucherstärksten Trend- und Ordermesse im Sommer. 🙂 Wenn ihr nachlesen wollt, was alles auf der TrendSet Sommer 2019 los war und mehr zu den Fakten der Messe erfahren möchtet, findet ihr hier unseren Nachbericht: https://trendset.de/pr/nachbericht-trendset-sommer-2019/ 
Viel Spaß beim Lesen!
#trendsetmuenchen #trendset #trendsetsommer2019 #trends2019 #aw2019 #inspiration #lifestyle #lifestylefair #internationaltradefair #trendsetter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https://scontent.xx.fbcdn.net/v/t1.0-9/p720x720/66497302_2558977897466131_6326353150445879296_o.jpg?_nc_cat=106&amp;_nc_ohc=mRZhyVI5ILAAQnH7xCbFI4uukXgGW4zqdamMmkIhKGYKhBsNV5ZClbxjQ&amp;_nc_ht=scontent.xx&amp;oh=8260e241c74dccd62ad7e0f60bcfc80e&amp;oe=5E6FFE10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8581175"/>
                  </a:ext>
                </a:extLst>
              </a:tr>
            </a:tbl>
          </a:graphicData>
        </a:graphic>
      </p:graphicFrame>
      <p:sp>
        <p:nvSpPr>
          <p:cNvPr id="4" name="Text Placeholder 3">
            <a:extLst>
              <a:ext uri="{FF2B5EF4-FFF2-40B4-BE49-F238E27FC236}">
                <a16:creationId xmlns:a16="http://schemas.microsoft.com/office/drawing/2014/main" id="{8B43CE42-ABF1-432C-9921-88C5D23957E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260750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83E0-3D76-4B90-A1B2-7A088A3BAB95}"/>
              </a:ext>
            </a:extLst>
          </p:cNvPr>
          <p:cNvSpPr>
            <a:spLocks noGrp="1"/>
          </p:cNvSpPr>
          <p:nvPr>
            <p:ph type="title"/>
          </p:nvPr>
        </p:nvSpPr>
        <p:spPr/>
        <p:txBody>
          <a:bodyPr/>
          <a:lstStyle/>
          <a:p>
            <a:r>
              <a:rPr lang="en-US"/>
              <a:t>Facebook Own Posts Table | TrendSet - 25 of 26</a:t>
            </a:r>
          </a:p>
        </p:txBody>
      </p:sp>
      <p:graphicFrame>
        <p:nvGraphicFramePr>
          <p:cNvPr id="5" name="Table Placeholder 4">
            <a:extLst>
              <a:ext uri="{FF2B5EF4-FFF2-40B4-BE49-F238E27FC236}">
                <a16:creationId xmlns:a16="http://schemas.microsoft.com/office/drawing/2014/main" id="{E22481A1-2E4F-4984-A056-7680FC6CC2D2}"/>
              </a:ext>
            </a:extLst>
          </p:cNvPr>
          <p:cNvGraphicFramePr>
            <a:graphicFrameLocks noGrp="1"/>
          </p:cNvGraphicFramePr>
          <p:nvPr>
            <p:ph type="tbl" sz="quarter" idx="13"/>
            <p:extLst>
              <p:ext uri="{D42A27DB-BD31-4B8C-83A1-F6EECF244321}">
                <p14:modId xmlns:p14="http://schemas.microsoft.com/office/powerpoint/2010/main" val="201640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54123226"/>
                    </a:ext>
                  </a:extLst>
                </a:gridCol>
                <a:gridCol w="822960">
                  <a:extLst>
                    <a:ext uri="{9D8B030D-6E8A-4147-A177-3AD203B41FA5}">
                      <a16:colId xmlns:a16="http://schemas.microsoft.com/office/drawing/2014/main" val="4276395298"/>
                    </a:ext>
                  </a:extLst>
                </a:gridCol>
                <a:gridCol w="329184">
                  <a:extLst>
                    <a:ext uri="{9D8B030D-6E8A-4147-A177-3AD203B41FA5}">
                      <a16:colId xmlns:a16="http://schemas.microsoft.com/office/drawing/2014/main" val="1478102905"/>
                    </a:ext>
                  </a:extLst>
                </a:gridCol>
                <a:gridCol w="208280">
                  <a:extLst>
                    <a:ext uri="{9D8B030D-6E8A-4147-A177-3AD203B41FA5}">
                      <a16:colId xmlns:a16="http://schemas.microsoft.com/office/drawing/2014/main" val="3962551493"/>
                    </a:ext>
                  </a:extLst>
                </a:gridCol>
                <a:gridCol w="208280">
                  <a:extLst>
                    <a:ext uri="{9D8B030D-6E8A-4147-A177-3AD203B41FA5}">
                      <a16:colId xmlns:a16="http://schemas.microsoft.com/office/drawing/2014/main" val="2024664298"/>
                    </a:ext>
                  </a:extLst>
                </a:gridCol>
                <a:gridCol w="208280">
                  <a:extLst>
                    <a:ext uri="{9D8B030D-6E8A-4147-A177-3AD203B41FA5}">
                      <a16:colId xmlns:a16="http://schemas.microsoft.com/office/drawing/2014/main" val="1757594999"/>
                    </a:ext>
                  </a:extLst>
                </a:gridCol>
                <a:gridCol w="208280">
                  <a:extLst>
                    <a:ext uri="{9D8B030D-6E8A-4147-A177-3AD203B41FA5}">
                      <a16:colId xmlns:a16="http://schemas.microsoft.com/office/drawing/2014/main" val="619631307"/>
                    </a:ext>
                  </a:extLst>
                </a:gridCol>
                <a:gridCol w="208280">
                  <a:extLst>
                    <a:ext uri="{9D8B030D-6E8A-4147-A177-3AD203B41FA5}">
                      <a16:colId xmlns:a16="http://schemas.microsoft.com/office/drawing/2014/main" val="1624613407"/>
                    </a:ext>
                  </a:extLst>
                </a:gridCol>
                <a:gridCol w="208280">
                  <a:extLst>
                    <a:ext uri="{9D8B030D-6E8A-4147-A177-3AD203B41FA5}">
                      <a16:colId xmlns:a16="http://schemas.microsoft.com/office/drawing/2014/main" val="3278838173"/>
                    </a:ext>
                  </a:extLst>
                </a:gridCol>
                <a:gridCol w="208280">
                  <a:extLst>
                    <a:ext uri="{9D8B030D-6E8A-4147-A177-3AD203B41FA5}">
                      <a16:colId xmlns:a16="http://schemas.microsoft.com/office/drawing/2014/main" val="2152158871"/>
                    </a:ext>
                  </a:extLst>
                </a:gridCol>
                <a:gridCol w="208280">
                  <a:extLst>
                    <a:ext uri="{9D8B030D-6E8A-4147-A177-3AD203B41FA5}">
                      <a16:colId xmlns:a16="http://schemas.microsoft.com/office/drawing/2014/main" val="1491916456"/>
                    </a:ext>
                  </a:extLst>
                </a:gridCol>
                <a:gridCol w="208280">
                  <a:extLst>
                    <a:ext uri="{9D8B030D-6E8A-4147-A177-3AD203B41FA5}">
                      <a16:colId xmlns:a16="http://schemas.microsoft.com/office/drawing/2014/main" val="1215767309"/>
                    </a:ext>
                  </a:extLst>
                </a:gridCol>
                <a:gridCol w="208280">
                  <a:extLst>
                    <a:ext uri="{9D8B030D-6E8A-4147-A177-3AD203B41FA5}">
                      <a16:colId xmlns:a16="http://schemas.microsoft.com/office/drawing/2014/main" val="1979538635"/>
                    </a:ext>
                  </a:extLst>
                </a:gridCol>
                <a:gridCol w="208280">
                  <a:extLst>
                    <a:ext uri="{9D8B030D-6E8A-4147-A177-3AD203B41FA5}">
                      <a16:colId xmlns:a16="http://schemas.microsoft.com/office/drawing/2014/main" val="2262227579"/>
                    </a:ext>
                  </a:extLst>
                </a:gridCol>
                <a:gridCol w="208280">
                  <a:extLst>
                    <a:ext uri="{9D8B030D-6E8A-4147-A177-3AD203B41FA5}">
                      <a16:colId xmlns:a16="http://schemas.microsoft.com/office/drawing/2014/main" val="4120767095"/>
                    </a:ext>
                  </a:extLst>
                </a:gridCol>
                <a:gridCol w="208280">
                  <a:extLst>
                    <a:ext uri="{9D8B030D-6E8A-4147-A177-3AD203B41FA5}">
                      <a16:colId xmlns:a16="http://schemas.microsoft.com/office/drawing/2014/main" val="1617950369"/>
                    </a:ext>
                  </a:extLst>
                </a:gridCol>
                <a:gridCol w="208280">
                  <a:extLst>
                    <a:ext uri="{9D8B030D-6E8A-4147-A177-3AD203B41FA5}">
                      <a16:colId xmlns:a16="http://schemas.microsoft.com/office/drawing/2014/main" val="2714166419"/>
                    </a:ext>
                  </a:extLst>
                </a:gridCol>
                <a:gridCol w="208280">
                  <a:extLst>
                    <a:ext uri="{9D8B030D-6E8A-4147-A177-3AD203B41FA5}">
                      <a16:colId xmlns:a16="http://schemas.microsoft.com/office/drawing/2014/main" val="3865046162"/>
                    </a:ext>
                  </a:extLst>
                </a:gridCol>
                <a:gridCol w="208280">
                  <a:extLst>
                    <a:ext uri="{9D8B030D-6E8A-4147-A177-3AD203B41FA5}">
                      <a16:colId xmlns:a16="http://schemas.microsoft.com/office/drawing/2014/main" val="123753514"/>
                    </a:ext>
                  </a:extLst>
                </a:gridCol>
                <a:gridCol w="208280">
                  <a:extLst>
                    <a:ext uri="{9D8B030D-6E8A-4147-A177-3AD203B41FA5}">
                      <a16:colId xmlns:a16="http://schemas.microsoft.com/office/drawing/2014/main" val="2003359471"/>
                    </a:ext>
                  </a:extLst>
                </a:gridCol>
                <a:gridCol w="208280">
                  <a:extLst>
                    <a:ext uri="{9D8B030D-6E8A-4147-A177-3AD203B41FA5}">
                      <a16:colId xmlns:a16="http://schemas.microsoft.com/office/drawing/2014/main" val="4237296943"/>
                    </a:ext>
                  </a:extLst>
                </a:gridCol>
                <a:gridCol w="208280">
                  <a:extLst>
                    <a:ext uri="{9D8B030D-6E8A-4147-A177-3AD203B41FA5}">
                      <a16:colId xmlns:a16="http://schemas.microsoft.com/office/drawing/2014/main" val="833464961"/>
                    </a:ext>
                  </a:extLst>
                </a:gridCol>
                <a:gridCol w="208280">
                  <a:extLst>
                    <a:ext uri="{9D8B030D-6E8A-4147-A177-3AD203B41FA5}">
                      <a16:colId xmlns:a16="http://schemas.microsoft.com/office/drawing/2014/main" val="1615951201"/>
                    </a:ext>
                  </a:extLst>
                </a:gridCol>
                <a:gridCol w="208280">
                  <a:extLst>
                    <a:ext uri="{9D8B030D-6E8A-4147-A177-3AD203B41FA5}">
                      <a16:colId xmlns:a16="http://schemas.microsoft.com/office/drawing/2014/main" val="4127675076"/>
                    </a:ext>
                  </a:extLst>
                </a:gridCol>
                <a:gridCol w="208280">
                  <a:extLst>
                    <a:ext uri="{9D8B030D-6E8A-4147-A177-3AD203B41FA5}">
                      <a16:colId xmlns:a16="http://schemas.microsoft.com/office/drawing/2014/main" val="1966325512"/>
                    </a:ext>
                  </a:extLst>
                </a:gridCol>
                <a:gridCol w="208280">
                  <a:extLst>
                    <a:ext uri="{9D8B030D-6E8A-4147-A177-3AD203B41FA5}">
                      <a16:colId xmlns:a16="http://schemas.microsoft.com/office/drawing/2014/main" val="1605628658"/>
                    </a:ext>
                  </a:extLst>
                </a:gridCol>
                <a:gridCol w="208280">
                  <a:extLst>
                    <a:ext uri="{9D8B030D-6E8A-4147-A177-3AD203B41FA5}">
                      <a16:colId xmlns:a16="http://schemas.microsoft.com/office/drawing/2014/main" val="1675212300"/>
                    </a:ext>
                  </a:extLst>
                </a:gridCol>
                <a:gridCol w="208280">
                  <a:extLst>
                    <a:ext uri="{9D8B030D-6E8A-4147-A177-3AD203B41FA5}">
                      <a16:colId xmlns:a16="http://schemas.microsoft.com/office/drawing/2014/main" val="1317827118"/>
                    </a:ext>
                  </a:extLst>
                </a:gridCol>
                <a:gridCol w="208280">
                  <a:extLst>
                    <a:ext uri="{9D8B030D-6E8A-4147-A177-3AD203B41FA5}">
                      <a16:colId xmlns:a16="http://schemas.microsoft.com/office/drawing/2014/main" val="1855509657"/>
                    </a:ext>
                  </a:extLst>
                </a:gridCol>
                <a:gridCol w="208280">
                  <a:extLst>
                    <a:ext uri="{9D8B030D-6E8A-4147-A177-3AD203B41FA5}">
                      <a16:colId xmlns:a16="http://schemas.microsoft.com/office/drawing/2014/main" val="4158880926"/>
                    </a:ext>
                  </a:extLst>
                </a:gridCol>
                <a:gridCol w="208280">
                  <a:extLst>
                    <a:ext uri="{9D8B030D-6E8A-4147-A177-3AD203B41FA5}">
                      <a16:colId xmlns:a16="http://schemas.microsoft.com/office/drawing/2014/main" val="1927100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4838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 - 2019-07-08 17:37:05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https://scontent.xx.fbcdn.net/v/t1.0-9/s720x720/66531458_2554214894609098_8198090758352273408_o.jpg?_nc_cat=107&amp;_nc_oc=AQnopBb3Hjzs2_Es9j4QTvoVSrSt6VAds49AoIldGajctkk5ZLs4cMgO_3V6Oec2wy8&amp;_nc_ht=scontent.xx&amp;oh=243f1ebb243b06766d05f506921bb3f4&amp;oe=5DD8F18A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08/07/2019 14:13:56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1263691"/>
                  </a:ext>
                </a:extLst>
              </a:tr>
            </a:tbl>
          </a:graphicData>
        </a:graphic>
      </p:graphicFrame>
      <p:sp>
        <p:nvSpPr>
          <p:cNvPr id="4" name="Text Placeholder 3">
            <a:extLst>
              <a:ext uri="{FF2B5EF4-FFF2-40B4-BE49-F238E27FC236}">
                <a16:creationId xmlns:a16="http://schemas.microsoft.com/office/drawing/2014/main" id="{25CD2784-2FAF-4190-B532-D5736543D15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71859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88DA-A0F3-44DB-81E0-5D69BE031909}"/>
              </a:ext>
            </a:extLst>
          </p:cNvPr>
          <p:cNvSpPr>
            <a:spLocks noGrp="1"/>
          </p:cNvSpPr>
          <p:nvPr>
            <p:ph type="title"/>
          </p:nvPr>
        </p:nvSpPr>
        <p:spPr/>
        <p:txBody>
          <a:bodyPr/>
          <a:lstStyle/>
          <a:p>
            <a:r>
              <a:rPr lang="en-US"/>
              <a:t>Facebook Own Posts Table | TrendSet - 26 of 26</a:t>
            </a:r>
          </a:p>
        </p:txBody>
      </p:sp>
      <p:graphicFrame>
        <p:nvGraphicFramePr>
          <p:cNvPr id="5" name="Table Placeholder 4">
            <a:extLst>
              <a:ext uri="{FF2B5EF4-FFF2-40B4-BE49-F238E27FC236}">
                <a16:creationId xmlns:a16="http://schemas.microsoft.com/office/drawing/2014/main" id="{E103E8B2-9E78-4365-9269-C76552616DC0}"/>
              </a:ext>
            </a:extLst>
          </p:cNvPr>
          <p:cNvGraphicFramePr>
            <a:graphicFrameLocks noGrp="1"/>
          </p:cNvGraphicFramePr>
          <p:nvPr>
            <p:ph type="tbl" sz="quarter" idx="13"/>
            <p:extLst>
              <p:ext uri="{D42A27DB-BD31-4B8C-83A1-F6EECF244321}">
                <p14:modId xmlns:p14="http://schemas.microsoft.com/office/powerpoint/2010/main" val="411527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07138823"/>
                    </a:ext>
                  </a:extLst>
                </a:gridCol>
                <a:gridCol w="822960">
                  <a:extLst>
                    <a:ext uri="{9D8B030D-6E8A-4147-A177-3AD203B41FA5}">
                      <a16:colId xmlns:a16="http://schemas.microsoft.com/office/drawing/2014/main" val="3090550133"/>
                    </a:ext>
                  </a:extLst>
                </a:gridCol>
                <a:gridCol w="329184">
                  <a:extLst>
                    <a:ext uri="{9D8B030D-6E8A-4147-A177-3AD203B41FA5}">
                      <a16:colId xmlns:a16="http://schemas.microsoft.com/office/drawing/2014/main" val="348523108"/>
                    </a:ext>
                  </a:extLst>
                </a:gridCol>
                <a:gridCol w="208280">
                  <a:extLst>
                    <a:ext uri="{9D8B030D-6E8A-4147-A177-3AD203B41FA5}">
                      <a16:colId xmlns:a16="http://schemas.microsoft.com/office/drawing/2014/main" val="1056990892"/>
                    </a:ext>
                  </a:extLst>
                </a:gridCol>
                <a:gridCol w="208280">
                  <a:extLst>
                    <a:ext uri="{9D8B030D-6E8A-4147-A177-3AD203B41FA5}">
                      <a16:colId xmlns:a16="http://schemas.microsoft.com/office/drawing/2014/main" val="3304058487"/>
                    </a:ext>
                  </a:extLst>
                </a:gridCol>
                <a:gridCol w="208280">
                  <a:extLst>
                    <a:ext uri="{9D8B030D-6E8A-4147-A177-3AD203B41FA5}">
                      <a16:colId xmlns:a16="http://schemas.microsoft.com/office/drawing/2014/main" val="1145270742"/>
                    </a:ext>
                  </a:extLst>
                </a:gridCol>
                <a:gridCol w="208280">
                  <a:extLst>
                    <a:ext uri="{9D8B030D-6E8A-4147-A177-3AD203B41FA5}">
                      <a16:colId xmlns:a16="http://schemas.microsoft.com/office/drawing/2014/main" val="2763314541"/>
                    </a:ext>
                  </a:extLst>
                </a:gridCol>
                <a:gridCol w="208280">
                  <a:extLst>
                    <a:ext uri="{9D8B030D-6E8A-4147-A177-3AD203B41FA5}">
                      <a16:colId xmlns:a16="http://schemas.microsoft.com/office/drawing/2014/main" val="2751353452"/>
                    </a:ext>
                  </a:extLst>
                </a:gridCol>
                <a:gridCol w="208280">
                  <a:extLst>
                    <a:ext uri="{9D8B030D-6E8A-4147-A177-3AD203B41FA5}">
                      <a16:colId xmlns:a16="http://schemas.microsoft.com/office/drawing/2014/main" val="3313334476"/>
                    </a:ext>
                  </a:extLst>
                </a:gridCol>
                <a:gridCol w="208280">
                  <a:extLst>
                    <a:ext uri="{9D8B030D-6E8A-4147-A177-3AD203B41FA5}">
                      <a16:colId xmlns:a16="http://schemas.microsoft.com/office/drawing/2014/main" val="644929367"/>
                    </a:ext>
                  </a:extLst>
                </a:gridCol>
                <a:gridCol w="208280">
                  <a:extLst>
                    <a:ext uri="{9D8B030D-6E8A-4147-A177-3AD203B41FA5}">
                      <a16:colId xmlns:a16="http://schemas.microsoft.com/office/drawing/2014/main" val="1353968456"/>
                    </a:ext>
                  </a:extLst>
                </a:gridCol>
                <a:gridCol w="208280">
                  <a:extLst>
                    <a:ext uri="{9D8B030D-6E8A-4147-A177-3AD203B41FA5}">
                      <a16:colId xmlns:a16="http://schemas.microsoft.com/office/drawing/2014/main" val="454309353"/>
                    </a:ext>
                  </a:extLst>
                </a:gridCol>
                <a:gridCol w="208280">
                  <a:extLst>
                    <a:ext uri="{9D8B030D-6E8A-4147-A177-3AD203B41FA5}">
                      <a16:colId xmlns:a16="http://schemas.microsoft.com/office/drawing/2014/main" val="29321859"/>
                    </a:ext>
                  </a:extLst>
                </a:gridCol>
                <a:gridCol w="208280">
                  <a:extLst>
                    <a:ext uri="{9D8B030D-6E8A-4147-A177-3AD203B41FA5}">
                      <a16:colId xmlns:a16="http://schemas.microsoft.com/office/drawing/2014/main" val="1078328001"/>
                    </a:ext>
                  </a:extLst>
                </a:gridCol>
                <a:gridCol w="208280">
                  <a:extLst>
                    <a:ext uri="{9D8B030D-6E8A-4147-A177-3AD203B41FA5}">
                      <a16:colId xmlns:a16="http://schemas.microsoft.com/office/drawing/2014/main" val="3132881027"/>
                    </a:ext>
                  </a:extLst>
                </a:gridCol>
                <a:gridCol w="208280">
                  <a:extLst>
                    <a:ext uri="{9D8B030D-6E8A-4147-A177-3AD203B41FA5}">
                      <a16:colId xmlns:a16="http://schemas.microsoft.com/office/drawing/2014/main" val="4156389146"/>
                    </a:ext>
                  </a:extLst>
                </a:gridCol>
                <a:gridCol w="208280">
                  <a:extLst>
                    <a:ext uri="{9D8B030D-6E8A-4147-A177-3AD203B41FA5}">
                      <a16:colId xmlns:a16="http://schemas.microsoft.com/office/drawing/2014/main" val="639478396"/>
                    </a:ext>
                  </a:extLst>
                </a:gridCol>
                <a:gridCol w="208280">
                  <a:extLst>
                    <a:ext uri="{9D8B030D-6E8A-4147-A177-3AD203B41FA5}">
                      <a16:colId xmlns:a16="http://schemas.microsoft.com/office/drawing/2014/main" val="2890445476"/>
                    </a:ext>
                  </a:extLst>
                </a:gridCol>
                <a:gridCol w="208280">
                  <a:extLst>
                    <a:ext uri="{9D8B030D-6E8A-4147-A177-3AD203B41FA5}">
                      <a16:colId xmlns:a16="http://schemas.microsoft.com/office/drawing/2014/main" val="2543848366"/>
                    </a:ext>
                  </a:extLst>
                </a:gridCol>
                <a:gridCol w="208280">
                  <a:extLst>
                    <a:ext uri="{9D8B030D-6E8A-4147-A177-3AD203B41FA5}">
                      <a16:colId xmlns:a16="http://schemas.microsoft.com/office/drawing/2014/main" val="3383187136"/>
                    </a:ext>
                  </a:extLst>
                </a:gridCol>
                <a:gridCol w="208280">
                  <a:extLst>
                    <a:ext uri="{9D8B030D-6E8A-4147-A177-3AD203B41FA5}">
                      <a16:colId xmlns:a16="http://schemas.microsoft.com/office/drawing/2014/main" val="1504590742"/>
                    </a:ext>
                  </a:extLst>
                </a:gridCol>
                <a:gridCol w="208280">
                  <a:extLst>
                    <a:ext uri="{9D8B030D-6E8A-4147-A177-3AD203B41FA5}">
                      <a16:colId xmlns:a16="http://schemas.microsoft.com/office/drawing/2014/main" val="16347839"/>
                    </a:ext>
                  </a:extLst>
                </a:gridCol>
                <a:gridCol w="208280">
                  <a:extLst>
                    <a:ext uri="{9D8B030D-6E8A-4147-A177-3AD203B41FA5}">
                      <a16:colId xmlns:a16="http://schemas.microsoft.com/office/drawing/2014/main" val="1013752317"/>
                    </a:ext>
                  </a:extLst>
                </a:gridCol>
                <a:gridCol w="208280">
                  <a:extLst>
                    <a:ext uri="{9D8B030D-6E8A-4147-A177-3AD203B41FA5}">
                      <a16:colId xmlns:a16="http://schemas.microsoft.com/office/drawing/2014/main" val="2515336491"/>
                    </a:ext>
                  </a:extLst>
                </a:gridCol>
                <a:gridCol w="208280">
                  <a:extLst>
                    <a:ext uri="{9D8B030D-6E8A-4147-A177-3AD203B41FA5}">
                      <a16:colId xmlns:a16="http://schemas.microsoft.com/office/drawing/2014/main" val="2213241026"/>
                    </a:ext>
                  </a:extLst>
                </a:gridCol>
                <a:gridCol w="208280">
                  <a:extLst>
                    <a:ext uri="{9D8B030D-6E8A-4147-A177-3AD203B41FA5}">
                      <a16:colId xmlns:a16="http://schemas.microsoft.com/office/drawing/2014/main" val="2085970473"/>
                    </a:ext>
                  </a:extLst>
                </a:gridCol>
                <a:gridCol w="208280">
                  <a:extLst>
                    <a:ext uri="{9D8B030D-6E8A-4147-A177-3AD203B41FA5}">
                      <a16:colId xmlns:a16="http://schemas.microsoft.com/office/drawing/2014/main" val="2488731569"/>
                    </a:ext>
                  </a:extLst>
                </a:gridCol>
                <a:gridCol w="208280">
                  <a:extLst>
                    <a:ext uri="{9D8B030D-6E8A-4147-A177-3AD203B41FA5}">
                      <a16:colId xmlns:a16="http://schemas.microsoft.com/office/drawing/2014/main" val="2571577595"/>
                    </a:ext>
                  </a:extLst>
                </a:gridCol>
                <a:gridCol w="208280">
                  <a:extLst>
                    <a:ext uri="{9D8B030D-6E8A-4147-A177-3AD203B41FA5}">
                      <a16:colId xmlns:a16="http://schemas.microsoft.com/office/drawing/2014/main" val="3587928727"/>
                    </a:ext>
                  </a:extLst>
                </a:gridCol>
                <a:gridCol w="208280">
                  <a:extLst>
                    <a:ext uri="{9D8B030D-6E8A-4147-A177-3AD203B41FA5}">
                      <a16:colId xmlns:a16="http://schemas.microsoft.com/office/drawing/2014/main" val="2712195627"/>
                    </a:ext>
                  </a:extLst>
                </a:gridCol>
                <a:gridCol w="208280">
                  <a:extLst>
                    <a:ext uri="{9D8B030D-6E8A-4147-A177-3AD203B41FA5}">
                      <a16:colId xmlns:a16="http://schemas.microsoft.com/office/drawing/2014/main" val="1698305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1994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- 2019-07-08 17:01:00</a:t>
                      </a:r>
                      <a:r>
                        <a:rPr kumimoji="0" lang="de-DE" sz="1000" b="0" i="0" u="none" strike="noStrike" kern="1200" cap="none" spc="0" normalizeH="0" baseline="0" noProof="0">
                          <a:ln>
                            <a:noFill/>
                          </a:ln>
                          <a:solidFill>
                            <a:prstClr val="black"/>
                          </a:solidFill>
                          <a:effectLst/>
                          <a:uLnTx/>
                          <a:uFillTx/>
                          <a:latin typeface="+mn-lt"/>
                          <a:ea typeface="+mn-ea"/>
                          <a:cs typeface="+mn-cs"/>
                        </a:rPr>
                        <a:t>
 Das war die TrendSet Sommer 2019. Schön, dass ihr da wart! Wir hoffen, euch zur TrendSet Winter 2020 vom 5. bis 7. Januar 2020 in München wiederzusehen. Bis dahin halten wir euch über die neuen Trends und Strömungen auf unserem Trendblog https://trendset.de/trendblog/ auf dem Laufenden. Wir wünschen euch eine gute Zeit und eine sichere Heimreise. 
#trendsetmuenchen #trendset #trendsetsommer2019 #trendsetwinter2020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https://scontent.xx.fbcdn.net/v/t1.0-9/p720x720/62207894_2503273516369903_5718735262268260352_o.jpg?_nc_cat=111&amp;_nc_ohc=L7samHVMzBgAQnnpsnHLHHCeJwE16s1rpq6oF0GZb8ezHTRTg33PdNIFA&amp;_nc_ht=scontent.xx&amp;oh=7a7782f313c33b1553d58e84d676aaff&amp;oe=5E6FF3DE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45173913"/>
                  </a:ext>
                </a:extLst>
              </a:tr>
            </a:tbl>
          </a:graphicData>
        </a:graphic>
      </p:graphicFrame>
      <p:sp>
        <p:nvSpPr>
          <p:cNvPr id="4" name="Text Placeholder 3">
            <a:extLst>
              <a:ext uri="{FF2B5EF4-FFF2-40B4-BE49-F238E27FC236}">
                <a16:creationId xmlns:a16="http://schemas.microsoft.com/office/drawing/2014/main" id="{B44A4765-3573-4C2F-A898-749BD68EB9E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4893890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2A75-B814-4349-AA5D-826EFDAF73FA}"/>
              </a:ext>
            </a:extLst>
          </p:cNvPr>
          <p:cNvSpPr>
            <a:spLocks noGrp="1"/>
          </p:cNvSpPr>
          <p:nvPr>
            <p:ph type="title"/>
          </p:nvPr>
        </p:nvSpPr>
        <p:spPr/>
        <p:txBody>
          <a:bodyPr/>
          <a:lstStyle/>
          <a:p>
            <a:r>
              <a:rPr lang="en-US"/>
              <a:t>Facebook Reach By Country Table | TrendSet - 1 of 3</a:t>
            </a:r>
          </a:p>
        </p:txBody>
      </p:sp>
      <p:graphicFrame>
        <p:nvGraphicFramePr>
          <p:cNvPr id="5" name="Table Placeholder 4">
            <a:extLst>
              <a:ext uri="{FF2B5EF4-FFF2-40B4-BE49-F238E27FC236}">
                <a16:creationId xmlns:a16="http://schemas.microsoft.com/office/drawing/2014/main" id="{DA01B38C-B88A-4FE1-A758-701B6F0E3FF7}"/>
              </a:ext>
            </a:extLst>
          </p:cNvPr>
          <p:cNvGraphicFramePr>
            <a:graphicFrameLocks noGrp="1"/>
          </p:cNvGraphicFramePr>
          <p:nvPr>
            <p:ph type="tbl" sz="quarter" idx="13"/>
            <p:extLst>
              <p:ext uri="{D42A27DB-BD31-4B8C-83A1-F6EECF244321}">
                <p14:modId xmlns:p14="http://schemas.microsoft.com/office/powerpoint/2010/main" val="194372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99156780"/>
                    </a:ext>
                  </a:extLst>
                </a:gridCol>
                <a:gridCol w="3291840">
                  <a:extLst>
                    <a:ext uri="{9D8B030D-6E8A-4147-A177-3AD203B41FA5}">
                      <a16:colId xmlns:a16="http://schemas.microsoft.com/office/drawing/2014/main" val="245384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15844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extLst>
                  <a:ext uri="{0D108BD9-81ED-4DB2-BD59-A6C34878D82A}">
                    <a16:rowId xmlns:a16="http://schemas.microsoft.com/office/drawing/2014/main" val="316201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61784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154888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Sweden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1287462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409216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97326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20145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62289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5755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Slovenia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879845745"/>
                  </a:ext>
                </a:extLst>
              </a:tr>
            </a:tbl>
          </a:graphicData>
        </a:graphic>
      </p:graphicFrame>
      <p:sp>
        <p:nvSpPr>
          <p:cNvPr id="4" name="Text Placeholder 3">
            <a:extLst>
              <a:ext uri="{FF2B5EF4-FFF2-40B4-BE49-F238E27FC236}">
                <a16:creationId xmlns:a16="http://schemas.microsoft.com/office/drawing/2014/main" id="{B782EC4C-38B1-48E8-B49A-8581E188317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244361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32A5-0B55-482C-BAC0-4F2B7AA708BC}"/>
              </a:ext>
            </a:extLst>
          </p:cNvPr>
          <p:cNvSpPr>
            <a:spLocks noGrp="1"/>
          </p:cNvSpPr>
          <p:nvPr>
            <p:ph type="title"/>
          </p:nvPr>
        </p:nvSpPr>
        <p:spPr/>
        <p:txBody>
          <a:bodyPr/>
          <a:lstStyle/>
          <a:p>
            <a:r>
              <a:rPr lang="en-US"/>
              <a:t>Facebook Reach By Country Table | TrendSet - 2 of 3</a:t>
            </a:r>
          </a:p>
        </p:txBody>
      </p:sp>
      <p:graphicFrame>
        <p:nvGraphicFramePr>
          <p:cNvPr id="5" name="Table Placeholder 4">
            <a:extLst>
              <a:ext uri="{FF2B5EF4-FFF2-40B4-BE49-F238E27FC236}">
                <a16:creationId xmlns:a16="http://schemas.microsoft.com/office/drawing/2014/main" id="{E162BC15-01CA-4876-A754-866DC2AE0BA6}"/>
              </a:ext>
            </a:extLst>
          </p:cNvPr>
          <p:cNvGraphicFramePr>
            <a:graphicFrameLocks noGrp="1"/>
          </p:cNvGraphicFramePr>
          <p:nvPr>
            <p:ph type="tbl" sz="quarter" idx="13"/>
            <p:extLst>
              <p:ext uri="{D42A27DB-BD31-4B8C-83A1-F6EECF244321}">
                <p14:modId xmlns:p14="http://schemas.microsoft.com/office/powerpoint/2010/main" val="89345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58708959"/>
                    </a:ext>
                  </a:extLst>
                </a:gridCol>
                <a:gridCol w="3291840">
                  <a:extLst>
                    <a:ext uri="{9D8B030D-6E8A-4147-A177-3AD203B41FA5}">
                      <a16:colId xmlns:a16="http://schemas.microsoft.com/office/drawing/2014/main" val="3939716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29191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16007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108233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84545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Faroe 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98198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4013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716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62904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7175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6989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04669321"/>
                  </a:ext>
                </a:extLst>
              </a:tr>
            </a:tbl>
          </a:graphicData>
        </a:graphic>
      </p:graphicFrame>
      <p:sp>
        <p:nvSpPr>
          <p:cNvPr id="4" name="Text Placeholder 3">
            <a:extLst>
              <a:ext uri="{FF2B5EF4-FFF2-40B4-BE49-F238E27FC236}">
                <a16:creationId xmlns:a16="http://schemas.microsoft.com/office/drawing/2014/main" id="{43649CF8-F997-4E46-9D4D-DF5E3F2A3642}"/>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3343991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9C903-09E6-4653-A282-A1ABD6199254}"/>
              </a:ext>
            </a:extLst>
          </p:cNvPr>
          <p:cNvSpPr>
            <a:spLocks noGrp="1"/>
          </p:cNvSpPr>
          <p:nvPr>
            <p:ph type="title"/>
          </p:nvPr>
        </p:nvSpPr>
        <p:spPr/>
        <p:txBody>
          <a:bodyPr/>
          <a:lstStyle/>
          <a:p>
            <a:r>
              <a:rPr lang="en-US"/>
              <a:t>Facebook Reach By Country Table | TrendSet - 3 of 3</a:t>
            </a:r>
          </a:p>
        </p:txBody>
      </p:sp>
      <p:graphicFrame>
        <p:nvGraphicFramePr>
          <p:cNvPr id="5" name="Table Placeholder 4">
            <a:extLst>
              <a:ext uri="{FF2B5EF4-FFF2-40B4-BE49-F238E27FC236}">
                <a16:creationId xmlns:a16="http://schemas.microsoft.com/office/drawing/2014/main" id="{743B1CAD-6512-48A6-9066-E92986E9FC5E}"/>
              </a:ext>
            </a:extLst>
          </p:cNvPr>
          <p:cNvGraphicFramePr>
            <a:graphicFrameLocks noGrp="1"/>
          </p:cNvGraphicFramePr>
          <p:nvPr>
            <p:ph type="tbl" sz="quarter" idx="13"/>
            <p:extLst>
              <p:ext uri="{D42A27DB-BD31-4B8C-83A1-F6EECF244321}">
                <p14:modId xmlns:p14="http://schemas.microsoft.com/office/powerpoint/2010/main" val="3390228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7827629"/>
                    </a:ext>
                  </a:extLst>
                </a:gridCol>
                <a:gridCol w="3291840">
                  <a:extLst>
                    <a:ext uri="{9D8B030D-6E8A-4147-A177-3AD203B41FA5}">
                      <a16:colId xmlns:a16="http://schemas.microsoft.com/office/drawing/2014/main" val="4177131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96172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22591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70668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7074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00068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464300726"/>
                  </a:ext>
                </a:extLst>
              </a:tr>
            </a:tbl>
          </a:graphicData>
        </a:graphic>
      </p:graphicFrame>
      <p:sp>
        <p:nvSpPr>
          <p:cNvPr id="4" name="Text Placeholder 3">
            <a:extLst>
              <a:ext uri="{FF2B5EF4-FFF2-40B4-BE49-F238E27FC236}">
                <a16:creationId xmlns:a16="http://schemas.microsoft.com/office/drawing/2014/main" id="{2EF25D23-36C9-4A68-B95C-AEF1E497029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87400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81B8E-DE0F-435A-B95B-DB6F85860467}"/>
              </a:ext>
            </a:extLst>
          </p:cNvPr>
          <p:cNvSpPr>
            <a:spLocks noGrp="1"/>
          </p:cNvSpPr>
          <p:nvPr>
            <p:ph type="title"/>
          </p:nvPr>
        </p:nvSpPr>
        <p:spPr/>
        <p:txBody>
          <a:bodyPr/>
          <a:lstStyle/>
          <a:p>
            <a:r>
              <a:rPr lang="en-US"/>
              <a:t>Facebook Organic, Viral &amp; Paid Reach over Time | TrendSet</a:t>
            </a:r>
          </a:p>
        </p:txBody>
      </p:sp>
      <p:graphicFrame>
        <p:nvGraphicFramePr>
          <p:cNvPr id="6" name="Chart Placeholder 5">
            <a:extLst>
              <a:ext uri="{FF2B5EF4-FFF2-40B4-BE49-F238E27FC236}">
                <a16:creationId xmlns:a16="http://schemas.microsoft.com/office/drawing/2014/main" id="{CE9A584E-2BE4-417F-81D6-99A1BC7C1353}"/>
              </a:ext>
            </a:extLst>
          </p:cNvPr>
          <p:cNvGraphicFramePr>
            <a:graphicFrameLocks noGrp="1"/>
          </p:cNvGraphicFramePr>
          <p:nvPr>
            <p:ph type="chart" sz="quarter" idx="13"/>
            <p:extLst>
              <p:ext uri="{D42A27DB-BD31-4B8C-83A1-F6EECF244321}">
                <p14:modId xmlns:p14="http://schemas.microsoft.com/office/powerpoint/2010/main" val="144268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1824C7-170A-4FB4-A6C4-9B1280F2E28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0A1D4AA-65BB-4474-8E71-D868FEBA7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0061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EC382-F7FB-4759-BCBC-F2B19AA4AD05}"/>
              </a:ext>
            </a:extLst>
          </p:cNvPr>
          <p:cNvSpPr>
            <a:spLocks noGrp="1"/>
          </p:cNvSpPr>
          <p:nvPr>
            <p:ph type="title"/>
          </p:nvPr>
        </p:nvSpPr>
        <p:spPr/>
        <p:txBody>
          <a:bodyPr/>
          <a:lstStyle/>
          <a:p>
            <a:r>
              <a:rPr lang="en-US"/>
              <a:t>Facebook Interaction Rate | TrendSet</a:t>
            </a:r>
          </a:p>
        </p:txBody>
      </p:sp>
      <p:graphicFrame>
        <p:nvGraphicFramePr>
          <p:cNvPr id="6" name="Chart Placeholder 5">
            <a:extLst>
              <a:ext uri="{FF2B5EF4-FFF2-40B4-BE49-F238E27FC236}">
                <a16:creationId xmlns:a16="http://schemas.microsoft.com/office/drawing/2014/main" id="{885CDD99-C807-4A95-B98C-85F0DCC8FCFD}"/>
              </a:ext>
            </a:extLst>
          </p:cNvPr>
          <p:cNvGraphicFramePr>
            <a:graphicFrameLocks noGrp="1"/>
          </p:cNvGraphicFramePr>
          <p:nvPr>
            <p:ph type="chart" sz="quarter" idx="13"/>
            <p:extLst>
              <p:ext uri="{D42A27DB-BD31-4B8C-83A1-F6EECF244321}">
                <p14:modId xmlns:p14="http://schemas.microsoft.com/office/powerpoint/2010/main" val="2547151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866E7-6BB7-45E9-848F-0DBC217F60B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00BFE22-1BD2-4885-972B-367D9E899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709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F2532-A9CB-4BD6-B35F-BC057C33BED5}"/>
              </a:ext>
            </a:extLst>
          </p:cNvPr>
          <p:cNvSpPr>
            <a:spLocks noGrp="1"/>
          </p:cNvSpPr>
          <p:nvPr>
            <p:ph type="title"/>
          </p:nvPr>
        </p:nvSpPr>
        <p:spPr/>
        <p:txBody>
          <a:bodyPr/>
          <a:lstStyle/>
          <a:p>
            <a:r>
              <a:rPr lang="en-US"/>
              <a:t>Facebook Engaged Users | TrendSet</a:t>
            </a:r>
          </a:p>
        </p:txBody>
      </p:sp>
      <p:graphicFrame>
        <p:nvGraphicFramePr>
          <p:cNvPr id="6" name="Chart Placeholder 5">
            <a:extLst>
              <a:ext uri="{FF2B5EF4-FFF2-40B4-BE49-F238E27FC236}">
                <a16:creationId xmlns:a16="http://schemas.microsoft.com/office/drawing/2014/main" id="{9256B20D-E923-4E23-9C33-45ECFD2D75CA}"/>
              </a:ext>
            </a:extLst>
          </p:cNvPr>
          <p:cNvGraphicFramePr>
            <a:graphicFrameLocks noGrp="1"/>
          </p:cNvGraphicFramePr>
          <p:nvPr>
            <p:ph type="chart" sz="quarter" idx="13"/>
            <p:extLst>
              <p:ext uri="{D42A27DB-BD31-4B8C-83A1-F6EECF244321}">
                <p14:modId xmlns:p14="http://schemas.microsoft.com/office/powerpoint/2010/main" val="2710631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69FE15-FA11-47BB-B135-46439C5AA6A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FAB9616-E08E-4F07-8DD4-794BBB08F2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467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D6CC6-598D-40AF-8CF1-A71FBCA8F78C}"/>
              </a:ext>
            </a:extLst>
          </p:cNvPr>
          <p:cNvSpPr>
            <a:spLocks noGrp="1"/>
          </p:cNvSpPr>
          <p:nvPr>
            <p:ph type="title"/>
          </p:nvPr>
        </p:nvSpPr>
        <p:spPr/>
        <p:txBody>
          <a:bodyPr/>
          <a:lstStyle/>
          <a:p>
            <a:r>
              <a:rPr lang="en-US"/>
              <a:t>Facebook Page Views | TrendSet</a:t>
            </a:r>
          </a:p>
        </p:txBody>
      </p:sp>
      <p:graphicFrame>
        <p:nvGraphicFramePr>
          <p:cNvPr id="6" name="Chart Placeholder 5">
            <a:extLst>
              <a:ext uri="{FF2B5EF4-FFF2-40B4-BE49-F238E27FC236}">
                <a16:creationId xmlns:a16="http://schemas.microsoft.com/office/drawing/2014/main" id="{4A1CAFA2-97F6-4DB9-897E-0B56FFB06173}"/>
              </a:ext>
            </a:extLst>
          </p:cNvPr>
          <p:cNvGraphicFramePr>
            <a:graphicFrameLocks noGrp="1"/>
          </p:cNvGraphicFramePr>
          <p:nvPr>
            <p:ph type="chart" sz="quarter" idx="13"/>
            <p:extLst>
              <p:ext uri="{D42A27DB-BD31-4B8C-83A1-F6EECF244321}">
                <p14:modId xmlns:p14="http://schemas.microsoft.com/office/powerpoint/2010/main" val="3627823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511B5F-6DF6-4C3A-AC83-0C456F33B40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683B9DA-6226-4831-AFEC-07B5CE3551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53092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D5570-8E86-4EDD-9EFB-9764738D88B3}"/>
              </a:ext>
            </a:extLst>
          </p:cNvPr>
          <p:cNvSpPr>
            <a:spLocks noGrp="1"/>
          </p:cNvSpPr>
          <p:nvPr>
            <p:ph type="title"/>
          </p:nvPr>
        </p:nvSpPr>
        <p:spPr/>
        <p:txBody>
          <a:bodyPr/>
          <a:lstStyle/>
          <a:p>
            <a:r>
              <a:rPr lang="en-US"/>
              <a:t>Facebook Hashtag Detection | TrendSet - 1 of 3</a:t>
            </a:r>
          </a:p>
        </p:txBody>
      </p:sp>
      <p:graphicFrame>
        <p:nvGraphicFramePr>
          <p:cNvPr id="5" name="Table Placeholder 4">
            <a:extLst>
              <a:ext uri="{FF2B5EF4-FFF2-40B4-BE49-F238E27FC236}">
                <a16:creationId xmlns:a16="http://schemas.microsoft.com/office/drawing/2014/main" id="{2F001ED4-CF26-435E-9947-A515D00ED717}"/>
              </a:ext>
            </a:extLst>
          </p:cNvPr>
          <p:cNvGraphicFramePr>
            <a:graphicFrameLocks noGrp="1"/>
          </p:cNvGraphicFramePr>
          <p:nvPr>
            <p:ph type="tbl" sz="quarter" idx="13"/>
            <p:extLst>
              <p:ext uri="{D42A27DB-BD31-4B8C-83A1-F6EECF244321}">
                <p14:modId xmlns:p14="http://schemas.microsoft.com/office/powerpoint/2010/main" val="363217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061875"/>
                    </a:ext>
                  </a:extLst>
                </a:gridCol>
                <a:gridCol w="1152144">
                  <a:extLst>
                    <a:ext uri="{9D8B030D-6E8A-4147-A177-3AD203B41FA5}">
                      <a16:colId xmlns:a16="http://schemas.microsoft.com/office/drawing/2014/main" val="2365568530"/>
                    </a:ext>
                  </a:extLst>
                </a:gridCol>
                <a:gridCol w="1152144">
                  <a:extLst>
                    <a:ext uri="{9D8B030D-6E8A-4147-A177-3AD203B41FA5}">
                      <a16:colId xmlns:a16="http://schemas.microsoft.com/office/drawing/2014/main" val="894084822"/>
                    </a:ext>
                  </a:extLst>
                </a:gridCol>
                <a:gridCol w="1152144">
                  <a:extLst>
                    <a:ext uri="{9D8B030D-6E8A-4147-A177-3AD203B41FA5}">
                      <a16:colId xmlns:a16="http://schemas.microsoft.com/office/drawing/2014/main" val="60917332"/>
                    </a:ext>
                  </a:extLst>
                </a:gridCol>
                <a:gridCol w="1152144">
                  <a:extLst>
                    <a:ext uri="{9D8B030D-6E8A-4147-A177-3AD203B41FA5}">
                      <a16:colId xmlns:a16="http://schemas.microsoft.com/office/drawing/2014/main" val="83951467"/>
                    </a:ext>
                  </a:extLst>
                </a:gridCol>
                <a:gridCol w="1152144">
                  <a:extLst>
                    <a:ext uri="{9D8B030D-6E8A-4147-A177-3AD203B41FA5}">
                      <a16:colId xmlns:a16="http://schemas.microsoft.com/office/drawing/2014/main" val="578776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3977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extLst>
                  <a:ext uri="{0D108BD9-81ED-4DB2-BD59-A6C34878D82A}">
                    <a16:rowId xmlns:a16="http://schemas.microsoft.com/office/drawing/2014/main" val="76277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extLst>
                  <a:ext uri="{0D108BD9-81ED-4DB2-BD59-A6C34878D82A}">
                    <a16:rowId xmlns:a16="http://schemas.microsoft.com/office/drawing/2014/main" val="331329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14.076923076923</a:t>
                      </a:r>
                    </a:p>
                  </a:txBody>
                  <a:tcPr/>
                </a:tc>
                <a:extLst>
                  <a:ext uri="{0D108BD9-81ED-4DB2-BD59-A6C34878D82A}">
                    <a16:rowId xmlns:a16="http://schemas.microsoft.com/office/drawing/2014/main" val="125538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13.730769230769</a:t>
                      </a:r>
                    </a:p>
                  </a:txBody>
                  <a:tcPr/>
                </a:tc>
                <a:extLst>
                  <a:ext uri="{0D108BD9-81ED-4DB2-BD59-A6C34878D82A}">
                    <a16:rowId xmlns:a16="http://schemas.microsoft.com/office/drawing/2014/main" val="201455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13.730769230769</a:t>
                      </a:r>
                    </a:p>
                  </a:txBody>
                  <a:tcPr/>
                </a:tc>
                <a:extLst>
                  <a:ext uri="{0D108BD9-81ED-4DB2-BD59-A6C34878D82A}">
                    <a16:rowId xmlns:a16="http://schemas.microsoft.com/office/drawing/2014/main" val="351356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13.730769230769</a:t>
                      </a:r>
                    </a:p>
                  </a:txBody>
                  <a:tcPr/>
                </a:tc>
                <a:extLst>
                  <a:ext uri="{0D108BD9-81ED-4DB2-BD59-A6C34878D82A}">
                    <a16:rowId xmlns:a16="http://schemas.microsoft.com/office/drawing/2014/main" val="419115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13.730769230769</a:t>
                      </a:r>
                    </a:p>
                  </a:txBody>
                  <a:tcPr/>
                </a:tc>
                <a:extLst>
                  <a:ext uri="{0D108BD9-81ED-4DB2-BD59-A6C34878D82A}">
                    <a16:rowId xmlns:a16="http://schemas.microsoft.com/office/drawing/2014/main" val="167799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#trendsetsommer2019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a:t>
                      </a:r>
                    </a:p>
                  </a:txBody>
                  <a:tcPr/>
                </a:tc>
                <a:extLst>
                  <a:ext uri="{0D108BD9-81ED-4DB2-BD59-A6C34878D82A}">
                    <a16:rowId xmlns:a16="http://schemas.microsoft.com/office/drawing/2014/main" val="406972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13.708333333333</a:t>
                      </a:r>
                    </a:p>
                  </a:txBody>
                  <a:tcPr/>
                </a:tc>
                <a:extLst>
                  <a:ext uri="{0D108BD9-81ED-4DB2-BD59-A6C34878D82A}">
                    <a16:rowId xmlns:a16="http://schemas.microsoft.com/office/drawing/2014/main" val="329515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0.43478260869565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1.4782608695652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14.260869565217</a:t>
                      </a:r>
                    </a:p>
                  </a:txBody>
                  <a:tcPr/>
                </a:tc>
                <a:extLst>
                  <a:ext uri="{0D108BD9-81ED-4DB2-BD59-A6C34878D82A}">
                    <a16:rowId xmlns:a16="http://schemas.microsoft.com/office/drawing/2014/main" val="4225796512"/>
                  </a:ext>
                </a:extLst>
              </a:tr>
            </a:tbl>
          </a:graphicData>
        </a:graphic>
      </p:graphicFrame>
      <p:sp>
        <p:nvSpPr>
          <p:cNvPr id="4" name="Text Placeholder 3">
            <a:extLst>
              <a:ext uri="{FF2B5EF4-FFF2-40B4-BE49-F238E27FC236}">
                <a16:creationId xmlns:a16="http://schemas.microsoft.com/office/drawing/2014/main" id="{2A506DF9-D1AE-45B3-AECE-9AE9D5C7091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267674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82F6-61E7-4AC2-9081-C075E6DE7274}"/>
              </a:ext>
            </a:extLst>
          </p:cNvPr>
          <p:cNvSpPr>
            <a:spLocks noGrp="1"/>
          </p:cNvSpPr>
          <p:nvPr>
            <p:ph type="title"/>
          </p:nvPr>
        </p:nvSpPr>
        <p:spPr/>
        <p:txBody>
          <a:bodyPr/>
          <a:lstStyle/>
          <a:p>
            <a:r>
              <a:rPr lang="en-US"/>
              <a:t>Facebook Hashtag Detection | TrendSet - 2 of 3</a:t>
            </a:r>
          </a:p>
        </p:txBody>
      </p:sp>
      <p:graphicFrame>
        <p:nvGraphicFramePr>
          <p:cNvPr id="5" name="Table Placeholder 4">
            <a:extLst>
              <a:ext uri="{FF2B5EF4-FFF2-40B4-BE49-F238E27FC236}">
                <a16:creationId xmlns:a16="http://schemas.microsoft.com/office/drawing/2014/main" id="{F58ACDEA-911A-4E1C-8B21-47FC04C7CFBC}"/>
              </a:ext>
            </a:extLst>
          </p:cNvPr>
          <p:cNvGraphicFramePr>
            <a:graphicFrameLocks noGrp="1"/>
          </p:cNvGraphicFramePr>
          <p:nvPr>
            <p:ph type="tbl" sz="quarter" idx="13"/>
            <p:extLst>
              <p:ext uri="{D42A27DB-BD31-4B8C-83A1-F6EECF244321}">
                <p14:modId xmlns:p14="http://schemas.microsoft.com/office/powerpoint/2010/main" val="3191720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1971614"/>
                    </a:ext>
                  </a:extLst>
                </a:gridCol>
                <a:gridCol w="1152144">
                  <a:extLst>
                    <a:ext uri="{9D8B030D-6E8A-4147-A177-3AD203B41FA5}">
                      <a16:colId xmlns:a16="http://schemas.microsoft.com/office/drawing/2014/main" val="3427829290"/>
                    </a:ext>
                  </a:extLst>
                </a:gridCol>
                <a:gridCol w="1152144">
                  <a:extLst>
                    <a:ext uri="{9D8B030D-6E8A-4147-A177-3AD203B41FA5}">
                      <a16:colId xmlns:a16="http://schemas.microsoft.com/office/drawing/2014/main" val="1755859394"/>
                    </a:ext>
                  </a:extLst>
                </a:gridCol>
                <a:gridCol w="1152144">
                  <a:extLst>
                    <a:ext uri="{9D8B030D-6E8A-4147-A177-3AD203B41FA5}">
                      <a16:colId xmlns:a16="http://schemas.microsoft.com/office/drawing/2014/main" val="1173072054"/>
                    </a:ext>
                  </a:extLst>
                </a:gridCol>
                <a:gridCol w="1152144">
                  <a:extLst>
                    <a:ext uri="{9D8B030D-6E8A-4147-A177-3AD203B41FA5}">
                      <a16:colId xmlns:a16="http://schemas.microsoft.com/office/drawing/2014/main" val="2830893846"/>
                    </a:ext>
                  </a:extLst>
                </a:gridCol>
                <a:gridCol w="1152144">
                  <a:extLst>
                    <a:ext uri="{9D8B030D-6E8A-4147-A177-3AD203B41FA5}">
                      <a16:colId xmlns:a16="http://schemas.microsoft.com/office/drawing/2014/main" val="4158719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7051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14.090909090909</a:t>
                      </a:r>
                    </a:p>
                  </a:txBody>
                  <a:tcPr/>
                </a:tc>
                <a:extLst>
                  <a:ext uri="{0D108BD9-81ED-4DB2-BD59-A6C34878D82A}">
                    <a16:rowId xmlns:a16="http://schemas.microsoft.com/office/drawing/2014/main" val="276002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13.761904761905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15.619047619048</a:t>
                      </a:r>
                    </a:p>
                  </a:txBody>
                  <a:tcPr/>
                </a:tc>
                <a:extLst>
                  <a:ext uri="{0D108BD9-81ED-4DB2-BD59-A6C34878D82A}">
                    <a16:rowId xmlns:a16="http://schemas.microsoft.com/office/drawing/2014/main" val="255771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extLst>
                  <a:ext uri="{0D108BD9-81ED-4DB2-BD59-A6C34878D82A}">
                    <a16:rowId xmlns:a16="http://schemas.microsoft.com/office/drawing/2014/main" val="325741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extLst>
                  <a:ext uri="{0D108BD9-81ED-4DB2-BD59-A6C34878D82A}">
                    <a16:rowId xmlns:a16="http://schemas.microsoft.com/office/drawing/2014/main" val="318191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13.555555555556</a:t>
                      </a:r>
                    </a:p>
                  </a:txBody>
                  <a:tcPr/>
                </a:tc>
                <a:extLst>
                  <a:ext uri="{0D108BD9-81ED-4DB2-BD59-A6C34878D82A}">
                    <a16:rowId xmlns:a16="http://schemas.microsoft.com/office/drawing/2014/main" val="223409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extLst>
                  <a:ext uri="{0D108BD9-81ED-4DB2-BD59-A6C34878D82A}">
                    <a16:rowId xmlns:a16="http://schemas.microsoft.com/office/drawing/2014/main" val="409430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14.428571428571</a:t>
                      </a:r>
                    </a:p>
                  </a:txBody>
                  <a:tcPr/>
                </a:tc>
                <a:extLst>
                  <a:ext uri="{0D108BD9-81ED-4DB2-BD59-A6C34878D82A}">
                    <a16:rowId xmlns:a16="http://schemas.microsoft.com/office/drawing/2014/main" val="120840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#aw2019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extLst>
                  <a:ext uri="{0D108BD9-81ED-4DB2-BD59-A6C34878D82A}">
                    <a16:rowId xmlns:a16="http://schemas.microsoft.com/office/drawing/2014/main" val="51247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extLst>
                  <a:ext uri="{0D108BD9-81ED-4DB2-BD59-A6C34878D82A}">
                    <a16:rowId xmlns:a16="http://schemas.microsoft.com/office/drawing/2014/main" val="130558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extLst>
                  <a:ext uri="{0D108BD9-81ED-4DB2-BD59-A6C34878D82A}">
                    <a16:rowId xmlns:a16="http://schemas.microsoft.com/office/drawing/2014/main" val="277876432"/>
                  </a:ext>
                </a:extLst>
              </a:tr>
            </a:tbl>
          </a:graphicData>
        </a:graphic>
      </p:graphicFrame>
      <p:sp>
        <p:nvSpPr>
          <p:cNvPr id="4" name="Text Placeholder 3">
            <a:extLst>
              <a:ext uri="{FF2B5EF4-FFF2-40B4-BE49-F238E27FC236}">
                <a16:creationId xmlns:a16="http://schemas.microsoft.com/office/drawing/2014/main" id="{04448DB9-3DA2-4091-806C-2C53D4DE5AB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98829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9140B-0F6D-474D-BE47-95EFEF0070B8}"/>
              </a:ext>
            </a:extLst>
          </p:cNvPr>
          <p:cNvSpPr>
            <a:spLocks noGrp="1"/>
          </p:cNvSpPr>
          <p:nvPr>
            <p:ph type="title"/>
          </p:nvPr>
        </p:nvSpPr>
        <p:spPr/>
        <p:txBody>
          <a:bodyPr/>
          <a:lstStyle/>
          <a:p>
            <a:r>
              <a:rPr lang="en-US"/>
              <a:t>Facebook Hashtag Detection | TrendSet - 3 of 3</a:t>
            </a:r>
          </a:p>
        </p:txBody>
      </p:sp>
      <p:graphicFrame>
        <p:nvGraphicFramePr>
          <p:cNvPr id="5" name="Table Placeholder 4">
            <a:extLst>
              <a:ext uri="{FF2B5EF4-FFF2-40B4-BE49-F238E27FC236}">
                <a16:creationId xmlns:a16="http://schemas.microsoft.com/office/drawing/2014/main" id="{362DB366-8538-4A9E-9EAD-F54083DD2C34}"/>
              </a:ext>
            </a:extLst>
          </p:cNvPr>
          <p:cNvGraphicFramePr>
            <a:graphicFrameLocks noGrp="1"/>
          </p:cNvGraphicFramePr>
          <p:nvPr>
            <p:ph type="tbl" sz="quarter" idx="13"/>
            <p:extLst>
              <p:ext uri="{D42A27DB-BD31-4B8C-83A1-F6EECF244321}">
                <p14:modId xmlns:p14="http://schemas.microsoft.com/office/powerpoint/2010/main" val="1035837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4865117"/>
                    </a:ext>
                  </a:extLst>
                </a:gridCol>
                <a:gridCol w="1152144">
                  <a:extLst>
                    <a:ext uri="{9D8B030D-6E8A-4147-A177-3AD203B41FA5}">
                      <a16:colId xmlns:a16="http://schemas.microsoft.com/office/drawing/2014/main" val="1292990884"/>
                    </a:ext>
                  </a:extLst>
                </a:gridCol>
                <a:gridCol w="1152144">
                  <a:extLst>
                    <a:ext uri="{9D8B030D-6E8A-4147-A177-3AD203B41FA5}">
                      <a16:colId xmlns:a16="http://schemas.microsoft.com/office/drawing/2014/main" val="4269873463"/>
                    </a:ext>
                  </a:extLst>
                </a:gridCol>
                <a:gridCol w="1152144">
                  <a:extLst>
                    <a:ext uri="{9D8B030D-6E8A-4147-A177-3AD203B41FA5}">
                      <a16:colId xmlns:a16="http://schemas.microsoft.com/office/drawing/2014/main" val="1091235083"/>
                    </a:ext>
                  </a:extLst>
                </a:gridCol>
                <a:gridCol w="1152144">
                  <a:extLst>
                    <a:ext uri="{9D8B030D-6E8A-4147-A177-3AD203B41FA5}">
                      <a16:colId xmlns:a16="http://schemas.microsoft.com/office/drawing/2014/main" val="3424915911"/>
                    </a:ext>
                  </a:extLst>
                </a:gridCol>
                <a:gridCol w="1152144">
                  <a:extLst>
                    <a:ext uri="{9D8B030D-6E8A-4147-A177-3AD203B41FA5}">
                      <a16:colId xmlns:a16="http://schemas.microsoft.com/office/drawing/2014/main" val="682933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90853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81162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#christmas2019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21064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#floristiktrends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67734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149529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951369518"/>
                  </a:ext>
                </a:extLst>
              </a:tr>
            </a:tbl>
          </a:graphicData>
        </a:graphic>
      </p:graphicFrame>
      <p:sp>
        <p:nvSpPr>
          <p:cNvPr id="4" name="Text Placeholder 3">
            <a:extLst>
              <a:ext uri="{FF2B5EF4-FFF2-40B4-BE49-F238E27FC236}">
                <a16:creationId xmlns:a16="http://schemas.microsoft.com/office/drawing/2014/main" id="{3DB1BB65-20AE-41CD-A4BB-99FB2CB611DC}"/>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865366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4571</Words>
  <Application>Microsoft Office PowerPoint</Application>
  <PresentationFormat>On-screen Show (4:3)</PresentationFormat>
  <Paragraphs>2002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Facebook Quartal</vt:lpstr>
      <vt:lpstr>Facebook Key Metrics Table | TrendSet</vt:lpstr>
      <vt:lpstr>Facebook Key Metrics Table | TrendSet</vt:lpstr>
      <vt:lpstr>Facebook Fans Total | TrendSet</vt:lpstr>
      <vt:lpstr>Facebook Own Posts Table | TrendSet - 1 of 26</vt:lpstr>
      <vt:lpstr>Facebook Own Posts Table | TrendSet - 2 of 26</vt:lpstr>
      <vt:lpstr>Facebook Own Posts Table | TrendSet - 3 of 26</vt:lpstr>
      <vt:lpstr>Facebook Own Posts Table | TrendSet - 4 of 26</vt:lpstr>
      <vt:lpstr>Facebook Own Posts Table | TrendSet - 5 of 26</vt:lpstr>
      <vt:lpstr>Facebook Own Posts Table | TrendSet - 6 of 26</vt:lpstr>
      <vt:lpstr>Facebook Own Posts Table | TrendSet - 7 of 26</vt:lpstr>
      <vt:lpstr>Facebook Own Posts Table | TrendSet - 8 of 26</vt:lpstr>
      <vt:lpstr>Facebook Own Posts Table | TrendSet - 9 of 26</vt:lpstr>
      <vt:lpstr>Facebook Own Posts Table | TrendSet - 10 of 26</vt:lpstr>
      <vt:lpstr>Facebook Own Posts Table | TrendSet - 11 of 26</vt:lpstr>
      <vt:lpstr>Facebook Own Posts Table | TrendSet - 12 of 26</vt:lpstr>
      <vt:lpstr>Facebook Own Posts Table | TrendSet - 13 of 26</vt:lpstr>
      <vt:lpstr>Facebook Own Posts Table | TrendSet - 14 of 26</vt:lpstr>
      <vt:lpstr>Facebook Own Posts Table | TrendSet - 15 of 26</vt:lpstr>
      <vt:lpstr>Facebook Own Posts Table | TrendSet - 16 of 26</vt:lpstr>
      <vt:lpstr>Facebook Own Posts Table | TrendSet - 17 of 26</vt:lpstr>
      <vt:lpstr>Facebook Own Posts Table | TrendSet - 18 of 26</vt:lpstr>
      <vt:lpstr>Facebook Own Posts Table | TrendSet - 19 of 26</vt:lpstr>
      <vt:lpstr>Facebook Own Posts Table | TrendSet - 20 of 26</vt:lpstr>
      <vt:lpstr>Facebook Own Posts Table | TrendSet - 21 of 26</vt:lpstr>
      <vt:lpstr>Facebook Own Posts Table | TrendSet - 22 of 26</vt:lpstr>
      <vt:lpstr>Facebook Own Posts Table | TrendSet - 23 of 26</vt:lpstr>
      <vt:lpstr>Facebook Own Posts Table | TrendSet - 24 of 26</vt:lpstr>
      <vt:lpstr>Facebook Own Posts Table | TrendSet - 25 of 26</vt:lpstr>
      <vt:lpstr>Facebook Own Posts Table | TrendSet - 26 of 26</vt:lpstr>
      <vt:lpstr>Facebook Reach By Country Table | TrendSet - 1 of 3</vt:lpstr>
      <vt:lpstr>Facebook Reach By Country Table | TrendSet - 2 of 3</vt:lpstr>
      <vt:lpstr>Facebook Reach By Country Table | TrendSet - 3 of 3</vt:lpstr>
      <vt:lpstr>Facebook Organic, Viral &amp; Paid Reach over Time | TrendSet</vt:lpstr>
      <vt:lpstr>Facebook Interaction Rate | TrendSet</vt:lpstr>
      <vt:lpstr>Facebook Engaged Users | TrendSet</vt:lpstr>
      <vt:lpstr>Facebook Page Views | TrendSet</vt:lpstr>
      <vt:lpstr>Facebook Hashtag Detection | TrendSet - 1 of 3</vt:lpstr>
      <vt:lpstr>Facebook Hashtag Detection | TrendSet - 2 of 3</vt:lpstr>
      <vt:lpstr>Facebook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2020-01-24T09:38:49Z</dcterms:created>
  <dcterms:modified xsi:type="dcterms:W3CDTF">2020-01-24T09:41:42Z</dcterms:modified>
</cp:coreProperties>
</file>