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DA407-AF52-436D-9B01-2B892ACE38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128966-B1CA-4BF5-B588-AD84EADBC2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60760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050A2-BB79-4446-A118-4636736A7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TrendSet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58FC42-42BA-4114-914D-585494EA4E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5537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3826963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03267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2816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5034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182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31081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4545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2354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0200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2837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5445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5083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5469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93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5.1033 %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08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4.6387 %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70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10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4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9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60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45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048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60A45-77D1-4E70-8DF7-AC0CECF00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041005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7B364-34EC-4B11-ADCD-62FD87198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TrendSet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D7B7D-10B0-48D4-BB5C-BC7D3A7C87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5833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9637306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696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7660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2019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7079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6875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3175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5616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4496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7479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0070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6153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2027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85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55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87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54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9.0380 %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692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AEA21-CFE9-41F3-ADC9-747BDBE5A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8229299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318</Words>
  <Application>Microsoft Office PowerPoint</Application>
  <PresentationFormat>On-screen Show (4:3)</PresentationFormat>
  <Paragraphs>188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Overview by Month</vt:lpstr>
      <vt:lpstr>Facebook Key Metrics by Month | TrendSet - 1 of 2</vt:lpstr>
      <vt:lpstr>Facebook Key Metrics by Month | TrendSet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2020-01-24T09:19:32Z</dcterms:created>
  <dcterms:modified xsi:type="dcterms:W3CDTF">2020-01-24T09:19:47Z</dcterms:modified>
</cp:coreProperties>
</file>