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92" autoAdjust="0"/>
  </p:normalViewPr>
  <p:slideViewPr>
    <p:cSldViewPr snapToGrid="0">
      <p:cViewPr varScale="1">
        <p:scale>
          <a:sx n="59" d="100"/>
          <a:sy n="59" d="100"/>
        </p:scale>
        <p:origin x="84" y="51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TrendSet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43739</c:v>
                </c:pt>
                <c:pt idx="1">
                  <c:v>43740</c:v>
                </c:pt>
                <c:pt idx="2">
                  <c:v>43741</c:v>
                </c:pt>
                <c:pt idx="3">
                  <c:v>43742</c:v>
                </c:pt>
                <c:pt idx="4">
                  <c:v>43743</c:v>
                </c:pt>
                <c:pt idx="5">
                  <c:v>43744</c:v>
                </c:pt>
                <c:pt idx="6">
                  <c:v>43745</c:v>
                </c:pt>
                <c:pt idx="7">
                  <c:v>43746</c:v>
                </c:pt>
                <c:pt idx="8">
                  <c:v>43747</c:v>
                </c:pt>
                <c:pt idx="9">
                  <c:v>43748</c:v>
                </c:pt>
                <c:pt idx="10">
                  <c:v>43749</c:v>
                </c:pt>
                <c:pt idx="11">
                  <c:v>43750</c:v>
                </c:pt>
                <c:pt idx="12">
                  <c:v>43751</c:v>
                </c:pt>
                <c:pt idx="13">
                  <c:v>43752</c:v>
                </c:pt>
                <c:pt idx="14">
                  <c:v>43753</c:v>
                </c:pt>
                <c:pt idx="15">
                  <c:v>43754</c:v>
                </c:pt>
                <c:pt idx="16">
                  <c:v>43755</c:v>
                </c:pt>
                <c:pt idx="17">
                  <c:v>43756</c:v>
                </c:pt>
                <c:pt idx="18">
                  <c:v>43757</c:v>
                </c:pt>
                <c:pt idx="19">
                  <c:v>43758</c:v>
                </c:pt>
                <c:pt idx="20">
                  <c:v>43759</c:v>
                </c:pt>
                <c:pt idx="21">
                  <c:v>43760</c:v>
                </c:pt>
                <c:pt idx="22">
                  <c:v>43761</c:v>
                </c:pt>
                <c:pt idx="23">
                  <c:v>43762</c:v>
                </c:pt>
                <c:pt idx="24">
                  <c:v>43763</c:v>
                </c:pt>
                <c:pt idx="25">
                  <c:v>43764</c:v>
                </c:pt>
                <c:pt idx="26">
                  <c:v>43765</c:v>
                </c:pt>
                <c:pt idx="27">
                  <c:v>43766</c:v>
                </c:pt>
                <c:pt idx="28">
                  <c:v>43767</c:v>
                </c:pt>
                <c:pt idx="29">
                  <c:v>43768</c:v>
                </c:pt>
                <c:pt idx="30">
                  <c:v>43769</c:v>
                </c:pt>
                <c:pt idx="31">
                  <c:v>43770</c:v>
                </c:pt>
                <c:pt idx="32">
                  <c:v>43771</c:v>
                </c:pt>
                <c:pt idx="33">
                  <c:v>43772</c:v>
                </c:pt>
                <c:pt idx="34">
                  <c:v>43773</c:v>
                </c:pt>
                <c:pt idx="35">
                  <c:v>43774</c:v>
                </c:pt>
                <c:pt idx="36">
                  <c:v>43775</c:v>
                </c:pt>
                <c:pt idx="37">
                  <c:v>43776</c:v>
                </c:pt>
                <c:pt idx="38">
                  <c:v>43777</c:v>
                </c:pt>
                <c:pt idx="39">
                  <c:v>43778</c:v>
                </c:pt>
                <c:pt idx="40">
                  <c:v>43779</c:v>
                </c:pt>
                <c:pt idx="41">
                  <c:v>43780</c:v>
                </c:pt>
                <c:pt idx="42">
                  <c:v>43781</c:v>
                </c:pt>
                <c:pt idx="43">
                  <c:v>43782</c:v>
                </c:pt>
                <c:pt idx="44">
                  <c:v>43783</c:v>
                </c:pt>
                <c:pt idx="45">
                  <c:v>43784</c:v>
                </c:pt>
                <c:pt idx="46">
                  <c:v>43785</c:v>
                </c:pt>
                <c:pt idx="47">
                  <c:v>43786</c:v>
                </c:pt>
                <c:pt idx="48">
                  <c:v>43787</c:v>
                </c:pt>
                <c:pt idx="49">
                  <c:v>43788</c:v>
                </c:pt>
                <c:pt idx="50">
                  <c:v>43789</c:v>
                </c:pt>
                <c:pt idx="51">
                  <c:v>43790</c:v>
                </c:pt>
                <c:pt idx="52">
                  <c:v>43791</c:v>
                </c:pt>
                <c:pt idx="53">
                  <c:v>43792</c:v>
                </c:pt>
                <c:pt idx="54">
                  <c:v>43793</c:v>
                </c:pt>
                <c:pt idx="55">
                  <c:v>43794</c:v>
                </c:pt>
                <c:pt idx="56">
                  <c:v>43795</c:v>
                </c:pt>
                <c:pt idx="57">
                  <c:v>43796</c:v>
                </c:pt>
                <c:pt idx="58">
                  <c:v>43797</c:v>
                </c:pt>
                <c:pt idx="59">
                  <c:v>43798</c:v>
                </c:pt>
                <c:pt idx="60">
                  <c:v>43799</c:v>
                </c:pt>
                <c:pt idx="61">
                  <c:v>43800</c:v>
                </c:pt>
                <c:pt idx="62">
                  <c:v>43801</c:v>
                </c:pt>
                <c:pt idx="63">
                  <c:v>43802</c:v>
                </c:pt>
                <c:pt idx="64">
                  <c:v>43803</c:v>
                </c:pt>
                <c:pt idx="65">
                  <c:v>43804</c:v>
                </c:pt>
                <c:pt idx="66">
                  <c:v>43805</c:v>
                </c:pt>
                <c:pt idx="67">
                  <c:v>43806</c:v>
                </c:pt>
                <c:pt idx="68">
                  <c:v>43807</c:v>
                </c:pt>
                <c:pt idx="69">
                  <c:v>43808</c:v>
                </c:pt>
                <c:pt idx="70">
                  <c:v>43809</c:v>
                </c:pt>
                <c:pt idx="71">
                  <c:v>43810</c:v>
                </c:pt>
                <c:pt idx="72">
                  <c:v>43811</c:v>
                </c:pt>
                <c:pt idx="73">
                  <c:v>43812</c:v>
                </c:pt>
                <c:pt idx="74">
                  <c:v>43813</c:v>
                </c:pt>
                <c:pt idx="75">
                  <c:v>43814</c:v>
                </c:pt>
                <c:pt idx="76">
                  <c:v>43815</c:v>
                </c:pt>
                <c:pt idx="77">
                  <c:v>43816</c:v>
                </c:pt>
                <c:pt idx="78">
                  <c:v>43817</c:v>
                </c:pt>
                <c:pt idx="79">
                  <c:v>43818</c:v>
                </c:pt>
                <c:pt idx="80">
                  <c:v>43819</c:v>
                </c:pt>
                <c:pt idx="81">
                  <c:v>43820</c:v>
                </c:pt>
                <c:pt idx="82">
                  <c:v>43821</c:v>
                </c:pt>
                <c:pt idx="83">
                  <c:v>43822</c:v>
                </c:pt>
                <c:pt idx="84">
                  <c:v>43823</c:v>
                </c:pt>
                <c:pt idx="85">
                  <c:v>43824</c:v>
                </c:pt>
                <c:pt idx="86">
                  <c:v>43825</c:v>
                </c:pt>
                <c:pt idx="87">
                  <c:v>43826</c:v>
                </c:pt>
                <c:pt idx="88">
                  <c:v>43827</c:v>
                </c:pt>
                <c:pt idx="89">
                  <c:v>43828</c:v>
                </c:pt>
                <c:pt idx="90">
                  <c:v>43829</c:v>
                </c:pt>
                <c:pt idx="91">
                  <c:v>43830</c:v>
                </c:pt>
              </c:numCache>
            </c:numRef>
          </c:cat>
          <c:val>
            <c:numRef>
              <c:f>Sheet1!$B$2:$B$93</c:f>
              <c:numCache>
                <c:formatCode>General</c:formatCode>
                <c:ptCount val="92"/>
                <c:pt idx="0">
                  <c:v>3203</c:v>
                </c:pt>
                <c:pt idx="1">
                  <c:v>3203</c:v>
                </c:pt>
                <c:pt idx="2">
                  <c:v>3203</c:v>
                </c:pt>
                <c:pt idx="3">
                  <c:v>3202</c:v>
                </c:pt>
                <c:pt idx="4">
                  <c:v>3203</c:v>
                </c:pt>
                <c:pt idx="5">
                  <c:v>3203</c:v>
                </c:pt>
                <c:pt idx="6">
                  <c:v>3202</c:v>
                </c:pt>
                <c:pt idx="7">
                  <c:v>3202</c:v>
                </c:pt>
                <c:pt idx="8">
                  <c:v>3205</c:v>
                </c:pt>
                <c:pt idx="9">
                  <c:v>3204</c:v>
                </c:pt>
                <c:pt idx="10">
                  <c:v>3203</c:v>
                </c:pt>
                <c:pt idx="11">
                  <c:v>3205</c:v>
                </c:pt>
                <c:pt idx="12">
                  <c:v>3205</c:v>
                </c:pt>
                <c:pt idx="13">
                  <c:v>3205</c:v>
                </c:pt>
                <c:pt idx="14">
                  <c:v>3205</c:v>
                </c:pt>
                <c:pt idx="15">
                  <c:v>3205</c:v>
                </c:pt>
                <c:pt idx="16">
                  <c:v>3204</c:v>
                </c:pt>
                <c:pt idx="17">
                  <c:v>3204</c:v>
                </c:pt>
                <c:pt idx="18">
                  <c:v>3204</c:v>
                </c:pt>
                <c:pt idx="19">
                  <c:v>3204</c:v>
                </c:pt>
                <c:pt idx="20">
                  <c:v>3203</c:v>
                </c:pt>
                <c:pt idx="21">
                  <c:v>3204</c:v>
                </c:pt>
                <c:pt idx="22">
                  <c:v>3205</c:v>
                </c:pt>
                <c:pt idx="23">
                  <c:v>3203</c:v>
                </c:pt>
                <c:pt idx="24">
                  <c:v>3205</c:v>
                </c:pt>
                <c:pt idx="25">
                  <c:v>3205</c:v>
                </c:pt>
                <c:pt idx="26">
                  <c:v>3205</c:v>
                </c:pt>
                <c:pt idx="27">
                  <c:v>3205</c:v>
                </c:pt>
                <c:pt idx="28">
                  <c:v>3205</c:v>
                </c:pt>
                <c:pt idx="29">
                  <c:v>3204</c:v>
                </c:pt>
                <c:pt idx="30">
                  <c:v>3205</c:v>
                </c:pt>
                <c:pt idx="31">
                  <c:v>3206</c:v>
                </c:pt>
                <c:pt idx="32">
                  <c:v>3206</c:v>
                </c:pt>
                <c:pt idx="33">
                  <c:v>3206</c:v>
                </c:pt>
                <c:pt idx="34">
                  <c:v>3206</c:v>
                </c:pt>
                <c:pt idx="35">
                  <c:v>3206</c:v>
                </c:pt>
                <c:pt idx="36">
                  <c:v>3207</c:v>
                </c:pt>
                <c:pt idx="37">
                  <c:v>3206</c:v>
                </c:pt>
                <c:pt idx="38">
                  <c:v>3207</c:v>
                </c:pt>
                <c:pt idx="39">
                  <c:v>3206</c:v>
                </c:pt>
                <c:pt idx="40">
                  <c:v>3205</c:v>
                </c:pt>
                <c:pt idx="41">
                  <c:v>3206</c:v>
                </c:pt>
                <c:pt idx="42">
                  <c:v>3206</c:v>
                </c:pt>
                <c:pt idx="43">
                  <c:v>3206</c:v>
                </c:pt>
                <c:pt idx="44">
                  <c:v>3208</c:v>
                </c:pt>
                <c:pt idx="45">
                  <c:v>3208</c:v>
                </c:pt>
                <c:pt idx="46">
                  <c:v>3208</c:v>
                </c:pt>
                <c:pt idx="47">
                  <c:v>3208</c:v>
                </c:pt>
                <c:pt idx="48">
                  <c:v>3212</c:v>
                </c:pt>
                <c:pt idx="49">
                  <c:v>3211</c:v>
                </c:pt>
                <c:pt idx="50">
                  <c:v>3212</c:v>
                </c:pt>
                <c:pt idx="51">
                  <c:v>3223</c:v>
                </c:pt>
                <c:pt idx="52">
                  <c:v>3224</c:v>
                </c:pt>
                <c:pt idx="53">
                  <c:v>3226</c:v>
                </c:pt>
                <c:pt idx="54">
                  <c:v>3227</c:v>
                </c:pt>
                <c:pt idx="55">
                  <c:v>3227</c:v>
                </c:pt>
                <c:pt idx="56">
                  <c:v>3227</c:v>
                </c:pt>
                <c:pt idx="57">
                  <c:v>3228</c:v>
                </c:pt>
                <c:pt idx="58">
                  <c:v>3228</c:v>
                </c:pt>
                <c:pt idx="59">
                  <c:v>3240</c:v>
                </c:pt>
                <c:pt idx="60">
                  <c:v>3254</c:v>
                </c:pt>
                <c:pt idx="61">
                  <c:v>3264</c:v>
                </c:pt>
                <c:pt idx="62">
                  <c:v>3277</c:v>
                </c:pt>
                <c:pt idx="63">
                  <c:v>3288</c:v>
                </c:pt>
                <c:pt idx="64">
                  <c:v>3292</c:v>
                </c:pt>
                <c:pt idx="65">
                  <c:v>3301</c:v>
                </c:pt>
                <c:pt idx="66">
                  <c:v>3314</c:v>
                </c:pt>
                <c:pt idx="67">
                  <c:v>3322</c:v>
                </c:pt>
                <c:pt idx="68">
                  <c:v>3332</c:v>
                </c:pt>
                <c:pt idx="69">
                  <c:v>3337</c:v>
                </c:pt>
                <c:pt idx="70">
                  <c:v>3338</c:v>
                </c:pt>
                <c:pt idx="71">
                  <c:v>3339</c:v>
                </c:pt>
                <c:pt idx="72">
                  <c:v>3341</c:v>
                </c:pt>
                <c:pt idx="73">
                  <c:v>3342</c:v>
                </c:pt>
                <c:pt idx="74">
                  <c:v>3343</c:v>
                </c:pt>
                <c:pt idx="75">
                  <c:v>3344</c:v>
                </c:pt>
                <c:pt idx="76">
                  <c:v>3347</c:v>
                </c:pt>
                <c:pt idx="77">
                  <c:v>3349</c:v>
                </c:pt>
                <c:pt idx="78">
                  <c:v>3352</c:v>
                </c:pt>
                <c:pt idx="79">
                  <c:v>3355</c:v>
                </c:pt>
                <c:pt idx="80">
                  <c:v>3356</c:v>
                </c:pt>
                <c:pt idx="81">
                  <c:v>3358</c:v>
                </c:pt>
                <c:pt idx="82">
                  <c:v>3360</c:v>
                </c:pt>
                <c:pt idx="83">
                  <c:v>3360</c:v>
                </c:pt>
                <c:pt idx="84">
                  <c:v>3361</c:v>
                </c:pt>
                <c:pt idx="85">
                  <c:v>3363</c:v>
                </c:pt>
                <c:pt idx="86">
                  <c:v>3363</c:v>
                </c:pt>
                <c:pt idx="87">
                  <c:v>3366</c:v>
                </c:pt>
                <c:pt idx="88">
                  <c:v>3368</c:v>
                </c:pt>
                <c:pt idx="89">
                  <c:v>3372</c:v>
                </c:pt>
                <c:pt idx="90">
                  <c:v>3374</c:v>
                </c:pt>
                <c:pt idx="91">
                  <c:v>3376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147-439E-A536-7EF073743F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4234016"/>
        <c:axId val="284235000"/>
      </c:lineChart>
      <c:dateAx>
        <c:axId val="2842340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235000"/>
        <c:crosses val="autoZero"/>
        <c:auto val="1"/>
        <c:lblOffset val="100"/>
        <c:baseTimeUnit val="days"/>
      </c:dateAx>
      <c:valAx>
        <c:axId val="284235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234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TrendSet Organic Reach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43739</c:v>
                </c:pt>
                <c:pt idx="1">
                  <c:v>43740</c:v>
                </c:pt>
                <c:pt idx="2">
                  <c:v>43741</c:v>
                </c:pt>
                <c:pt idx="3">
                  <c:v>43742</c:v>
                </c:pt>
                <c:pt idx="4">
                  <c:v>43743</c:v>
                </c:pt>
                <c:pt idx="5">
                  <c:v>43744</c:v>
                </c:pt>
                <c:pt idx="6">
                  <c:v>43745</c:v>
                </c:pt>
                <c:pt idx="7">
                  <c:v>43746</c:v>
                </c:pt>
                <c:pt idx="8">
                  <c:v>43747</c:v>
                </c:pt>
                <c:pt idx="9">
                  <c:v>43748</c:v>
                </c:pt>
                <c:pt idx="10">
                  <c:v>43749</c:v>
                </c:pt>
                <c:pt idx="11">
                  <c:v>43750</c:v>
                </c:pt>
                <c:pt idx="12">
                  <c:v>43751</c:v>
                </c:pt>
                <c:pt idx="13">
                  <c:v>43752</c:v>
                </c:pt>
                <c:pt idx="14">
                  <c:v>43753</c:v>
                </c:pt>
                <c:pt idx="15">
                  <c:v>43754</c:v>
                </c:pt>
                <c:pt idx="16">
                  <c:v>43755</c:v>
                </c:pt>
                <c:pt idx="17">
                  <c:v>43756</c:v>
                </c:pt>
                <c:pt idx="18">
                  <c:v>43757</c:v>
                </c:pt>
                <c:pt idx="19">
                  <c:v>43758</c:v>
                </c:pt>
                <c:pt idx="20">
                  <c:v>43759</c:v>
                </c:pt>
                <c:pt idx="21">
                  <c:v>43760</c:v>
                </c:pt>
                <c:pt idx="22">
                  <c:v>43761</c:v>
                </c:pt>
                <c:pt idx="23">
                  <c:v>43762</c:v>
                </c:pt>
                <c:pt idx="24">
                  <c:v>43763</c:v>
                </c:pt>
                <c:pt idx="25">
                  <c:v>43764</c:v>
                </c:pt>
                <c:pt idx="26">
                  <c:v>43765</c:v>
                </c:pt>
                <c:pt idx="27">
                  <c:v>43766</c:v>
                </c:pt>
                <c:pt idx="28">
                  <c:v>43767</c:v>
                </c:pt>
                <c:pt idx="29">
                  <c:v>43768</c:v>
                </c:pt>
                <c:pt idx="30">
                  <c:v>43769</c:v>
                </c:pt>
                <c:pt idx="31">
                  <c:v>43770</c:v>
                </c:pt>
                <c:pt idx="32">
                  <c:v>43771</c:v>
                </c:pt>
                <c:pt idx="33">
                  <c:v>43772</c:v>
                </c:pt>
                <c:pt idx="34">
                  <c:v>43773</c:v>
                </c:pt>
                <c:pt idx="35">
                  <c:v>43774</c:v>
                </c:pt>
                <c:pt idx="36">
                  <c:v>43775</c:v>
                </c:pt>
                <c:pt idx="37">
                  <c:v>43776</c:v>
                </c:pt>
                <c:pt idx="38">
                  <c:v>43777</c:v>
                </c:pt>
                <c:pt idx="39">
                  <c:v>43778</c:v>
                </c:pt>
                <c:pt idx="40">
                  <c:v>43779</c:v>
                </c:pt>
                <c:pt idx="41">
                  <c:v>43780</c:v>
                </c:pt>
                <c:pt idx="42">
                  <c:v>43781</c:v>
                </c:pt>
                <c:pt idx="43">
                  <c:v>43782</c:v>
                </c:pt>
                <c:pt idx="44">
                  <c:v>43783</c:v>
                </c:pt>
                <c:pt idx="45">
                  <c:v>43784</c:v>
                </c:pt>
                <c:pt idx="46">
                  <c:v>43785</c:v>
                </c:pt>
                <c:pt idx="47">
                  <c:v>43786</c:v>
                </c:pt>
                <c:pt idx="48">
                  <c:v>43787</c:v>
                </c:pt>
                <c:pt idx="49">
                  <c:v>43788</c:v>
                </c:pt>
                <c:pt idx="50">
                  <c:v>43789</c:v>
                </c:pt>
                <c:pt idx="51">
                  <c:v>43790</c:v>
                </c:pt>
                <c:pt idx="52">
                  <c:v>43791</c:v>
                </c:pt>
                <c:pt idx="53">
                  <c:v>43792</c:v>
                </c:pt>
                <c:pt idx="54">
                  <c:v>43793</c:v>
                </c:pt>
                <c:pt idx="55">
                  <c:v>43794</c:v>
                </c:pt>
                <c:pt idx="56">
                  <c:v>43795</c:v>
                </c:pt>
                <c:pt idx="57">
                  <c:v>43796</c:v>
                </c:pt>
                <c:pt idx="58">
                  <c:v>43797</c:v>
                </c:pt>
                <c:pt idx="59">
                  <c:v>43798</c:v>
                </c:pt>
                <c:pt idx="60">
                  <c:v>43799</c:v>
                </c:pt>
                <c:pt idx="61">
                  <c:v>43800</c:v>
                </c:pt>
                <c:pt idx="62">
                  <c:v>43801</c:v>
                </c:pt>
                <c:pt idx="63">
                  <c:v>43802</c:v>
                </c:pt>
                <c:pt idx="64">
                  <c:v>43803</c:v>
                </c:pt>
                <c:pt idx="65">
                  <c:v>43804</c:v>
                </c:pt>
                <c:pt idx="66">
                  <c:v>43805</c:v>
                </c:pt>
                <c:pt idx="67">
                  <c:v>43806</c:v>
                </c:pt>
                <c:pt idx="68">
                  <c:v>43807</c:v>
                </c:pt>
                <c:pt idx="69">
                  <c:v>43808</c:v>
                </c:pt>
                <c:pt idx="70">
                  <c:v>43809</c:v>
                </c:pt>
                <c:pt idx="71">
                  <c:v>43810</c:v>
                </c:pt>
                <c:pt idx="72">
                  <c:v>43811</c:v>
                </c:pt>
                <c:pt idx="73">
                  <c:v>43812</c:v>
                </c:pt>
                <c:pt idx="74">
                  <c:v>43813</c:v>
                </c:pt>
                <c:pt idx="75">
                  <c:v>43814</c:v>
                </c:pt>
                <c:pt idx="76">
                  <c:v>43815</c:v>
                </c:pt>
                <c:pt idx="77">
                  <c:v>43816</c:v>
                </c:pt>
                <c:pt idx="78">
                  <c:v>43817</c:v>
                </c:pt>
                <c:pt idx="79">
                  <c:v>43818</c:v>
                </c:pt>
                <c:pt idx="80">
                  <c:v>43819</c:v>
                </c:pt>
                <c:pt idx="81">
                  <c:v>43820</c:v>
                </c:pt>
                <c:pt idx="82">
                  <c:v>43821</c:v>
                </c:pt>
                <c:pt idx="83">
                  <c:v>43822</c:v>
                </c:pt>
                <c:pt idx="84">
                  <c:v>43823</c:v>
                </c:pt>
                <c:pt idx="85">
                  <c:v>43824</c:v>
                </c:pt>
                <c:pt idx="86">
                  <c:v>43825</c:v>
                </c:pt>
                <c:pt idx="87">
                  <c:v>43826</c:v>
                </c:pt>
                <c:pt idx="88">
                  <c:v>43827</c:v>
                </c:pt>
                <c:pt idx="89">
                  <c:v>43828</c:v>
                </c:pt>
                <c:pt idx="90">
                  <c:v>43829</c:v>
                </c:pt>
                <c:pt idx="91">
                  <c:v>43830</c:v>
                </c:pt>
              </c:numCache>
            </c:numRef>
          </c:cat>
          <c:val>
            <c:numRef>
              <c:f>Sheet1!$B$2:$B$93</c:f>
              <c:numCache>
                <c:formatCode>General</c:formatCode>
                <c:ptCount val="92"/>
                <c:pt idx="0">
                  <c:v>131</c:v>
                </c:pt>
                <c:pt idx="1">
                  <c:v>136</c:v>
                </c:pt>
                <c:pt idx="2">
                  <c:v>153</c:v>
                </c:pt>
                <c:pt idx="3">
                  <c:v>115</c:v>
                </c:pt>
                <c:pt idx="4">
                  <c:v>112</c:v>
                </c:pt>
                <c:pt idx="5">
                  <c:v>134</c:v>
                </c:pt>
                <c:pt idx="6">
                  <c:v>177</c:v>
                </c:pt>
                <c:pt idx="7">
                  <c:v>193</c:v>
                </c:pt>
                <c:pt idx="8">
                  <c:v>151</c:v>
                </c:pt>
                <c:pt idx="9">
                  <c:v>127</c:v>
                </c:pt>
                <c:pt idx="10">
                  <c:v>97</c:v>
                </c:pt>
                <c:pt idx="11">
                  <c:v>111</c:v>
                </c:pt>
                <c:pt idx="12">
                  <c:v>122</c:v>
                </c:pt>
                <c:pt idx="13">
                  <c:v>1023</c:v>
                </c:pt>
                <c:pt idx="14">
                  <c:v>898</c:v>
                </c:pt>
                <c:pt idx="15">
                  <c:v>191</c:v>
                </c:pt>
                <c:pt idx="16">
                  <c:v>309</c:v>
                </c:pt>
                <c:pt idx="17">
                  <c:v>163</c:v>
                </c:pt>
                <c:pt idx="18">
                  <c:v>147</c:v>
                </c:pt>
                <c:pt idx="19">
                  <c:v>150</c:v>
                </c:pt>
                <c:pt idx="20">
                  <c:v>96</c:v>
                </c:pt>
                <c:pt idx="21">
                  <c:v>120</c:v>
                </c:pt>
                <c:pt idx="22">
                  <c:v>499</c:v>
                </c:pt>
                <c:pt idx="23">
                  <c:v>925</c:v>
                </c:pt>
                <c:pt idx="24">
                  <c:v>278</c:v>
                </c:pt>
                <c:pt idx="25">
                  <c:v>174</c:v>
                </c:pt>
                <c:pt idx="26">
                  <c:v>181</c:v>
                </c:pt>
                <c:pt idx="27">
                  <c:v>139</c:v>
                </c:pt>
                <c:pt idx="28">
                  <c:v>118</c:v>
                </c:pt>
                <c:pt idx="29">
                  <c:v>599</c:v>
                </c:pt>
                <c:pt idx="30">
                  <c:v>182</c:v>
                </c:pt>
                <c:pt idx="31">
                  <c:v>167</c:v>
                </c:pt>
                <c:pt idx="32">
                  <c:v>139</c:v>
                </c:pt>
                <c:pt idx="33">
                  <c:v>132</c:v>
                </c:pt>
                <c:pt idx="34">
                  <c:v>105</c:v>
                </c:pt>
                <c:pt idx="35">
                  <c:v>101</c:v>
                </c:pt>
                <c:pt idx="36">
                  <c:v>136</c:v>
                </c:pt>
                <c:pt idx="37">
                  <c:v>540</c:v>
                </c:pt>
                <c:pt idx="38">
                  <c:v>179</c:v>
                </c:pt>
                <c:pt idx="39">
                  <c:v>131</c:v>
                </c:pt>
                <c:pt idx="40">
                  <c:v>171</c:v>
                </c:pt>
                <c:pt idx="41">
                  <c:v>113</c:v>
                </c:pt>
                <c:pt idx="42">
                  <c:v>687</c:v>
                </c:pt>
                <c:pt idx="43">
                  <c:v>403</c:v>
                </c:pt>
                <c:pt idx="44">
                  <c:v>750</c:v>
                </c:pt>
                <c:pt idx="45">
                  <c:v>283</c:v>
                </c:pt>
                <c:pt idx="46">
                  <c:v>185</c:v>
                </c:pt>
                <c:pt idx="47">
                  <c:v>202</c:v>
                </c:pt>
                <c:pt idx="48">
                  <c:v>115</c:v>
                </c:pt>
                <c:pt idx="49">
                  <c:v>543</c:v>
                </c:pt>
                <c:pt idx="50">
                  <c:v>164</c:v>
                </c:pt>
                <c:pt idx="51">
                  <c:v>1591</c:v>
                </c:pt>
                <c:pt idx="52">
                  <c:v>444</c:v>
                </c:pt>
                <c:pt idx="53">
                  <c:v>230</c:v>
                </c:pt>
                <c:pt idx="54">
                  <c:v>179</c:v>
                </c:pt>
                <c:pt idx="55">
                  <c:v>151</c:v>
                </c:pt>
                <c:pt idx="56">
                  <c:v>630</c:v>
                </c:pt>
                <c:pt idx="57">
                  <c:v>170</c:v>
                </c:pt>
                <c:pt idx="58">
                  <c:v>506</c:v>
                </c:pt>
                <c:pt idx="59">
                  <c:v>142</c:v>
                </c:pt>
                <c:pt idx="60">
                  <c:v>140</c:v>
                </c:pt>
                <c:pt idx="61">
                  <c:v>133</c:v>
                </c:pt>
                <c:pt idx="62">
                  <c:v>127</c:v>
                </c:pt>
                <c:pt idx="63">
                  <c:v>506</c:v>
                </c:pt>
                <c:pt idx="64">
                  <c:v>759</c:v>
                </c:pt>
                <c:pt idx="65">
                  <c:v>517</c:v>
                </c:pt>
                <c:pt idx="66">
                  <c:v>171</c:v>
                </c:pt>
                <c:pt idx="67">
                  <c:v>141</c:v>
                </c:pt>
                <c:pt idx="68">
                  <c:v>132</c:v>
                </c:pt>
                <c:pt idx="69">
                  <c:v>119</c:v>
                </c:pt>
                <c:pt idx="70">
                  <c:v>93</c:v>
                </c:pt>
                <c:pt idx="71">
                  <c:v>199</c:v>
                </c:pt>
                <c:pt idx="72">
                  <c:v>1008</c:v>
                </c:pt>
                <c:pt idx="73">
                  <c:v>333</c:v>
                </c:pt>
                <c:pt idx="74">
                  <c:v>169</c:v>
                </c:pt>
                <c:pt idx="75">
                  <c:v>188</c:v>
                </c:pt>
                <c:pt idx="76">
                  <c:v>201</c:v>
                </c:pt>
                <c:pt idx="77">
                  <c:v>717</c:v>
                </c:pt>
                <c:pt idx="78">
                  <c:v>538</c:v>
                </c:pt>
                <c:pt idx="79">
                  <c:v>707</c:v>
                </c:pt>
                <c:pt idx="80">
                  <c:v>193</c:v>
                </c:pt>
                <c:pt idx="81">
                  <c:v>166</c:v>
                </c:pt>
                <c:pt idx="82">
                  <c:v>175</c:v>
                </c:pt>
                <c:pt idx="83">
                  <c:v>111</c:v>
                </c:pt>
                <c:pt idx="84">
                  <c:v>80</c:v>
                </c:pt>
                <c:pt idx="85">
                  <c:v>98</c:v>
                </c:pt>
                <c:pt idx="86">
                  <c:v>115</c:v>
                </c:pt>
                <c:pt idx="87">
                  <c:v>195</c:v>
                </c:pt>
                <c:pt idx="88">
                  <c:v>426</c:v>
                </c:pt>
                <c:pt idx="89">
                  <c:v>222</c:v>
                </c:pt>
                <c:pt idx="90">
                  <c:v>126</c:v>
                </c:pt>
                <c:pt idx="91">
                  <c:v>438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F26-4504-BF5B-F6C2F661354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TrendSet Paid Reach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43739</c:v>
                </c:pt>
                <c:pt idx="1">
                  <c:v>43740</c:v>
                </c:pt>
                <c:pt idx="2">
                  <c:v>43741</c:v>
                </c:pt>
                <c:pt idx="3">
                  <c:v>43742</c:v>
                </c:pt>
                <c:pt idx="4">
                  <c:v>43743</c:v>
                </c:pt>
                <c:pt idx="5">
                  <c:v>43744</c:v>
                </c:pt>
                <c:pt idx="6">
                  <c:v>43745</c:v>
                </c:pt>
                <c:pt idx="7">
                  <c:v>43746</c:v>
                </c:pt>
                <c:pt idx="8">
                  <c:v>43747</c:v>
                </c:pt>
                <c:pt idx="9">
                  <c:v>43748</c:v>
                </c:pt>
                <c:pt idx="10">
                  <c:v>43749</c:v>
                </c:pt>
                <c:pt idx="11">
                  <c:v>43750</c:v>
                </c:pt>
                <c:pt idx="12">
                  <c:v>43751</c:v>
                </c:pt>
                <c:pt idx="13">
                  <c:v>43752</c:v>
                </c:pt>
                <c:pt idx="14">
                  <c:v>43753</c:v>
                </c:pt>
                <c:pt idx="15">
                  <c:v>43754</c:v>
                </c:pt>
                <c:pt idx="16">
                  <c:v>43755</c:v>
                </c:pt>
                <c:pt idx="17">
                  <c:v>43756</c:v>
                </c:pt>
                <c:pt idx="18">
                  <c:v>43757</c:v>
                </c:pt>
                <c:pt idx="19">
                  <c:v>43758</c:v>
                </c:pt>
                <c:pt idx="20">
                  <c:v>43759</c:v>
                </c:pt>
                <c:pt idx="21">
                  <c:v>43760</c:v>
                </c:pt>
                <c:pt idx="22">
                  <c:v>43761</c:v>
                </c:pt>
                <c:pt idx="23">
                  <c:v>43762</c:v>
                </c:pt>
                <c:pt idx="24">
                  <c:v>43763</c:v>
                </c:pt>
                <c:pt idx="25">
                  <c:v>43764</c:v>
                </c:pt>
                <c:pt idx="26">
                  <c:v>43765</c:v>
                </c:pt>
                <c:pt idx="27">
                  <c:v>43766</c:v>
                </c:pt>
                <c:pt idx="28">
                  <c:v>43767</c:v>
                </c:pt>
                <c:pt idx="29">
                  <c:v>43768</c:v>
                </c:pt>
                <c:pt idx="30">
                  <c:v>43769</c:v>
                </c:pt>
                <c:pt idx="31">
                  <c:v>43770</c:v>
                </c:pt>
                <c:pt idx="32">
                  <c:v>43771</c:v>
                </c:pt>
                <c:pt idx="33">
                  <c:v>43772</c:v>
                </c:pt>
                <c:pt idx="34">
                  <c:v>43773</c:v>
                </c:pt>
                <c:pt idx="35">
                  <c:v>43774</c:v>
                </c:pt>
                <c:pt idx="36">
                  <c:v>43775</c:v>
                </c:pt>
                <c:pt idx="37">
                  <c:v>43776</c:v>
                </c:pt>
                <c:pt idx="38">
                  <c:v>43777</c:v>
                </c:pt>
                <c:pt idx="39">
                  <c:v>43778</c:v>
                </c:pt>
                <c:pt idx="40">
                  <c:v>43779</c:v>
                </c:pt>
                <c:pt idx="41">
                  <c:v>43780</c:v>
                </c:pt>
                <c:pt idx="42">
                  <c:v>43781</c:v>
                </c:pt>
                <c:pt idx="43">
                  <c:v>43782</c:v>
                </c:pt>
                <c:pt idx="44">
                  <c:v>43783</c:v>
                </c:pt>
                <c:pt idx="45">
                  <c:v>43784</c:v>
                </c:pt>
                <c:pt idx="46">
                  <c:v>43785</c:v>
                </c:pt>
                <c:pt idx="47">
                  <c:v>43786</c:v>
                </c:pt>
                <c:pt idx="48">
                  <c:v>43787</c:v>
                </c:pt>
                <c:pt idx="49">
                  <c:v>43788</c:v>
                </c:pt>
                <c:pt idx="50">
                  <c:v>43789</c:v>
                </c:pt>
                <c:pt idx="51">
                  <c:v>43790</c:v>
                </c:pt>
                <c:pt idx="52">
                  <c:v>43791</c:v>
                </c:pt>
                <c:pt idx="53">
                  <c:v>43792</c:v>
                </c:pt>
                <c:pt idx="54">
                  <c:v>43793</c:v>
                </c:pt>
                <c:pt idx="55">
                  <c:v>43794</c:v>
                </c:pt>
                <c:pt idx="56">
                  <c:v>43795</c:v>
                </c:pt>
                <c:pt idx="57">
                  <c:v>43796</c:v>
                </c:pt>
                <c:pt idx="58">
                  <c:v>43797</c:v>
                </c:pt>
                <c:pt idx="59">
                  <c:v>43798</c:v>
                </c:pt>
                <c:pt idx="60">
                  <c:v>43799</c:v>
                </c:pt>
                <c:pt idx="61">
                  <c:v>43800</c:v>
                </c:pt>
                <c:pt idx="62">
                  <c:v>43801</c:v>
                </c:pt>
                <c:pt idx="63">
                  <c:v>43802</c:v>
                </c:pt>
                <c:pt idx="64">
                  <c:v>43803</c:v>
                </c:pt>
                <c:pt idx="65">
                  <c:v>43804</c:v>
                </c:pt>
                <c:pt idx="66">
                  <c:v>43805</c:v>
                </c:pt>
                <c:pt idx="67">
                  <c:v>43806</c:v>
                </c:pt>
                <c:pt idx="68">
                  <c:v>43807</c:v>
                </c:pt>
                <c:pt idx="69">
                  <c:v>43808</c:v>
                </c:pt>
                <c:pt idx="70">
                  <c:v>43809</c:v>
                </c:pt>
                <c:pt idx="71">
                  <c:v>43810</c:v>
                </c:pt>
                <c:pt idx="72">
                  <c:v>43811</c:v>
                </c:pt>
                <c:pt idx="73">
                  <c:v>43812</c:v>
                </c:pt>
                <c:pt idx="74">
                  <c:v>43813</c:v>
                </c:pt>
                <c:pt idx="75">
                  <c:v>43814</c:v>
                </c:pt>
                <c:pt idx="76">
                  <c:v>43815</c:v>
                </c:pt>
                <c:pt idx="77">
                  <c:v>43816</c:v>
                </c:pt>
                <c:pt idx="78">
                  <c:v>43817</c:v>
                </c:pt>
                <c:pt idx="79">
                  <c:v>43818</c:v>
                </c:pt>
                <c:pt idx="80">
                  <c:v>43819</c:v>
                </c:pt>
                <c:pt idx="81">
                  <c:v>43820</c:v>
                </c:pt>
                <c:pt idx="82">
                  <c:v>43821</c:v>
                </c:pt>
                <c:pt idx="83">
                  <c:v>43822</c:v>
                </c:pt>
                <c:pt idx="84">
                  <c:v>43823</c:v>
                </c:pt>
                <c:pt idx="85">
                  <c:v>43824</c:v>
                </c:pt>
                <c:pt idx="86">
                  <c:v>43825</c:v>
                </c:pt>
                <c:pt idx="87">
                  <c:v>43826</c:v>
                </c:pt>
                <c:pt idx="88">
                  <c:v>43827</c:v>
                </c:pt>
                <c:pt idx="89">
                  <c:v>43828</c:v>
                </c:pt>
                <c:pt idx="90">
                  <c:v>43829</c:v>
                </c:pt>
                <c:pt idx="91">
                  <c:v>43830</c:v>
                </c:pt>
              </c:numCache>
            </c:numRef>
          </c:cat>
          <c:val>
            <c:numRef>
              <c:f>Sheet1!$C$2:$C$93</c:f>
              <c:numCache>
                <c:formatCode>General</c:formatCode>
                <c:ptCount val="9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F26-4504-BF5B-F6C2F661354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TrendSet Viral Reach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43739</c:v>
                </c:pt>
                <c:pt idx="1">
                  <c:v>43740</c:v>
                </c:pt>
                <c:pt idx="2">
                  <c:v>43741</c:v>
                </c:pt>
                <c:pt idx="3">
                  <c:v>43742</c:v>
                </c:pt>
                <c:pt idx="4">
                  <c:v>43743</c:v>
                </c:pt>
                <c:pt idx="5">
                  <c:v>43744</c:v>
                </c:pt>
                <c:pt idx="6">
                  <c:v>43745</c:v>
                </c:pt>
                <c:pt idx="7">
                  <c:v>43746</c:v>
                </c:pt>
                <c:pt idx="8">
                  <c:v>43747</c:v>
                </c:pt>
                <c:pt idx="9">
                  <c:v>43748</c:v>
                </c:pt>
                <c:pt idx="10">
                  <c:v>43749</c:v>
                </c:pt>
                <c:pt idx="11">
                  <c:v>43750</c:v>
                </c:pt>
                <c:pt idx="12">
                  <c:v>43751</c:v>
                </c:pt>
                <c:pt idx="13">
                  <c:v>43752</c:v>
                </c:pt>
                <c:pt idx="14">
                  <c:v>43753</c:v>
                </c:pt>
                <c:pt idx="15">
                  <c:v>43754</c:v>
                </c:pt>
                <c:pt idx="16">
                  <c:v>43755</c:v>
                </c:pt>
                <c:pt idx="17">
                  <c:v>43756</c:v>
                </c:pt>
                <c:pt idx="18">
                  <c:v>43757</c:v>
                </c:pt>
                <c:pt idx="19">
                  <c:v>43758</c:v>
                </c:pt>
                <c:pt idx="20">
                  <c:v>43759</c:v>
                </c:pt>
                <c:pt idx="21">
                  <c:v>43760</c:v>
                </c:pt>
                <c:pt idx="22">
                  <c:v>43761</c:v>
                </c:pt>
                <c:pt idx="23">
                  <c:v>43762</c:v>
                </c:pt>
                <c:pt idx="24">
                  <c:v>43763</c:v>
                </c:pt>
                <c:pt idx="25">
                  <c:v>43764</c:v>
                </c:pt>
                <c:pt idx="26">
                  <c:v>43765</c:v>
                </c:pt>
                <c:pt idx="27">
                  <c:v>43766</c:v>
                </c:pt>
                <c:pt idx="28">
                  <c:v>43767</c:v>
                </c:pt>
                <c:pt idx="29">
                  <c:v>43768</c:v>
                </c:pt>
                <c:pt idx="30">
                  <c:v>43769</c:v>
                </c:pt>
                <c:pt idx="31">
                  <c:v>43770</c:v>
                </c:pt>
                <c:pt idx="32">
                  <c:v>43771</c:v>
                </c:pt>
                <c:pt idx="33">
                  <c:v>43772</c:v>
                </c:pt>
                <c:pt idx="34">
                  <c:v>43773</c:v>
                </c:pt>
                <c:pt idx="35">
                  <c:v>43774</c:v>
                </c:pt>
                <c:pt idx="36">
                  <c:v>43775</c:v>
                </c:pt>
                <c:pt idx="37">
                  <c:v>43776</c:v>
                </c:pt>
                <c:pt idx="38">
                  <c:v>43777</c:v>
                </c:pt>
                <c:pt idx="39">
                  <c:v>43778</c:v>
                </c:pt>
                <c:pt idx="40">
                  <c:v>43779</c:v>
                </c:pt>
                <c:pt idx="41">
                  <c:v>43780</c:v>
                </c:pt>
                <c:pt idx="42">
                  <c:v>43781</c:v>
                </c:pt>
                <c:pt idx="43">
                  <c:v>43782</c:v>
                </c:pt>
                <c:pt idx="44">
                  <c:v>43783</c:v>
                </c:pt>
                <c:pt idx="45">
                  <c:v>43784</c:v>
                </c:pt>
                <c:pt idx="46">
                  <c:v>43785</c:v>
                </c:pt>
                <c:pt idx="47">
                  <c:v>43786</c:v>
                </c:pt>
                <c:pt idx="48">
                  <c:v>43787</c:v>
                </c:pt>
                <c:pt idx="49">
                  <c:v>43788</c:v>
                </c:pt>
                <c:pt idx="50">
                  <c:v>43789</c:v>
                </c:pt>
                <c:pt idx="51">
                  <c:v>43790</c:v>
                </c:pt>
                <c:pt idx="52">
                  <c:v>43791</c:v>
                </c:pt>
                <c:pt idx="53">
                  <c:v>43792</c:v>
                </c:pt>
                <c:pt idx="54">
                  <c:v>43793</c:v>
                </c:pt>
                <c:pt idx="55">
                  <c:v>43794</c:v>
                </c:pt>
                <c:pt idx="56">
                  <c:v>43795</c:v>
                </c:pt>
                <c:pt idx="57">
                  <c:v>43796</c:v>
                </c:pt>
                <c:pt idx="58">
                  <c:v>43797</c:v>
                </c:pt>
                <c:pt idx="59">
                  <c:v>43798</c:v>
                </c:pt>
                <c:pt idx="60">
                  <c:v>43799</c:v>
                </c:pt>
                <c:pt idx="61">
                  <c:v>43800</c:v>
                </c:pt>
                <c:pt idx="62">
                  <c:v>43801</c:v>
                </c:pt>
                <c:pt idx="63">
                  <c:v>43802</c:v>
                </c:pt>
                <c:pt idx="64">
                  <c:v>43803</c:v>
                </c:pt>
                <c:pt idx="65">
                  <c:v>43804</c:v>
                </c:pt>
                <c:pt idx="66">
                  <c:v>43805</c:v>
                </c:pt>
                <c:pt idx="67">
                  <c:v>43806</c:v>
                </c:pt>
                <c:pt idx="68">
                  <c:v>43807</c:v>
                </c:pt>
                <c:pt idx="69">
                  <c:v>43808</c:v>
                </c:pt>
                <c:pt idx="70">
                  <c:v>43809</c:v>
                </c:pt>
                <c:pt idx="71">
                  <c:v>43810</c:v>
                </c:pt>
                <c:pt idx="72">
                  <c:v>43811</c:v>
                </c:pt>
                <c:pt idx="73">
                  <c:v>43812</c:v>
                </c:pt>
                <c:pt idx="74">
                  <c:v>43813</c:v>
                </c:pt>
                <c:pt idx="75">
                  <c:v>43814</c:v>
                </c:pt>
                <c:pt idx="76">
                  <c:v>43815</c:v>
                </c:pt>
                <c:pt idx="77">
                  <c:v>43816</c:v>
                </c:pt>
                <c:pt idx="78">
                  <c:v>43817</c:v>
                </c:pt>
                <c:pt idx="79">
                  <c:v>43818</c:v>
                </c:pt>
                <c:pt idx="80">
                  <c:v>43819</c:v>
                </c:pt>
                <c:pt idx="81">
                  <c:v>43820</c:v>
                </c:pt>
                <c:pt idx="82">
                  <c:v>43821</c:v>
                </c:pt>
                <c:pt idx="83">
                  <c:v>43822</c:v>
                </c:pt>
                <c:pt idx="84">
                  <c:v>43823</c:v>
                </c:pt>
                <c:pt idx="85">
                  <c:v>43824</c:v>
                </c:pt>
                <c:pt idx="86">
                  <c:v>43825</c:v>
                </c:pt>
                <c:pt idx="87">
                  <c:v>43826</c:v>
                </c:pt>
                <c:pt idx="88">
                  <c:v>43827</c:v>
                </c:pt>
                <c:pt idx="89">
                  <c:v>43828</c:v>
                </c:pt>
                <c:pt idx="90">
                  <c:v>43829</c:v>
                </c:pt>
                <c:pt idx="91">
                  <c:v>43830</c:v>
                </c:pt>
              </c:numCache>
            </c:numRef>
          </c:cat>
          <c:val>
            <c:numRef>
              <c:f>Sheet1!$D$2:$D$93</c:f>
              <c:numCache>
                <c:formatCode>General</c:formatCode>
                <c:ptCount val="92"/>
                <c:pt idx="0">
                  <c:v>127</c:v>
                </c:pt>
                <c:pt idx="1">
                  <c:v>133</c:v>
                </c:pt>
                <c:pt idx="2">
                  <c:v>153</c:v>
                </c:pt>
                <c:pt idx="3">
                  <c:v>115</c:v>
                </c:pt>
                <c:pt idx="4">
                  <c:v>109</c:v>
                </c:pt>
                <c:pt idx="5">
                  <c:v>134</c:v>
                </c:pt>
                <c:pt idx="6">
                  <c:v>177</c:v>
                </c:pt>
                <c:pt idx="7">
                  <c:v>191</c:v>
                </c:pt>
                <c:pt idx="8">
                  <c:v>147</c:v>
                </c:pt>
                <c:pt idx="9">
                  <c:v>126</c:v>
                </c:pt>
                <c:pt idx="10">
                  <c:v>96</c:v>
                </c:pt>
                <c:pt idx="11">
                  <c:v>109</c:v>
                </c:pt>
                <c:pt idx="12">
                  <c:v>120</c:v>
                </c:pt>
                <c:pt idx="13">
                  <c:v>183</c:v>
                </c:pt>
                <c:pt idx="14">
                  <c:v>136</c:v>
                </c:pt>
                <c:pt idx="15">
                  <c:v>100</c:v>
                </c:pt>
                <c:pt idx="16">
                  <c:v>128</c:v>
                </c:pt>
                <c:pt idx="17">
                  <c:v>111</c:v>
                </c:pt>
                <c:pt idx="18">
                  <c:v>124</c:v>
                </c:pt>
                <c:pt idx="19">
                  <c:v>129</c:v>
                </c:pt>
                <c:pt idx="20">
                  <c:v>90</c:v>
                </c:pt>
                <c:pt idx="21">
                  <c:v>117</c:v>
                </c:pt>
                <c:pt idx="22">
                  <c:v>495</c:v>
                </c:pt>
                <c:pt idx="23">
                  <c:v>303</c:v>
                </c:pt>
                <c:pt idx="24">
                  <c:v>207</c:v>
                </c:pt>
                <c:pt idx="25">
                  <c:v>146</c:v>
                </c:pt>
                <c:pt idx="26">
                  <c:v>154</c:v>
                </c:pt>
                <c:pt idx="27">
                  <c:v>136</c:v>
                </c:pt>
                <c:pt idx="28">
                  <c:v>117</c:v>
                </c:pt>
                <c:pt idx="29">
                  <c:v>117</c:v>
                </c:pt>
                <c:pt idx="30">
                  <c:v>114</c:v>
                </c:pt>
                <c:pt idx="31">
                  <c:v>145</c:v>
                </c:pt>
                <c:pt idx="32">
                  <c:v>118</c:v>
                </c:pt>
                <c:pt idx="33">
                  <c:v>126</c:v>
                </c:pt>
                <c:pt idx="34">
                  <c:v>97</c:v>
                </c:pt>
                <c:pt idx="35">
                  <c:v>98</c:v>
                </c:pt>
                <c:pt idx="36">
                  <c:v>133</c:v>
                </c:pt>
                <c:pt idx="37">
                  <c:v>97</c:v>
                </c:pt>
                <c:pt idx="38">
                  <c:v>139</c:v>
                </c:pt>
                <c:pt idx="39">
                  <c:v>115</c:v>
                </c:pt>
                <c:pt idx="40">
                  <c:v>148</c:v>
                </c:pt>
                <c:pt idx="41">
                  <c:v>105</c:v>
                </c:pt>
                <c:pt idx="42">
                  <c:v>232</c:v>
                </c:pt>
                <c:pt idx="43">
                  <c:v>334</c:v>
                </c:pt>
                <c:pt idx="44">
                  <c:v>142</c:v>
                </c:pt>
                <c:pt idx="45">
                  <c:v>173</c:v>
                </c:pt>
                <c:pt idx="46">
                  <c:v>147</c:v>
                </c:pt>
                <c:pt idx="47">
                  <c:v>155</c:v>
                </c:pt>
                <c:pt idx="48">
                  <c:v>101</c:v>
                </c:pt>
                <c:pt idx="49">
                  <c:v>117</c:v>
                </c:pt>
                <c:pt idx="50">
                  <c:v>96</c:v>
                </c:pt>
                <c:pt idx="51">
                  <c:v>1537</c:v>
                </c:pt>
                <c:pt idx="52">
                  <c:v>412</c:v>
                </c:pt>
                <c:pt idx="53">
                  <c:v>222</c:v>
                </c:pt>
                <c:pt idx="54">
                  <c:v>174</c:v>
                </c:pt>
                <c:pt idx="55">
                  <c:v>148</c:v>
                </c:pt>
                <c:pt idx="56">
                  <c:v>140</c:v>
                </c:pt>
                <c:pt idx="57">
                  <c:v>112</c:v>
                </c:pt>
                <c:pt idx="58">
                  <c:v>96</c:v>
                </c:pt>
                <c:pt idx="59">
                  <c:v>92</c:v>
                </c:pt>
                <c:pt idx="60">
                  <c:v>112</c:v>
                </c:pt>
                <c:pt idx="61">
                  <c:v>109</c:v>
                </c:pt>
                <c:pt idx="62">
                  <c:v>115</c:v>
                </c:pt>
                <c:pt idx="63">
                  <c:v>101</c:v>
                </c:pt>
                <c:pt idx="64">
                  <c:v>114</c:v>
                </c:pt>
                <c:pt idx="65">
                  <c:v>100</c:v>
                </c:pt>
                <c:pt idx="66">
                  <c:v>99</c:v>
                </c:pt>
                <c:pt idx="67">
                  <c:v>93</c:v>
                </c:pt>
                <c:pt idx="68">
                  <c:v>100</c:v>
                </c:pt>
                <c:pt idx="69">
                  <c:v>109</c:v>
                </c:pt>
                <c:pt idx="70">
                  <c:v>91</c:v>
                </c:pt>
                <c:pt idx="71">
                  <c:v>197</c:v>
                </c:pt>
                <c:pt idx="72">
                  <c:v>627</c:v>
                </c:pt>
                <c:pt idx="73">
                  <c:v>294</c:v>
                </c:pt>
                <c:pt idx="74">
                  <c:v>144</c:v>
                </c:pt>
                <c:pt idx="75">
                  <c:v>156</c:v>
                </c:pt>
                <c:pt idx="76">
                  <c:v>190</c:v>
                </c:pt>
                <c:pt idx="77">
                  <c:v>276</c:v>
                </c:pt>
                <c:pt idx="78">
                  <c:v>439</c:v>
                </c:pt>
                <c:pt idx="79">
                  <c:v>194</c:v>
                </c:pt>
                <c:pt idx="80">
                  <c:v>113</c:v>
                </c:pt>
                <c:pt idx="81">
                  <c:v>142</c:v>
                </c:pt>
                <c:pt idx="82">
                  <c:v>156</c:v>
                </c:pt>
                <c:pt idx="83">
                  <c:v>109</c:v>
                </c:pt>
                <c:pt idx="84">
                  <c:v>77</c:v>
                </c:pt>
                <c:pt idx="85">
                  <c:v>91</c:v>
                </c:pt>
                <c:pt idx="86">
                  <c:v>110</c:v>
                </c:pt>
                <c:pt idx="87">
                  <c:v>191</c:v>
                </c:pt>
                <c:pt idx="88">
                  <c:v>419</c:v>
                </c:pt>
                <c:pt idx="89">
                  <c:v>207</c:v>
                </c:pt>
                <c:pt idx="90">
                  <c:v>117</c:v>
                </c:pt>
                <c:pt idx="91">
                  <c:v>107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F26-4504-BF5B-F6C2F66135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1289568"/>
        <c:axId val="331295144"/>
      </c:lineChart>
      <c:dateAx>
        <c:axId val="3312895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295144"/>
        <c:crosses val="autoZero"/>
        <c:auto val="1"/>
        <c:lblOffset val="100"/>
        <c:baseTimeUnit val="days"/>
      </c:dateAx>
      <c:valAx>
        <c:axId val="331295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289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97DBE2-3FEA-460B-92B2-19BD171C7B2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DB62E9-4851-430F-81AC-ED3CEA948A9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32901374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416FD3-EFFE-41CB-AFB5-6C6E58D9AF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TrendSet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CEFB447-4BE0-407C-8849-6324838DF17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270209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41647195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603824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375968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262590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435337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209719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694452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372743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687746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933734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260317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797174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813414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771750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593118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523299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696486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94079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97178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513173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249699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799907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297491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8541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0.4121 %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6674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2D4666-3DCA-4A6B-9525-8ACF5E3AD1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10162654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BAC07C-9E53-44F7-8158-DD45CA34EA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TrendSet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7D4F6B3-6964-47D0-8941-780DD443D44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495262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32C526-BFEB-4333-A6C6-2F639F9086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10/01/2019 - 12/31/2019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85867A-E223-43A1-9035-944D3EDC73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42957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792E52-504E-4059-995D-4C4C4DF28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Organic, Viral &amp; Paid Reach over Time | TrendSet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E19D022-13D7-494C-BD28-17AB33A5766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418075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A9C266-C879-4E4B-9AF0-C55524E0F2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10/01/2019 - 12/31/2019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3AA976-C1B4-4243-916D-A805477F09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477845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97</Words>
  <Application>Microsoft Office PowerPoint</Application>
  <PresentationFormat>On-screen Show (4:3)</PresentationFormat>
  <Paragraphs>56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Calibri</vt:lpstr>
      <vt:lpstr>Arial</vt:lpstr>
      <vt:lpstr>quintly_template</vt:lpstr>
      <vt:lpstr>Facebook</vt:lpstr>
      <vt:lpstr>Facebook Key Metrics Table | TrendSet</vt:lpstr>
      <vt:lpstr>Facebook Fans Total | TrendSet</vt:lpstr>
      <vt:lpstr>Facebook Organic, Viral &amp; Paid Reach over Time | TrendSet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</dc:title>
  <dc:creator>Frederik Peiniger</dc:creator>
  <cp:lastModifiedBy>Frederik Peiniger</cp:lastModifiedBy>
  <cp:revision>1</cp:revision>
  <dcterms:created xsi:type="dcterms:W3CDTF">2020-01-24T09:17:50Z</dcterms:created>
  <dcterms:modified xsi:type="dcterms:W3CDTF">2020-01-24T09:17:56Z</dcterms:modified>
</cp:coreProperties>
</file>