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"/>
      <p:bold r:id="rId5"/>
      <p:italic r:id="rId6"/>
      <p:boldItalic r:id="rId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74" autoAdjust="0"/>
    <p:restoredTop sz="94692" autoAdjust="0"/>
  </p:normalViewPr>
  <p:slideViewPr>
    <p:cSldViewPr snapToGrid="0">
      <p:cViewPr varScale="1">
        <p:scale>
          <a:sx n="59" d="100"/>
          <a:sy n="59" d="100"/>
        </p:scale>
        <p:origin x="84" y="51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font" Target="fonts/font4.fntdata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tableStyles" Target="tableStyles.xml"/><Relationship Id="rId5" Type="http://schemas.openxmlformats.org/officeDocument/2006/relationships/font" Target="fonts/font2.fntdata"/><Relationship Id="rId10" Type="http://schemas.openxmlformats.org/officeDocument/2006/relationships/theme" Target="theme/theme1.xml"/><Relationship Id="rId4" Type="http://schemas.openxmlformats.org/officeDocument/2006/relationships/font" Target="fonts/font1.fntdata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1/24/2020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1/24/2020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1/24/2020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1/24/2020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1/24/2020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1/24/2020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1/24/2020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1/24/2020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1/24/2020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1/24/2020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710FE7-A242-4FE3-8440-4E071415866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Cross Network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1EFC82C-E0F2-4E95-A1CF-219083DC8F1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INCREON GmbH</a:t>
            </a:r>
          </a:p>
        </p:txBody>
      </p:sp>
    </p:spTree>
    <p:extLst>
      <p:ext uri="{BB962C8B-B14F-4D97-AF65-F5344CB8AC3E}">
        <p14:creationId xmlns:p14="http://schemas.microsoft.com/office/powerpoint/2010/main" val="31876405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248EAB-2863-4C8B-A151-0FF33F867E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Network Key Metrics Table | TrendSet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29114F4-8808-408D-9BF8-53C3FB645A5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7883183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80248675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9609027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3534406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3562136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5660355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4019946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4327559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1977118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725197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Network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Audience Change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Audience Change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Posted Content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Posted Content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Interactions per Posted Content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Interaction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7055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Instagram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0.9911 %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4255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0.4121 %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7478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YouTube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34.3949 %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851714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E162F5F-9EBF-4190-BD86-7877AAA19E9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10/01/2019 - 12/31/2019</a:t>
            </a:r>
          </a:p>
        </p:txBody>
      </p:sp>
    </p:spTree>
    <p:extLst>
      <p:ext uri="{BB962C8B-B14F-4D97-AF65-F5344CB8AC3E}">
        <p14:creationId xmlns:p14="http://schemas.microsoft.com/office/powerpoint/2010/main" val="137183289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72</Words>
  <Application>Microsoft Office PowerPoint</Application>
  <PresentationFormat>On-screen Show (4:3)</PresentationFormat>
  <Paragraphs>40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Calibri</vt:lpstr>
      <vt:lpstr>Arial</vt:lpstr>
      <vt:lpstr>quintly_template</vt:lpstr>
      <vt:lpstr>Cross Network</vt:lpstr>
      <vt:lpstr>Overall Network Key Metrics Table | TrendSet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Cross Network</dc:title>
  <dc:creator>Frederik Peiniger</dc:creator>
  <cp:lastModifiedBy>Frederik Peiniger</cp:lastModifiedBy>
  <cp:revision>1</cp:revision>
  <dcterms:created xsi:type="dcterms:W3CDTF">2020-01-24T09:17:13Z</dcterms:created>
  <dcterms:modified xsi:type="dcterms:W3CDTF">2020-01-24T09:17:16Z</dcterms:modified>
</cp:coreProperties>
</file>