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8779-367B-468D-AA62-E0A5D3AACC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B2B23-CE09-42D5-A103-1FE420F61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421257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12FAD-4E97-4937-A0D7-E0BC85262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A69E0-FD31-472D-80AC-CF1E87350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8134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67662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60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80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71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11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17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06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583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59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5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35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7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119.3878 %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81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53986-5185-4344-B5B3-DB293A161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242991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2020-01-24T09:16:37Z</dcterms:created>
  <dcterms:modified xsi:type="dcterms:W3CDTF">2020-01-24T09:16:40Z</dcterms:modified>
</cp:coreProperties>
</file>