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E302C-75E6-47A5-A686-6EDDB72DC1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B525E2-DA0A-41A5-A2B0-585CCD73D6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98943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2E027-4D32-474F-B7E5-E2F811B0B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58FB34-D67B-43FE-8611-551D15578E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30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76248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9862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4462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21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852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1969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806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7340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244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13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1.6545 %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83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42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118.2051 %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547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68C0B-F100-40EE-8688-46A50497F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835255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Cross Network</vt:lpstr>
      <vt:lpstr>Overall Network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2020-01-24T09:14:58Z</dcterms:created>
  <dcterms:modified xsi:type="dcterms:W3CDTF">2020-01-24T09:15:02Z</dcterms:modified>
</cp:coreProperties>
</file>