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MAAG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  <c:pt idx="31">
                  <c:v>43709</c:v>
                </c:pt>
                <c:pt idx="32">
                  <c:v>43710</c:v>
                </c:pt>
                <c:pt idx="33">
                  <c:v>43711</c:v>
                </c:pt>
                <c:pt idx="34">
                  <c:v>43712</c:v>
                </c:pt>
                <c:pt idx="35">
                  <c:v>43713</c:v>
                </c:pt>
                <c:pt idx="36">
                  <c:v>43714</c:v>
                </c:pt>
                <c:pt idx="37">
                  <c:v>43715</c:v>
                </c:pt>
                <c:pt idx="38">
                  <c:v>43716</c:v>
                </c:pt>
                <c:pt idx="39">
                  <c:v>43717</c:v>
                </c:pt>
                <c:pt idx="40">
                  <c:v>43718</c:v>
                </c:pt>
                <c:pt idx="41">
                  <c:v>43719</c:v>
                </c:pt>
                <c:pt idx="42">
                  <c:v>43720</c:v>
                </c:pt>
                <c:pt idx="43">
                  <c:v>43721</c:v>
                </c:pt>
                <c:pt idx="44">
                  <c:v>43722</c:v>
                </c:pt>
                <c:pt idx="45">
                  <c:v>43723</c:v>
                </c:pt>
                <c:pt idx="46">
                  <c:v>43724</c:v>
                </c:pt>
                <c:pt idx="47">
                  <c:v>43725</c:v>
                </c:pt>
                <c:pt idx="48">
                  <c:v>43726</c:v>
                </c:pt>
                <c:pt idx="49">
                  <c:v>43727</c:v>
                </c:pt>
                <c:pt idx="50">
                  <c:v>43728</c:v>
                </c:pt>
                <c:pt idx="51">
                  <c:v>43729</c:v>
                </c:pt>
                <c:pt idx="52">
                  <c:v>43730</c:v>
                </c:pt>
                <c:pt idx="53">
                  <c:v>43731</c:v>
                </c:pt>
                <c:pt idx="54">
                  <c:v>43732</c:v>
                </c:pt>
                <c:pt idx="55">
                  <c:v>43733</c:v>
                </c:pt>
                <c:pt idx="56">
                  <c:v>43734</c:v>
                </c:pt>
                <c:pt idx="57">
                  <c:v>43735</c:v>
                </c:pt>
                <c:pt idx="58">
                  <c:v>43736</c:v>
                </c:pt>
                <c:pt idx="59">
                  <c:v>43737</c:v>
                </c:pt>
                <c:pt idx="60">
                  <c:v>43738</c:v>
                </c:pt>
                <c:pt idx="61">
                  <c:v>43739</c:v>
                </c:pt>
                <c:pt idx="62">
                  <c:v>43740</c:v>
                </c:pt>
                <c:pt idx="63">
                  <c:v>43741</c:v>
                </c:pt>
                <c:pt idx="64">
                  <c:v>43742</c:v>
                </c:pt>
                <c:pt idx="65">
                  <c:v>43743</c:v>
                </c:pt>
                <c:pt idx="66">
                  <c:v>43744</c:v>
                </c:pt>
                <c:pt idx="67">
                  <c:v>43745</c:v>
                </c:pt>
                <c:pt idx="68">
                  <c:v>43746</c:v>
                </c:pt>
                <c:pt idx="69">
                  <c:v>43747</c:v>
                </c:pt>
                <c:pt idx="70">
                  <c:v>43748</c:v>
                </c:pt>
                <c:pt idx="71">
                  <c:v>43749</c:v>
                </c:pt>
                <c:pt idx="72">
                  <c:v>43750</c:v>
                </c:pt>
                <c:pt idx="73">
                  <c:v>43751</c:v>
                </c:pt>
                <c:pt idx="74">
                  <c:v>43752</c:v>
                </c:pt>
                <c:pt idx="75">
                  <c:v>43753</c:v>
                </c:pt>
                <c:pt idx="76">
                  <c:v>43754</c:v>
                </c:pt>
                <c:pt idx="77">
                  <c:v>43755</c:v>
                </c:pt>
                <c:pt idx="78">
                  <c:v>43756</c:v>
                </c:pt>
                <c:pt idx="79">
                  <c:v>43757</c:v>
                </c:pt>
                <c:pt idx="80">
                  <c:v>43758</c:v>
                </c:pt>
                <c:pt idx="81">
                  <c:v>43759</c:v>
                </c:pt>
                <c:pt idx="82">
                  <c:v>43760</c:v>
                </c:pt>
                <c:pt idx="83">
                  <c:v>43761</c:v>
                </c:pt>
                <c:pt idx="84">
                  <c:v>43762</c:v>
                </c:pt>
                <c:pt idx="85">
                  <c:v>43763</c:v>
                </c:pt>
                <c:pt idx="86">
                  <c:v>43764</c:v>
                </c:pt>
                <c:pt idx="87">
                  <c:v>43765</c:v>
                </c:pt>
                <c:pt idx="88">
                  <c:v>43766</c:v>
                </c:pt>
                <c:pt idx="89">
                  <c:v>43767</c:v>
                </c:pt>
                <c:pt idx="90">
                  <c:v>43768</c:v>
                </c:pt>
                <c:pt idx="91">
                  <c:v>43769</c:v>
                </c:pt>
                <c:pt idx="92">
                  <c:v>43770</c:v>
                </c:pt>
                <c:pt idx="93">
                  <c:v>43771</c:v>
                </c:pt>
                <c:pt idx="94">
                  <c:v>43772</c:v>
                </c:pt>
                <c:pt idx="95">
                  <c:v>43773</c:v>
                </c:pt>
                <c:pt idx="96">
                  <c:v>43774</c:v>
                </c:pt>
                <c:pt idx="97">
                  <c:v>43775</c:v>
                </c:pt>
                <c:pt idx="98">
                  <c:v>43776</c:v>
                </c:pt>
                <c:pt idx="99">
                  <c:v>43777</c:v>
                </c:pt>
                <c:pt idx="100">
                  <c:v>43778</c:v>
                </c:pt>
                <c:pt idx="101">
                  <c:v>43779</c:v>
                </c:pt>
                <c:pt idx="102">
                  <c:v>43780</c:v>
                </c:pt>
                <c:pt idx="103">
                  <c:v>43781</c:v>
                </c:pt>
                <c:pt idx="104">
                  <c:v>43782</c:v>
                </c:pt>
                <c:pt idx="105">
                  <c:v>43783</c:v>
                </c:pt>
                <c:pt idx="106">
                  <c:v>43784</c:v>
                </c:pt>
                <c:pt idx="107">
                  <c:v>43785</c:v>
                </c:pt>
                <c:pt idx="108">
                  <c:v>43786</c:v>
                </c:pt>
                <c:pt idx="109">
                  <c:v>43787</c:v>
                </c:pt>
                <c:pt idx="110">
                  <c:v>43788</c:v>
                </c:pt>
                <c:pt idx="111">
                  <c:v>43789</c:v>
                </c:pt>
                <c:pt idx="112">
                  <c:v>43790</c:v>
                </c:pt>
                <c:pt idx="113">
                  <c:v>43791</c:v>
                </c:pt>
                <c:pt idx="114">
                  <c:v>43792</c:v>
                </c:pt>
                <c:pt idx="115">
                  <c:v>43793</c:v>
                </c:pt>
                <c:pt idx="116">
                  <c:v>43794</c:v>
                </c:pt>
                <c:pt idx="117">
                  <c:v>43795</c:v>
                </c:pt>
                <c:pt idx="118">
                  <c:v>43796</c:v>
                </c:pt>
                <c:pt idx="119">
                  <c:v>43797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120</c:v>
                </c:pt>
                <c:pt idx="1">
                  <c:v>114</c:v>
                </c:pt>
                <c:pt idx="2">
                  <c:v>94</c:v>
                </c:pt>
                <c:pt idx="3">
                  <c:v>81</c:v>
                </c:pt>
                <c:pt idx="4">
                  <c:v>140</c:v>
                </c:pt>
                <c:pt idx="5">
                  <c:v>133</c:v>
                </c:pt>
                <c:pt idx="6">
                  <c:v>125</c:v>
                </c:pt>
                <c:pt idx="7">
                  <c:v>113</c:v>
                </c:pt>
                <c:pt idx="8">
                  <c:v>113</c:v>
                </c:pt>
                <c:pt idx="9">
                  <c:v>117</c:v>
                </c:pt>
                <c:pt idx="10">
                  <c:v>115</c:v>
                </c:pt>
                <c:pt idx="11">
                  <c:v>136</c:v>
                </c:pt>
                <c:pt idx="12">
                  <c:v>124</c:v>
                </c:pt>
                <c:pt idx="13">
                  <c:v>102</c:v>
                </c:pt>
                <c:pt idx="14">
                  <c:v>113</c:v>
                </c:pt>
                <c:pt idx="15">
                  <c:v>97</c:v>
                </c:pt>
                <c:pt idx="16">
                  <c:v>82</c:v>
                </c:pt>
                <c:pt idx="17">
                  <c:v>105</c:v>
                </c:pt>
                <c:pt idx="18">
                  <c:v>130</c:v>
                </c:pt>
                <c:pt idx="19">
                  <c:v>140</c:v>
                </c:pt>
                <c:pt idx="20">
                  <c:v>140</c:v>
                </c:pt>
                <c:pt idx="21">
                  <c:v>81</c:v>
                </c:pt>
                <c:pt idx="22">
                  <c:v>94</c:v>
                </c:pt>
                <c:pt idx="23">
                  <c:v>95</c:v>
                </c:pt>
                <c:pt idx="24">
                  <c:v>113</c:v>
                </c:pt>
                <c:pt idx="25">
                  <c:v>128</c:v>
                </c:pt>
                <c:pt idx="26">
                  <c:v>109</c:v>
                </c:pt>
                <c:pt idx="27">
                  <c:v>129</c:v>
                </c:pt>
                <c:pt idx="28">
                  <c:v>130</c:v>
                </c:pt>
                <c:pt idx="29">
                  <c:v>74</c:v>
                </c:pt>
                <c:pt idx="30">
                  <c:v>73</c:v>
                </c:pt>
                <c:pt idx="31">
                  <c:v>101</c:v>
                </c:pt>
                <c:pt idx="32">
                  <c:v>99</c:v>
                </c:pt>
                <c:pt idx="33">
                  <c:v>116</c:v>
                </c:pt>
                <c:pt idx="34">
                  <c:v>106</c:v>
                </c:pt>
                <c:pt idx="35">
                  <c:v>114</c:v>
                </c:pt>
                <c:pt idx="36">
                  <c:v>100</c:v>
                </c:pt>
                <c:pt idx="37">
                  <c:v>78</c:v>
                </c:pt>
                <c:pt idx="38">
                  <c:v>101</c:v>
                </c:pt>
                <c:pt idx="39">
                  <c:v>146</c:v>
                </c:pt>
                <c:pt idx="40">
                  <c:v>147</c:v>
                </c:pt>
                <c:pt idx="41">
                  <c:v>249</c:v>
                </c:pt>
                <c:pt idx="42">
                  <c:v>368</c:v>
                </c:pt>
                <c:pt idx="43">
                  <c:v>142</c:v>
                </c:pt>
                <c:pt idx="44">
                  <c:v>100</c:v>
                </c:pt>
                <c:pt idx="45">
                  <c:v>94</c:v>
                </c:pt>
                <c:pt idx="46">
                  <c:v>170</c:v>
                </c:pt>
                <c:pt idx="47">
                  <c:v>193</c:v>
                </c:pt>
                <c:pt idx="48">
                  <c:v>165</c:v>
                </c:pt>
                <c:pt idx="49">
                  <c:v>156</c:v>
                </c:pt>
                <c:pt idx="50">
                  <c:v>130</c:v>
                </c:pt>
                <c:pt idx="51">
                  <c:v>85</c:v>
                </c:pt>
                <c:pt idx="52">
                  <c:v>118</c:v>
                </c:pt>
                <c:pt idx="53">
                  <c:v>128</c:v>
                </c:pt>
                <c:pt idx="54">
                  <c:v>142</c:v>
                </c:pt>
                <c:pt idx="55">
                  <c:v>136</c:v>
                </c:pt>
                <c:pt idx="56">
                  <c:v>128</c:v>
                </c:pt>
                <c:pt idx="57">
                  <c:v>147</c:v>
                </c:pt>
                <c:pt idx="58">
                  <c:v>101</c:v>
                </c:pt>
                <c:pt idx="59">
                  <c:v>131</c:v>
                </c:pt>
                <c:pt idx="60">
                  <c:v>190</c:v>
                </c:pt>
                <c:pt idx="61">
                  <c:v>141</c:v>
                </c:pt>
                <c:pt idx="62">
                  <c:v>182</c:v>
                </c:pt>
                <c:pt idx="63">
                  <c:v>193</c:v>
                </c:pt>
                <c:pt idx="64">
                  <c:v>166</c:v>
                </c:pt>
                <c:pt idx="65">
                  <c:v>108</c:v>
                </c:pt>
                <c:pt idx="66">
                  <c:v>150</c:v>
                </c:pt>
                <c:pt idx="67">
                  <c:v>181</c:v>
                </c:pt>
                <c:pt idx="68">
                  <c:v>193</c:v>
                </c:pt>
                <c:pt idx="69">
                  <c:v>149</c:v>
                </c:pt>
                <c:pt idx="70">
                  <c:v>194</c:v>
                </c:pt>
                <c:pt idx="71">
                  <c:v>121</c:v>
                </c:pt>
                <c:pt idx="72">
                  <c:v>154</c:v>
                </c:pt>
                <c:pt idx="73">
                  <c:v>112</c:v>
                </c:pt>
                <c:pt idx="74">
                  <c:v>154</c:v>
                </c:pt>
                <c:pt idx="75">
                  <c:v>159</c:v>
                </c:pt>
                <c:pt idx="76">
                  <c:v>195</c:v>
                </c:pt>
                <c:pt idx="77">
                  <c:v>169</c:v>
                </c:pt>
                <c:pt idx="78">
                  <c:v>208</c:v>
                </c:pt>
                <c:pt idx="79">
                  <c:v>150</c:v>
                </c:pt>
                <c:pt idx="80">
                  <c:v>162</c:v>
                </c:pt>
                <c:pt idx="81">
                  <c:v>231</c:v>
                </c:pt>
                <c:pt idx="82">
                  <c:v>255</c:v>
                </c:pt>
                <c:pt idx="83">
                  <c:v>345</c:v>
                </c:pt>
                <c:pt idx="84">
                  <c:v>293</c:v>
                </c:pt>
                <c:pt idx="85">
                  <c:v>210</c:v>
                </c:pt>
                <c:pt idx="86">
                  <c:v>103</c:v>
                </c:pt>
                <c:pt idx="87">
                  <c:v>162</c:v>
                </c:pt>
                <c:pt idx="88">
                  <c:v>249</c:v>
                </c:pt>
                <c:pt idx="89">
                  <c:v>349</c:v>
                </c:pt>
                <c:pt idx="90">
                  <c:v>244</c:v>
                </c:pt>
                <c:pt idx="91">
                  <c:v>222</c:v>
                </c:pt>
                <c:pt idx="92">
                  <c:v>169</c:v>
                </c:pt>
                <c:pt idx="93">
                  <c:v>119</c:v>
                </c:pt>
                <c:pt idx="94">
                  <c:v>177</c:v>
                </c:pt>
                <c:pt idx="95">
                  <c:v>212</c:v>
                </c:pt>
                <c:pt idx="96">
                  <c:v>236</c:v>
                </c:pt>
                <c:pt idx="97">
                  <c:v>197</c:v>
                </c:pt>
                <c:pt idx="98">
                  <c:v>217</c:v>
                </c:pt>
                <c:pt idx="99">
                  <c:v>171</c:v>
                </c:pt>
                <c:pt idx="100">
                  <c:v>115</c:v>
                </c:pt>
                <c:pt idx="101">
                  <c:v>137</c:v>
                </c:pt>
                <c:pt idx="102">
                  <c:v>202</c:v>
                </c:pt>
                <c:pt idx="103">
                  <c:v>273</c:v>
                </c:pt>
                <c:pt idx="104">
                  <c:v>195</c:v>
                </c:pt>
                <c:pt idx="105">
                  <c:v>256</c:v>
                </c:pt>
                <c:pt idx="106">
                  <c:v>133</c:v>
                </c:pt>
                <c:pt idx="107">
                  <c:v>119</c:v>
                </c:pt>
                <c:pt idx="108">
                  <c:v>139</c:v>
                </c:pt>
                <c:pt idx="109">
                  <c:v>212</c:v>
                </c:pt>
                <c:pt idx="110">
                  <c:v>225</c:v>
                </c:pt>
                <c:pt idx="111">
                  <c:v>217</c:v>
                </c:pt>
                <c:pt idx="112">
                  <c:v>227</c:v>
                </c:pt>
                <c:pt idx="113">
                  <c:v>137</c:v>
                </c:pt>
                <c:pt idx="114">
                  <c:v>128</c:v>
                </c:pt>
                <c:pt idx="115">
                  <c:v>192</c:v>
                </c:pt>
                <c:pt idx="116">
                  <c:v>179</c:v>
                </c:pt>
                <c:pt idx="117">
                  <c:v>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8-4D56-8513-15BE62373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75760"/>
        <c:axId val="292177072"/>
      </c:lineChart>
      <c:dateAx>
        <c:axId val="29217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77072"/>
        <c:crosses val="autoZero"/>
        <c:auto val="1"/>
        <c:lblOffset val="100"/>
        <c:baseTimeUnit val="days"/>
      </c:dateAx>
      <c:valAx>
        <c:axId val="29217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7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89701-A2F3-4189-B7D5-13C0FB2414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C54B5B-BB1C-4291-B196-EE13990DD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91493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65DDF-925C-4873-9B04-2119FEE3F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MAAG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1DCEBA-13FD-467F-989E-364126489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157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16095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244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461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37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938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3847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620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78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297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3662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058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35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48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D9003-09CC-4C2F-A4FF-97306F083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3041971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5F5B5-7389-474B-A956-98E085CA6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MAAG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F0D16C-412D-4311-B1E0-8775EE51F6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1329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34674-B8B2-4553-9E31-583A12AA6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CA6B-868C-45EC-947F-90965E81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03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E850D-7EAF-411B-9B69-D36CC3B3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MAAG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619D75-71CB-4598-A3F2-95C01C9A1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566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360636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518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380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315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0877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1879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9617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5867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4234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654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9602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5706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80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- 2019-10-18 11:46:36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day @ K-Show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3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- 2019-10-16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ESC BF High performance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96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- 2019-09-11 11:45:15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MAAG Group - NEXT LEVEL SOLUTIONS -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4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- 2019-10-21 15:27:03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Interview with Ueli Thuerig at K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1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- 2019-09-11 11:50:28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MAAG Group - NEXT LEVEL SOLUTIONS -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581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786A4-8E1B-407F-A38E-7959AE378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2444792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76C6E-6FCB-4F5F-864E-18E8FA802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MAAG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66499-C01B-45C1-80DC-AD5D199CB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558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07667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127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33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3932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9183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9152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5965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348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732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6185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6889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677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0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- 2019-10-02 18:46:49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duplex Large Area Filtration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4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- 2019-10-10 09:32:51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ERF Schmelzefilter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1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- 2019-10-21 15:23:17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Interview with Alaaddin Aydin at K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03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- 2019-10-10 10:05:19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Schmelzefilter ECO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0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- 2019-10-25 08:07:37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 SHOW 2019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9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E0F2C-465A-4B8C-9500-12E4907A4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2556331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3F05A-BF85-4D01-A34E-450B1F7A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MAAG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141B9-0768-48C5-A0B7-340A0EB75E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457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271357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13576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4318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5906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3245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2645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1799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9059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832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935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3027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828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1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- 2019-09-11 12:20:51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MAAG Group - NEXT LEVEL SOLUTIONS -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61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MAAG Group - 2019-09-11 12:05:58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MAAG Group - NEXT LEVEL SOLUTIONS - 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unlisted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85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8AEF0-268E-455C-BCE5-6B24826D1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187693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28FF7-5921-4DEB-BDA7-ED9B5E72D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MAAG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08EFE-A40A-433A-9E61-9EC5C1B48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875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32032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204696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848983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11648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87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6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78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39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9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96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1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39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5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41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9225F-611B-477A-92FE-B6F544001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3032766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4834A-1126-41D6-A96E-37A415EE2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MAAG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4DA13-0DAB-4491-AB37-04DFE7151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8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16738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604241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820275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210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4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9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7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9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82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8B409-8C2B-4EE1-BF1F-EEABC71FD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08/01/2019 - 11/28/2019</a:t>
            </a:r>
          </a:p>
        </p:txBody>
      </p:sp>
    </p:spTree>
    <p:extLst>
      <p:ext uri="{BB962C8B-B14F-4D97-AF65-F5344CB8AC3E}">
        <p14:creationId xmlns:p14="http://schemas.microsoft.com/office/powerpoint/2010/main" val="9757387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516</Words>
  <Application>Microsoft Office PowerPoint</Application>
  <PresentationFormat>On-screen Show (4:3)</PresentationFormat>
  <Paragraphs>287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YouTube Quartal</vt:lpstr>
      <vt:lpstr>Youtube Private Key Metrics Table | MAAG Group</vt:lpstr>
      <vt:lpstr>Youtube Private Video Views | MAAG Group</vt:lpstr>
      <vt:lpstr>Youtube Private Videos Table | MAAG Group - 1 of 3</vt:lpstr>
      <vt:lpstr>Youtube Private Videos Table | MAAG Group - 2 of 3</vt:lpstr>
      <vt:lpstr>Youtube Private Videos Table | MAAG Group - 3 of 3</vt:lpstr>
      <vt:lpstr>Youtube Private Traffic Sources by Channel | MAAG Group</vt:lpstr>
      <vt:lpstr>Youtube Private Devices Table by Channel | MAAG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2019-11-29T07:39:02Z</dcterms:created>
  <dcterms:modified xsi:type="dcterms:W3CDTF">2019-11-29T07:39:29Z</dcterms:modified>
</cp:coreProperties>
</file>