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90" r:id="rId33"/>
    <p:sldId id="291" r:id="rId34"/>
    <p:sldId id="292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43653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3520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44-45A6-8F22-12D7825969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papucchini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43653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10040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44-45A6-8F22-12D7825969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252944"/>
        <c:axId val="309256224"/>
      </c:lineChart>
      <c:dateAx>
        <c:axId val="309252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56224"/>
        <c:crosses val="autoZero"/>
        <c:auto val="1"/>
        <c:lblOffset val="100"/>
        <c:baseTimeUnit val="days"/>
      </c:dateAx>
      <c:valAx>
        <c:axId val="30925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5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trendset.muenchen</c:v>
                </c:pt>
                <c:pt idx="1">
                  <c:v>papucchini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963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0C-4334-8A44-3B4E52374F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trendset.muenchen</c:v>
                </c:pt>
                <c:pt idx="1">
                  <c:v>papucchini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6364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0C-4334-8A44-3B4E52374F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7191920"/>
        <c:axId val="397198480"/>
      </c:barChart>
      <c:catAx>
        <c:axId val="39719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198480"/>
        <c:crosses val="autoZero"/>
        <c:auto val="1"/>
        <c:lblAlgn val="ctr"/>
        <c:lblOffset val="100"/>
        <c:noMultiLvlLbl val="0"/>
      </c:catAx>
      <c:valAx>
        <c:axId val="39719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19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Carousel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1.7329545454544999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5D-44B1-80FD-8B223768DE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papucchini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Carousel</c:v>
                </c:pt>
                <c:pt idx="1">
                  <c:v>Image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13.426294820717001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5D-44B1-80FD-8B223768D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196840"/>
        <c:axId val="397192576"/>
      </c:barChart>
      <c:catAx>
        <c:axId val="397196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192576"/>
        <c:crosses val="autoZero"/>
        <c:auto val="1"/>
        <c:lblAlgn val="ctr"/>
        <c:lblOffset val="100"/>
        <c:noMultiLvlLbl val="0"/>
      </c:catAx>
      <c:valAx>
        <c:axId val="39719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19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trendset.muenchen</c:v>
                </c:pt>
                <c:pt idx="1">
                  <c:v>papucchini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63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6B-47A6-A7BA-B155E0A51A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trendset.muenchen</c:v>
                </c:pt>
                <c:pt idx="1">
                  <c:v>papucchini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1388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6B-47A6-A7BA-B155E0A51A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7201432"/>
        <c:axId val="397206680"/>
      </c:barChart>
      <c:catAx>
        <c:axId val="397201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206680"/>
        <c:crosses val="autoZero"/>
        <c:auto val="1"/>
        <c:lblAlgn val="ctr"/>
        <c:lblOffset val="100"/>
        <c:noMultiLvlLbl val="0"/>
      </c:catAx>
      <c:valAx>
        <c:axId val="39720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201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37CD0-ABAB-446F-BCD9-1D648DFE44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29E64D-101F-48D2-98DE-1D708BCCEE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625567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3E45B-9B97-40CC-8BFF-7F96AA03B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41366F-B654-4F8F-9F43-D901B1A097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3333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2154493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3319960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65782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1454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9782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274490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169533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534696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50515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0959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085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papucchini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13.4303 %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930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934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8EE52-5759-4406-843B-8736E78F5F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303012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E3F6A-DB51-4A0C-9285-372AF061D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EDCBB0-36CB-45D5-A865-78E2B3E499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3081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7330810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47955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91685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20252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73194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57250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23016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36322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35223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6038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37600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8884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19509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7399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70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725.46666666667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396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papucchini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209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53C02E-3346-4888-8129-5DA6CC8F08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4237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9408C-4BFB-4CCE-B68C-6D9B273E5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973EB1-52DE-4037-9633-80762C16FF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56786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75B3B-0E6C-461E-BEA9-8082973779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2D49D-F1DC-49EE-AE0D-9F42A8B37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712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724F3-7B2E-4674-BFE1-31DEDBAB0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114C85-63BE-425C-B801-3E797B9187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5472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048015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12237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5981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3423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928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9721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5728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476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871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603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papucchini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629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F7663-914B-4E6A-9FB0-B63323267E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3190597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3F299-1790-4E39-9F84-C0D3FBA7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286623-E83A-46CB-ACAD-FE66BE0FF0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9107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74082510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9746078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68339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23444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4389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13443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29571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63578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96725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19386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2004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375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44850-FF0A-461F-BEBB-4CC67362CD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3860269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79838-928D-4FCF-9043-B60BC34C6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5B11EE-C12A-4C87-93CE-A4EF018B72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5762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66552834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4443490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51885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04135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03965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781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32884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30612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16219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03964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2898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04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21:57:07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 Motif SMOOTH INTENTION seems to be a lot around the two topics Food&amp;Drink and especially Kitchen&amp;Tabletop. 💙 We have four examples here for you. 😊 The first picture shows cast-iron tea kettles by ja-unendlich GbR (B3|D26). On the second one you see tableware by @cosyandtrendy (B3|D27). The third example we found at the TrendSet Newcomer Area at @uhmmbox‘s booth (B3|B40-20). And the last one was taken at @pstash_official‘s (B3|C27). They produce several tasty kinds of roasted pistachios. 😌
————————————————————
#trendsetmünchen #smoothintention #castiron #teakettle #cha #cosyandtrendy #kitchen #tableware #food #kitchenware #plates #box #pistachios #trendinspo #interiordesign #trendscout #designsponge #interiorinspo #startingsoon #excited #newsnewsnews #homeinterior #interiorblog #trendblog #igerforinspo #interiors #inspiration #lifestyle #trendsetsummer2019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https://www.instagram.com/p/BzoMmuYI6n2/media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08:23:02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484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0EF36-B0AF-4A99-9202-85A0A73F05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1445189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FCB92-F06C-4651-BB80-88C4BA951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D25F9C-A901-497A-9B63-4C3B223EF2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7920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05471269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0045603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41483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82600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06037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86875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22318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67352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93624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72435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6546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332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papucchini - 2019-07-07 14:56:46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🐴: Hey, Sophie, can I eat this? 😋 - 🙍🏼‍♀️: Frankly, Dalbyn? Dried leaves? 🙄 - 🐴: Yeah! *Dalbyn takes one and spits it out again* - 🙍🏼‍♀️: *Laughing*. 😂
———
That‘s the story behind this photo. Dalbyn‘s face was just too funny! 😂 Sadly I don‘t have a photo of it! 🙈 ———
Today probably @_mulmmm_ will visit us... Would be pretty awesome! She hasn’t seen Dalbyn for over 2 months again. 😯
———
Advertisement || Tagged friends | Pic by me | Outfit: bridle by @pferdesporthaus_loesdau, saddlepad and tendon boots by @pikeur_eskadron, saddle by @georg.kieffer.gmbh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https://www.instagram.com/p/BzncgArJvjj/media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08:23:02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41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202C0-F778-442D-B25A-AD95EF173C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844047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EB82C-51DD-4DDB-8838-379A4AC84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4B645B-A27D-4B8B-8937-A5FDC5571C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8043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7783630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61500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4460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7406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2415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1773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5801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9880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649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4320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824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papucchini - 2019-07-07 20:08:03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https://scontent.xx.fbcdn.net/v/t51.12442-15/64428158_184892519169240_4300362034623622014_n.jpg?_nc_cat=106&amp;_nc_oc=AQktO4pXjdwIeb0lLsquZJB7DiTVYrNyoPcgcqOho1ufr-LXPAXZG4osrCnpXHDHRxQ&amp;_nc_ht=scontent.xx&amp;oh=83884d486453ddeb31ece00f07600844&amp;oe=5DA685D0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19:30:39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175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8FA0BA-C187-423D-A2BC-3DF4DDF9DB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4026249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A9477-5FDC-4D9D-9401-2B6CFD773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49E090-8DCB-4065-9C56-A34B67945A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5244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3707933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47103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4622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4805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5256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1590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9563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4708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3203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701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203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papucchini - 2019-07-07 17:18:23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Trousers-Love In cooperation with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https://scontent.xx.fbcdn.net/v/t51.12442-15/66465523_852449301784709_8842359615554022288_n.jpg?_nc_cat=104&amp;_nc_oc=AQnK224YptV4hght0dy2wbhf_wLDdIaBnDbjyLNnEFGCEXijvz_6fZLH2FD3yHeyUzI&amp;_nc_ht=scontent.xx&amp;oh=0b314b18912c25f7f279c8cf21a8237a&amp;oe=5DC29009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17:07:11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670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C1D48C-5543-4680-8513-C844769754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141874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BF285-CD2C-4D72-82A7-9777B301B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90ECCE-8DC2-448C-88B3-271CB30F52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3503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572088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51671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1852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8045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490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6520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365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5675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9164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0573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985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15:43:01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&lt;- Gin or Liqueur? -&gt;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https://scontent.xx.fbcdn.net/v/t51.12442-15/66000937_146879196492495_270385580403134816_n.jpg?_nc_cat=105&amp;_nc_oc=AQn_Of0y1jgGATH_CN8vx1UWxNKZdF_UlI7UGyrOqpHSB3dfM5lbGO8JWgE8PM8Ss_4&amp;_nc_ht=scontent.xx&amp;oh=210e5e149873ece1c16ae9d3c56bc742&amp;oe=5DC33758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15:30:30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471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1A1131-E5E9-464F-960A-0DCA9D212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1253198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307B5-F719-4DED-A63F-2D8B90EEB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510435-5071-4368-9E0E-C3BCE91714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5497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1714402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37391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4640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4231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4394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7563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7986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4971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7331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2028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5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15:22:19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#sustainabilityattrendset  Wooden products by @holzdesigngoebel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https://scontent.xx.fbcdn.net/v/t51.12442-15/66634096_386161788672776_152182046634758073_n.jpg?_nc_cat=109&amp;_nc_oc=AQkjwCOIStEQ1JFVxSrVcFRsxO6Rk5TaM0OZxidauYVY957FVosW-mlmssZmNZkiR5g&amp;_nc_ht=scontent.xx&amp;oh=92e43f3c4baeb352acc7b52916c6e694&amp;oe=5DC71C6E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15:00:38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036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B49009-226A-45E3-8FAC-C7E172B9E1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183020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95D76-43B3-4721-B2B1-F37D83E82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25B98E-E661-42A3-B4E3-A86657CE6F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2573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5453891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7935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855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4942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0160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897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7921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3277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261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1586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010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15:12:34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@the.yo.company brought their own car with them to present their bag-holders for the woman’s car. 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https://scontent.xx.fbcdn.net/v/t51.12442-15/66293491_462023321022214_4631951236912468027_n.jpg?_nc_cat=110&amp;_nc_oc=AQl0WgskUIC6yCQc3678NdrxjP0p8sunVwe9PPrz59n2YmPVNLkgoql66dFHuHY5NL0&amp;_nc_ht=scontent.xx&amp;oh=23e490c17248e6c36c44cbce64f006db&amp;oe=5DC3CFFE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15:00:38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234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C66CA0-B525-4E1C-9FA5-0B94C7C832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162866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FFBC2-1749-4D50-8E21-B7E78BB63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F0AE23-EB0F-483B-A36E-37CCE4704C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9420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519198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23541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3815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6095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6712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6916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6155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8466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1339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669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788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15:06:51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 the #newcomer area at @iloveyoulaugh.illustration ‘s booth (b3|b40-33)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https://scontent.xx.fbcdn.net/v/t51.12442-15/66177409_350983922248478_307497962356453747_n.jpg?_nc_cat=111&amp;_nc_oc=AQkfw0uZZJLVGAfhCu2rxrWBV7tt2ySqAHTjJXxCnFHwdF2DJGVNRvQnO38xd07eVe8&amp;_nc_ht=scontent.xx&amp;oh=248cab016265cc9400a2de87084a39a3&amp;oe=5DC3CC3C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15:00:38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621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BE152E-A7F1-4ED3-B8B0-34B2816F56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328742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28E33-A832-48AB-A811-673E085CF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63BBB9-80C6-431D-89A1-D87F3723EB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89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4725719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3278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6289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1450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8696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4188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1700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9571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5173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5018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678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papucchini - 2019-07-07 14:59:38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Kind of a little comic ... #equestrianblog #fjordstallion #dalbyn #dressagepony #horsefashion #fjordhorse #fjordi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https://scontent.xx.fbcdn.net/v/t51.12442-15/66778389_145853319853996_1320185154535596_n.jpg?_nc_cat=109&amp;_nc_oc=AQldzkuIl8GH-lV_ATmABHr0Dy62pY1YWAp7lnLdi_9QDoXIjwWmJWOfMF7RB5BMOGs&amp;_nc_ht=scontent.xx&amp;oh=1241cae2eca295e2fa7515aaa5efef26&amp;oe=5D7C1795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14:32:44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284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A48B0-3033-46D2-B6C9-6156151A5A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49914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EA1E-AC59-450E-9992-C466C0638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75D5B2-3A22-40D8-81D5-AC7D29818C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9243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588632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94886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7339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7639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9945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7981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1655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8707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1325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5672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459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13:51:59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WOODEN PALLETS AS A BOOTH... #UPCYCLING 🙃 PLUS #FREEMOTION’S NEW CANS. 🙈 B3|C31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https://scontent.xx.fbcdn.net/v/t51.12442-15/65271527_2355653614756440_493727713063940374_n.jpg?_nc_cat=105&amp;_nc_oc=AQnKzMmNCbWavJre6_drETbpzCrPy_zVsUELnUi2QpkF3qvkwHnjnkqqioYDh4cV6lk&amp;_nc_ht=scontent.xx&amp;oh=a4e0ea1f3a473c808ce29a546986286e&amp;oe=5D789535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13:30:29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078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A1EBFB-1CC7-483D-8054-3166EE4B0E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1240201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5E289-E93C-46E2-A865-A444E915F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CBA290-5051-4C5A-ABAA-6C6927656A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9335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711068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1543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3221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2146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5414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371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4693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998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1791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2188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20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13:27:23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B3|B26 CHOCO FROM MADAGASCAR... A SOCIAL PROJECT.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https://scontent.xx.fbcdn.net/v/t51.12442-15/65249867_350563645623693_119414240824712082_n.jpg?_nc_cat=108&amp;_nc_oc=AQligmORYlPGNsrTmWifJ5DrZ0bV01e8QIO1dLIsdsZCj6q_eLciGdTYzLh2KNaNwog&amp;_nc_ht=scontent.xx&amp;oh=9edce70876e46778aa9df5cee29a6cdc&amp;oe=5DB436D8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13:00:36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325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7A739-F3AE-446C-8C64-F1DA7EC7EB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297369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3D6CA-8A6F-4D8F-9283-59C92D502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076F22-2A01-4026-B242-805073DF00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2786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214079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44435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5697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7021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1137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2287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9112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7597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4033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0956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27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13:16:25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MAGU GmbH, B3|A11 #NATURALSPIRIT‘s new tableware! 🍽🥣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https://scontent.xx.fbcdn.net/v/t51.12442-15/65940498_136150754251048_3469525971376958025_n.jpg?_nc_cat=103&amp;_nc_oc=AQmrssRoCiPRXoHgGhf60O9wJuoGfjuo782ZNKw4Hrdacl_BPaoEpru5xOMYewpS2oA&amp;_nc_ht=scontent.xx&amp;oh=e3fb89074ef7eaeae830e7afca03d316&amp;oe=5DBAF9AA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13:00:36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363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9832C-8F01-4880-A8CE-09FE52BBEC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4284260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0E4AA-812C-46EE-889D-E4D16224B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C8A010-C415-4461-A836-FC66A71650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3429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0046983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08833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3689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1859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0725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2958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6623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2014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2084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8784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558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11:19:00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Insider tip: 
The fruit lounge next to the @trendset.finearts in Hall C1. 🍎🍐🍊🍇🍓🍌🥝🥥🍍🥤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https://scontent.xx.fbcdn.net/v/t51.12442-15/66030068_147507409675244_1713458001302750968_n.jpg?_nc_cat=107&amp;_nc_oc=AQkkO59YihXcIRw68xm93QWxh0FBkzNJXN4_GfMVCuNhiXcinh5l_CVLDcyClpBvIwc&amp;_nc_ht=scontent.xx&amp;oh=5113b1b2e153853bf4f3390223f33610&amp;oe=5DB4F805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11:00:36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782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F120D-1002-4DAF-82B3-431AB51837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748451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4C9E5-B413-4184-ACE1-85D7A4F31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4E3962-DB38-4287-96CB-029C48AD4A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5213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111917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10822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4776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3322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3884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2189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9011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4147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5909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925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3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10:46:56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FREE MOTION‘s new chain-concept: One golden chain and all the small crazy creative pendants by @spruchketten_by_lisajuen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https://scontent.xx.fbcdn.net/v/t51.12442-15/66030068_160440735117283_6021198762633603379_n.jpg?_nc_cat=109&amp;_nc_oc=AQkP7_toEfNOv7fW5Cr0ViW5jgrItDVALoF5kt61fCPzdme0f31u78PbPhrJoCrvUEw&amp;_nc_ht=scontent.xx&amp;oh=04d5a1b9c6d91f0d070eb0bd1ffad57f&amp;oe=5D7A8CB2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10:39:40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091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D7450-8E3E-4765-8B9B-F18266E3FC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879901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3A072-4ADE-4CE3-9C4B-64D923D3C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C5AC2E-E8F3-44C8-B22A-F0D68C28E1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7468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8476115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89927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8615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4712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8813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4977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4032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8382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0777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0067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891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10:19:40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C1|D26 #SMOOTHINTENTION as posters for kids. 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https://scontent.xx.fbcdn.net/v/t51.12442-15/66158656_531924724010984_992747825285312166_n.jpg?_nc_cat=101&amp;_nc_oc=AQkChjPLUjvSsYfGJyi6Gy4QksERf6AJd3lWnLCFdJkIqcuNuuoSyvqmLIU-k2Ty_2I&amp;_nc_ht=scontent.xx&amp;oh=93e4864b0d5afd46467010fe3c17a77a&amp;oe=5DB6E26B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10:00:38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421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7FE30-2888-4A87-BDB8-0AC8DEC48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34839742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CB830-8890-434A-B91C-840FE599D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3A79E5-944D-4B7D-9BD0-6E9821903F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2763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758685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78167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1641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4981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5825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7611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7467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1546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6996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6831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170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09:54:15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 @hobbyfun_‘s booth you can make an individual grasping toy for a beloved little human.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https://scontent.xx.fbcdn.net/v/t51.12442-15/66473344_452212908892190_4298503712435219314_n.jpg?_nc_cat=105&amp;_nc_oc=AQmjNbNZAD_PEfvd5MnCy7hQBcZl1bpI_pdhorOGjutrLLCHXmWUtq1pgdbjUPqD1AY&amp;_nc_ht=scontent.xx&amp;oh=4c1ee92dbb86f67cfd7f1cb4d166fc5b&amp;oe=5DAD3CC7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09:30:31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622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8A649-0B2A-44D6-8D4B-876FEBD185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31472822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B6ECF-5664-490D-8868-73636A4B8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670236-4783-49C9-B3FB-CDDB4B72B8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7804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2990171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99902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5115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9968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7308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7526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3457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1920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5918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2022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678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09:48:49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POST CARD SERIES „THE #GOLDENTWENTIES“ 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https://scontent.xx.fbcdn.net/v/t51.12442-15/65548211_116629472950401_6264491698018982001_n.jpg?_nc_cat=102&amp;_nc_oc=AQmKtJ4DkUJhUqp3E0dS--Cna95DCRrYI2M61cTXAnQqu7C699iOnR0T5J9jNUQYgno&amp;_nc_ht=scontent.xx&amp;oh=8578054705afc559b72db5571c2dce84&amp;oe=5DBE6331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09:30:31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250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53579-DA06-4E52-9263-0E208A6529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7613711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7215D-876F-410D-94C0-EB47272FC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C48308-A81A-4D31-AAAB-3718793A91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93025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2761095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08634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2842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55617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3125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0770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5547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3618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4400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4613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797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09:38:27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are great! 💙 Although day 2 of the TrendSet already started and the traffic jam in front of the parking is usually already gone at that point, our colleagues still are stuck in there... 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https://scontent.xx.fbcdn.net/v/t51.12442-15/61804615_336577310597432_1541239664418178730_n.jpg?_nc_cat=109&amp;_nc_oc=AQnXyh8OU3QgIP03vXGk2UFBSKvB_tjRzAmth4EskIp4dazEsejIvf9joTkGT11qOkI&amp;_nc_ht=scontent.xx&amp;oh=0d4f4837e78f35aa49bf4c84acb77f6e&amp;oe=5DB97EEB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09:30:31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414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81D2C-BAA9-4CCC-8246-F3F8A3EB12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8243862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62AEC-701C-41B1-8FBA-D41E92693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CDDC48-A0CA-4680-8D93-3625FCC48D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7155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022467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47009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5822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849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4355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0139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2186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6726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6559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3075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131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papucchini - 2019-07-07 09:30:15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 work...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https://scontent.xx.fbcdn.net/v/t51.12442-15/65221170_481615139259379_6367325856822946106_n.jpg?_nc_cat=103&amp;_nc_oc=AQmvcMyxvgvfuTJDx3ijXhDhUmTezUVM3pr4RBJAsBjP4-8mwuVmJQ9hB2tqS4xDYH4&amp;_nc_ht=scontent.xx&amp;oh=0d4d971dc7e62366a78d31117a21ecec&amp;oe=5DAF466D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09:00:44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587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74709-549A-46F0-98EF-2F7B582A49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6654706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B4661-A29C-4AE5-8006-31D255C11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B3F13E-B6E1-4F61-B5F4-F87BF601D6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8531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917375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66237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7732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3972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0265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1217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9645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7566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1406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000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575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09:05:49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DAY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https://scontent.xx.fbcdn.net/v/t51.12442-15/64917207_200551794283433_2446844031722999137_n.jpg?_nc_cat=100&amp;_nc_oc=AQm2M7v48jyzLZa845Axq4ZGF5x_g9CJo_PgjljKhmZGYI5wBZVUufzhHt2JkUKiqkE&amp;_nc_ht=scontent.xx&amp;oh=b9a054a75664e4fd3ae6de0b182db6b3&amp;oe=5DB37071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09:00:37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51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08BAB-D1E1-46BD-830A-B1EEBDE9B2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38600896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6E087-22B8-49D7-98AF-A5F96E18C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A534F4-1443-4C2A-A098-571B8AF834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1911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503564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17100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6665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2226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5712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3136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2327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4524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6867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1268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146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09:00:21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 THE TOPSELLER AREA AT ENTRANCE WEST. 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https://scontent.xx.fbcdn.net/v/t51.12442-15/65474782_155591852275711_8757382834872461373_n.jpg?_nc_cat=109&amp;_nc_oc=AQm5K3mWJQvKmFm4dlWU1JE_IABnF-3Isc_u9i7oU2aBqcBzLWoqDPGFJD26yrPoSkk&amp;_nc_ht=scontent.xx&amp;oh=481146492b6ad8524fa8a63214666f6e&amp;oe=5DB491CE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08:32:56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766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F1B00-9FEF-4279-86B1-0081ED7041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13660501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2BCE4-B25A-4827-8EA0-D4A231963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1FD5C9-6B30-4180-8AED-190E13F849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2315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388579328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49659780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730621604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2356847207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3421818937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849994234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87823694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517822263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118541164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509612827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500853360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841160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18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papucchini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540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092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DBD8D-285E-4FBD-9F00-E6150A407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8559333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0FF80-BEAA-4C9F-A694-C1338A1EF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2466B7-5366-4AA8-8B15-AC582BAE83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0237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69A66-5DF6-47E9-B382-2043CEA96D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F1433E-972E-4FF3-9D56-63676C5E8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964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CC429-A283-436C-BB9B-DEC2AB357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D6E8B2-6E43-4AAC-AC43-F446832F8E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0712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C9CB5-3C99-4EBC-94F2-D1EDC8238E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A9499-B1F3-487E-BF89-DA4F541F9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7044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6E900-02B7-4215-8171-8A81CAAEC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75EB61-B321-4953-98E5-0CE6205F46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70802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F6BB8-14AB-4937-A741-B6905F9AAA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5D3FF-E61B-4467-8D12-9183C170E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4771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EB469-5803-45AC-8F6F-AA974B18B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EE98E9-134E-4247-8547-FEA180EF77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1495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07721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798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5294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8857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2362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0767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3568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7167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371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#trendsetmünchen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61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#trendscout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069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893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#inspiration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95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206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#igerforinspo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701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#trendblog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614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#interiorblog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989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#homeinterior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521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#newsnewsnews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355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A7C11-D7AF-4A2B-9036-84ECF9A4A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17447960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8C43C-1E53-4FB1-A631-DEDC3FE0A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25275E-4A15-4259-8462-8842BBA910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744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91585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6643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2010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397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3720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7608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1988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8999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458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#excited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77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#startingsoon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467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#interiorinspo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381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#designsponge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274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422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#smoothintention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11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#trendinspo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676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#pistachios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944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93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#plates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524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ABE5F-8313-4042-BD80-20E0B13B1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6078809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F2716-3913-4196-9BDF-080C1DF86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0690EB-948D-4116-99DE-603815584D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3320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69932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4335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35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8823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5961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6807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5993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8744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541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#kitchenware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454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958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#tableware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622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#kitchen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84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#cosyandtrendy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511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73338-4240-4795-B425-D68256EE94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3086949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2475</Words>
  <Application>Microsoft Office PowerPoint</Application>
  <PresentationFormat>On-screen Show (4:3)</PresentationFormat>
  <Paragraphs>863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quintly_template</vt:lpstr>
      <vt:lpstr>Instagram Quartal</vt:lpstr>
      <vt:lpstr>Instagram Key Metrics Table | All Pages</vt:lpstr>
      <vt:lpstr>Instagram Key Metrics Table | All Pages</vt:lpstr>
      <vt:lpstr>Instagram Followers Total | All Pages</vt:lpstr>
      <vt:lpstr>Instagram Followers Table | All Pages</vt:lpstr>
      <vt:lpstr>Instagram Posts Table | All Pages - 1 of 3</vt:lpstr>
      <vt:lpstr>Instagram Posts Table | All Pages - 2 of 3</vt:lpstr>
      <vt:lpstr>Instagram Posts Table | All Pages - 3 of 3</vt:lpstr>
      <vt:lpstr>Instagram Stories Table  | All Pages - 1 of 19</vt:lpstr>
      <vt:lpstr>Instagram Stories Table  | All Pages - 2 of 19</vt:lpstr>
      <vt:lpstr>Instagram Stories Table  | All Pages - 3 of 19</vt:lpstr>
      <vt:lpstr>Instagram Stories Table  | All Pages - 4 of 19</vt:lpstr>
      <vt:lpstr>Instagram Stories Table  | All Pages - 5 of 19</vt:lpstr>
      <vt:lpstr>Instagram Stories Table  | All Pages - 6 of 19</vt:lpstr>
      <vt:lpstr>Instagram Stories Table  | All Pages - 7 of 19</vt:lpstr>
      <vt:lpstr>Instagram Stories Table  | All Pages - 8 of 19</vt:lpstr>
      <vt:lpstr>Instagram Stories Table  | All Pages - 9 of 19</vt:lpstr>
      <vt:lpstr>Instagram Stories Table  | All Pages - 10 of 19</vt:lpstr>
      <vt:lpstr>Instagram Stories Table  | All Pages - 11 of 19</vt:lpstr>
      <vt:lpstr>Instagram Stories Table  | All Pages - 12 of 19</vt:lpstr>
      <vt:lpstr>Instagram Stories Table  | All Pages - 13 of 19</vt:lpstr>
      <vt:lpstr>Instagram Stories Table  | All Pages - 14 of 19</vt:lpstr>
      <vt:lpstr>Instagram Stories Table  | All Pages - 15 of 19</vt:lpstr>
      <vt:lpstr>Instagram Stories Table  | All Pages - 16 of 19</vt:lpstr>
      <vt:lpstr>Instagram Stories Table  | All Pages - 17 of 19</vt:lpstr>
      <vt:lpstr>Instagram Stories Table  | All Pages - 18 of 19</vt:lpstr>
      <vt:lpstr>Instagram Stories Table  | All Pages - 19 of 19</vt:lpstr>
      <vt:lpstr>Instagram Stories Key Metrics Table | All Pages</vt:lpstr>
      <vt:lpstr>Instagram Organic Reach by Post Type  | All Pages</vt:lpstr>
      <vt:lpstr>Instagram Interaction Rate By Post Type | All Pages</vt:lpstr>
      <vt:lpstr>Instagram Avg. Organic Engagement Distribution per post (by Post Type) | All Pages</vt:lpstr>
      <vt:lpstr>Instagram Hashtag Detection | All Pages - 1 of 3</vt:lpstr>
      <vt:lpstr>Instagram Hashtag Detection | All Pages - 2 of 3</vt:lpstr>
      <vt:lpstr>Instagram Hashtag Detection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Quartal</dc:title>
  <dc:creator>Frederik Peiniger</dc:creator>
  <cp:lastModifiedBy>Frederik Peiniger</cp:lastModifiedBy>
  <cp:revision>1</cp:revision>
  <dcterms:created xsi:type="dcterms:W3CDTF">2019-10-09T07:17:20Z</dcterms:created>
  <dcterms:modified xsi:type="dcterms:W3CDTF">2019-10-09T07:18:26Z</dcterms:modified>
</cp:coreProperties>
</file>