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6" r:id="rId39"/>
    <p:sldId id="297" r:id="rId40"/>
    <p:sldId id="298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43652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F2-4C9F-A437-33C5D57680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papucchini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43652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F2-4C9F-A437-33C5D5768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484816"/>
        <c:axId val="302483176"/>
      </c:lineChart>
      <c:dateAx>
        <c:axId val="30248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83176"/>
        <c:crosses val="autoZero"/>
        <c:auto val="1"/>
        <c:lblOffset val="100"/>
        <c:baseTimeUnit val="days"/>
      </c:dateAx>
      <c:valAx>
        <c:axId val="30248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8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trendset.muenchen</c:v>
                </c:pt>
                <c:pt idx="1">
                  <c:v>papucchini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1202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9E-4C6F-AAF0-4B236F0E6B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trendset.muenchen</c:v>
                </c:pt>
                <c:pt idx="1">
                  <c:v>papucchini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5725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9E-4C6F-AAF0-4B236F0E6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4122088"/>
        <c:axId val="414117168"/>
      </c:barChart>
      <c:catAx>
        <c:axId val="414122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17168"/>
        <c:crosses val="autoZero"/>
        <c:auto val="1"/>
        <c:lblAlgn val="ctr"/>
        <c:lblOffset val="100"/>
        <c:noMultiLvlLbl val="0"/>
      </c:catAx>
      <c:valAx>
        <c:axId val="41411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2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2.3005241700640999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5D-40B4-A5ED-81EA7F6C44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papucchini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10.822122571001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5D-40B4-A5ED-81EA7F6C4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122744"/>
        <c:axId val="414123400"/>
      </c:barChart>
      <c:catAx>
        <c:axId val="41412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23400"/>
        <c:crosses val="autoZero"/>
        <c:auto val="1"/>
        <c:lblAlgn val="ctr"/>
        <c:lblOffset val="100"/>
        <c:noMultiLvlLbl val="0"/>
      </c:catAx>
      <c:valAx>
        <c:axId val="41412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2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trendset.muenchen</c:v>
                </c:pt>
                <c:pt idx="1">
                  <c:v>papucchini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1B-4EFB-8380-BA9CFF9AEE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trendset.muenchen</c:v>
                </c:pt>
                <c:pt idx="1">
                  <c:v>papucchini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1B-4EFB-8380-BA9CFF9AE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4124384"/>
        <c:axId val="414126352"/>
      </c:barChart>
      <c:catAx>
        <c:axId val="41412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26352"/>
        <c:crosses val="autoZero"/>
        <c:auto val="1"/>
        <c:lblAlgn val="ctr"/>
        <c:lblOffset val="100"/>
        <c:noMultiLvlLbl val="0"/>
      </c:catAx>
      <c:valAx>
        <c:axId val="41412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12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794A8-C0C2-4C32-BE9A-A0A005071E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270067-650E-41BB-9C0E-B9B9003C00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990400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655CD-1AA4-4246-9946-C6882DA8E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946965-64FB-4D91-8232-C334D7D25D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2275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58258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137066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51822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084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116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59002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344917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054928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31108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7172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papucchini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19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255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F2F59-92E6-4FA5-B2CF-9DC543AE0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664072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1A7E5-D349-4A47-BD17-BF587BF29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2B37EE-6E6B-4F93-A843-BC0A234F8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03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9933904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5928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6984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00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3823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4383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3098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3186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3671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7000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105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4210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9860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5984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26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702.52941176471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999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papucchini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495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25E80-C8FF-46FA-9105-59C3CC70A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4012435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1DB78-9BEF-412E-97A0-8BCE8E9CA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7A2D6A-C500-46F1-9956-9DB0029802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1947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BEE03-CDEC-44D1-BF13-380C1F8E7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B6B9A-558E-420B-BD3D-F462E87E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8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627EF-4213-42BD-8D9A-D0D8739B9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23EC61-2B50-4EA5-B3C5-02227F8DB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1387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67245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0792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168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001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6726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2337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61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086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14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6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papucchini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47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FB33D-5F9A-444E-B13D-AD89BB48C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527866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9A6A1-54FA-4A0D-A175-51C01A9F8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213B36-8AC4-49BE-8D6B-9830D26ADB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20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62179493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60286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3875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6593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4130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1814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3232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1365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1869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5603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4543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376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BD6F2-1387-4592-853F-FD813C14D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934357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EBE0E-9084-4CE9-B8A5-CDC3402E4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41130-5067-4243-9189-92522B688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0178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565291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20325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3589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8793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1105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6694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706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1873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4734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3706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6072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67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21:56:26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only have this one single planet as our home. 🌍 That‘s why acting sustainable is so important. Under our hashtag #sustainabilityattrendset we collect sustainable products of our exhibitors. 💙 At the first day of the TrendSet Summer 2019 we found these two: the first picture shows biological soaps by “artificial Jürgen J. Burk” (A3|F42), the second picture shows portable wooden cutting boards with covers out of washable paper by @sidebyside_social.design, a sheltered workshop. 😊
————————————————————
#trendsetmünchen #sustainability #sustainabilitymatters #soap #biological #biosoap #cuttingboards #wooden #renewableresource #easylikesundaymorning #flowerpower #blossoms #trendinspo #interiordesign #trendscout #designsponge #interiorinspo #startingsoon #excited #newsnewsnews #homeinterior #interiorblog #trendblog #igerforinspo #interiors #inspiration #lifestyle #trendsetsummer2019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https://www.instagram.com/p/Bzlnu79Ivxp/media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08:23:02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268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FBF54-E82D-4072-BC99-15819B6AB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4027791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A54B2-E1DE-4ED1-9DBF-5624DB979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340B04-6DAD-4324-9D67-D3702E63F6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844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8000640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82771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7646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3002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201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9485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3842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2078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3811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8232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3686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28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papucchini - 2019-07-06 07:20:09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a lovely snapshot for you all today morning... 😌🤗 I just don‘t have a lot inspiration for good texts these days. Sorry, my dears! 😕❤️ It‘s because my job needs a lot of my creativity at the moment and my studies either don‘t get easier the longer and deeper I think about philosophy. 😬😅 Things will change soon again! 😌🙏🏼 Meanwhile you have to stand the unsteady amount of posts and co. 😬 ————————————————————
Advertisement || Tagged friends on the pic | pic by 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https://www.instagram.com/p/BzkDc1tJDKx/media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08:23:02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162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ABEDE-0298-4B5A-A12D-82C94D64A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4111346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0D736-1267-4FC0-AEC7-F5C34A544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A07601-F473-48AC-B725-780C76CA07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4803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067352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95708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2916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4171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972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9912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6974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840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7249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9719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21:59:41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POST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https://scontent.xx.fbcdn.net/v/t51.12442-15/65288218_2310709329050528_4872127431213729721_n.jpg?_nc_cat=100&amp;_nc_oc=AQkU4dLYHx2jvnI5Q97uV3Fk26YGf_fnxGg28rM3fpINKds7UqVElexckjwjqHEfBPM&amp;_nc_ht=scontent.xx&amp;oh=10f5ce02b5b1329a68973e8ee9a868fa&amp;oe=5DBD33D9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21:30:28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181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E4018-7ACA-4AA1-B93C-3B892E760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407944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121C0-4305-4EA0-A0E7-6B57F6313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0FB110-89E1-44CF-AA01-6A7B9BEA9A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7155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687958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08304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043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9997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476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1076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272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5164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700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2780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79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16:51:50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https://scontent.xx.fbcdn.net/v/t51.12442-15/64872054_2361293784146750_7121527956784410120_n.jpg?_nc_cat=110&amp;_nc_oc=AQlDE3vlNPNdBNNWOr0EIgpKcP3JriTYSa1hxVkCQt01h-8OToR9zcbrhC6Sx2c8piI&amp;_nc_ht=scontent.xx&amp;oh=150fd899cf081fce13c90c961bec0473&amp;oe=5DBA038E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591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2B49F-4589-4B6A-8319-8016732F8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757689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DAC62-EAC4-406C-AC20-C985068D8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8C4EB-6313-473D-BF93-1A1BABA621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0408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180195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39959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026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3499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015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7102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389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4969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759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4210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58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16:45:40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https://scontent.xx.fbcdn.net/v/t51.12442-15/65398501_2657928454440636_8879197210897942600_n.jpg?_nc_cat=105&amp;_nc_oc=AQkSBhWpIDeYpL0WW0XMZuXoMkmj4N5bk0S_jztrqbm05Tm7PI477dbbnkH5JE7lTYA&amp;_nc_ht=scontent.xx&amp;oh=352a77e26c82944a4aeb4d800e1efb87&amp;oe=5DBCEE2C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366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12D66-9909-4CA0-A148-D0B12F1448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169609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6DA0-1323-4D6B-9B9B-0C5F37D55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3F34FE-6B2A-4D53-BAC2-416A58ECB8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8806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085590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03022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9549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6346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9453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357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8640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4502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552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4217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2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16:05:30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B2|F28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https://scontent.xx.fbcdn.net/v/t51.12442-15/66116556_1107376699651234_5178518151617497019_n.jpg?_nc_cat=106&amp;_nc_oc=AQlQ3F68IxBIE0mGtnvNEf8_ysxLbo0xcITBLKybaYe5S3Lj5ziHui1Uchk4U1LCs6A&amp;_nc_ht=scontent.xx&amp;oh=b54b70e47032a1f177a2870fda518b4e&amp;oe=5D7F31FA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94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AB1B4-11C8-40C0-BB71-3DD295485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334685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3B828-F129-4014-B1A9-52A0A4DD7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27FFDD-A951-4755-8EAB-64C454AC3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4511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994528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88164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9283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2590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021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309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8189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9094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7354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188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2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16:01:12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B2|F20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https://scontent.xx.fbcdn.net/v/t51.12442-15/66253508_853344081707877_2061426821699037333_n.jpg?_nc_cat=110&amp;_nc_oc=AQnAypFAAaCZu5K-pOxNgXj3rPsDfmRVLBSNeZudfGDhQqoTnLh8m3iOblvzuWbgmWo&amp;_nc_ht=scontent.xx&amp;oh=78d242b7b9555a1195e5230ca25b9acf&amp;oe=5DBB7E74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391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82C94-3C5E-441C-B94D-1A53A8E27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371280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E5A7-8DE4-4866-9826-3DFB3D92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F83E7-630D-4D7F-9E5A-48EB785A84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425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275185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17849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493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15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2882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8308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69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789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333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0368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37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15:48:57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GOLDBACH ECKHARD HANDELSVERTRETUNG, B2|D10 🙈🙉🙊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https://scontent.xx.fbcdn.net/v/t51.12442-15/65588630_851247988588030_7452593984120233129_n.jpg?_nc_cat=109&amp;_nc_oc=AQl81AVfH6kEqEBEpVONfxgL48lAHBqMVcSXAYsOBdWZsNYLGXMXe1uw2ZpfU_nqxpw&amp;_nc_ht=scontent.xx&amp;oh=5c7e28e5e30df312e12e8757b211fc88&amp;oe=5DC3DD5D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291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42038-AF3A-48DA-B41C-7E80C366CE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582699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85F3-B1F6-4198-942A-EA307A194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C37D64-DCF9-44E6-8D87-E550F7EDD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0853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378918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38983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631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4714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371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1073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085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6787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9051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063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23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15:38:39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these notebooks by @cedon.de you have the spirit of FREE MOTION around you. 😊💙📓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https://scontent.xx.fbcdn.net/v/t51.12442-15/65516788_1844349805710416_543748073101009475_n.jpg?_nc_cat=101&amp;_nc_oc=AQluBoGQLI-pE9Gh1I3Hut5JhMQ0m6Cm7xDIj0WL5j1cXOYvCFlw0m9Xtn272s4Fs-E&amp;_nc_ht=scontent.xx&amp;oh=ba61e797b6e81141fd02a1896affe6ad&amp;oe=5DC5069E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068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4D375-959B-4958-AD5F-FC63C9FDC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203600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7E712-2F65-4B4D-A2CA-385515AFB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F3E66-6FAD-4EB4-BA3D-775CD8CCF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4489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872645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58020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1916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1758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0363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4232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647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130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031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4186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38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15:13:58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B2|C20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https://scontent.xx.fbcdn.net/v/t51.12442-15/65156313_1068397376882770_4653186089384389470_n.jpg?_nc_cat=109&amp;_nc_oc=AQk59nWLZnilYxEIhdpMzKijDgN2QASiyH6BokZZbP0X7FRQSiICvWpoYbWRmGzeLmk&amp;_nc_ht=scontent.xx&amp;oh=1dc9775b8e235c3ddef24870de345899&amp;oe=5DB7B174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741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117AB-CB2C-4A0B-8860-7FD5507E5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832797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4A3B9-C064-43FB-96A8-7FD463D85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667AE6-397C-4A19-B03D-04E24777F4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036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193651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50517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702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0522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8268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4334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9208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1172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6552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527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65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15:06:08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SUMMERTIME IS VACATION-TIME IS SEASIDE TIME... 💙 B2|A29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https://scontent.xx.fbcdn.net/v/t51.12442-15/65312754_398678790756378_423370206559010189_n.jpg?_nc_cat=106&amp;_nc_oc=AQlN4USda-qlzWbvaOvk7m4P6ZGdQUX3FR5hNydXbwxYFw90DZt8vSQVwAJxrJXQlk0&amp;_nc_ht=scontent.xx&amp;oh=80c2375ded5764a7d911a87b7e5b1c19&amp;oe=5DB37515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315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D3CD6-66EA-4BF4-95D6-AC4EBCB72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4073028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E5104-AD24-404F-87E8-61CF124B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F096F5-8858-48B5-A6A9-01D8EC41C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4540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745770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66703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841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870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804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4528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6841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7460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610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2774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5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B2|A30 #SMOOTHINTENTION‘S COLOUR CARD AS CANDLES... 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https://scontent.xx.fbcdn.net/v/t51.12442-15/65277816_413414866052194_4499438710374318495_n.jpg?_nc_cat=108&amp;_nc_oc=AQnmUoipxvNvdKiCa7Z_tFIfDiJ1sii5-A4CZzwEIuP5cKXZyKF5MeMLzth4HKpSCUY&amp;_nc_ht=scontent.xx&amp;oh=ff9661cb97cfbb631e92090c8b0301a8&amp;oe=5DB938D8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14:32:35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326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03805-E290-4DE8-AD2D-4509F1031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4282126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98AC5-B523-472D-9B32-2DA118B3E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8577DC-2B13-427F-80C9-482AAB2BD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395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270051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12637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371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8448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7793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6448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9329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1543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1005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5324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450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14:28:12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 OBVIOUSLY TREND MOTIF FREE MOTION WAS PART OF THE DESIGN TEAM 🙈🥳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https://scontent.xx.fbcdn.net/v/t51.12442-15/65321902_473695326779020_3340214967153006798_n.jpg?_nc_cat=111&amp;_nc_oc=AQn3-G3RYnGotovx--Ia18p2Fygp-JckqYJOZLyGzjCc21rIZUgKAzTqaihMS3jbxbk&amp;_nc_ht=scontent.xx&amp;oh=1ce352565241948a94c76523a5161ecc&amp;oe=5DB9B020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14:09:02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520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E0018-79D6-454C-8696-8CEC12162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136284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DBF3C-5808-46B1-9F2F-A100AF339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9946A0-9B8E-452E-9E81-F539F31FB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1176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0837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61769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9522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311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9836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2093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5728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3381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2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0170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25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14:11:38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A3|B43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https://scontent.xx.fbcdn.net/v/t51.12442-15/65234943_2495334537362836_7958892152025840652_n.jpg?_nc_cat=107&amp;_nc_oc=AQkrdMA0Czr4_EkkxVP2qgQmqegctu1bdkbqmvL89uoWHgnxUnIzjYn7d9moQq-3g9U&amp;_nc_ht=scontent.xx&amp;oh=0baed60cbddee34e0fc7247db5952454&amp;oe=5DC4917B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14:09:02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180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55C38-AF07-4459-992F-60EA6E705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76376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84F19-1C7D-47D0-946D-36E398429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E54DF0-9ACE-40CD-9D71-9050083F7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9667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66768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1805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3206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5033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6382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0867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364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8541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7729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7139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79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14:08:17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kind of pictures seems to be a new #christmastrend 🎄
Meander: A3|C49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https://scontent.xx.fbcdn.net/v/t51.12442-15/65311240_205610287077548_6493921329206746243_n.jpg?_nc_cat=101&amp;_nc_oc=AQls4taHj3Adpc0WQBj4o3PzNetKo72dB5SXp5CoPev3vUrkiKUM27hNWnzfZ0LlrFc&amp;_nc_ht=scontent.xx&amp;oh=e07eb787875d0bffb8d24f6a8359453e&amp;oe=5DBA4CAA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13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BAEF9-21EE-4805-B2E7-10B8E3397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294007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C0C45-D4E0-47F6-8531-40B6F63A1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B81865-3DBD-4144-8716-E3C604A87A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8058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7977449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98104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295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376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5599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683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931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5792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498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4156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99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14:03:40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NATURAL SPIIRIT and SMOOTH INTENTION mixed together by @raeder_designstories 💙 A3|C39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https://scontent.xx.fbcdn.net/v/t51.12442-15/65854885_166848767687450_5256500881278216189_n.jpg?_nc_cat=104&amp;_nc_oc=AQnEilM1TFtc0lUdJkGpD5FXNpIW9mPfSki7F9bI-oMn0PkC8X_LANhrn2320Hgp0tQ&amp;_nc_ht=scontent.xx&amp;oh=cf2b8126b79516965244946e6fd6cf82&amp;oe=5DA89FA7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598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2390B-9E63-42AA-B11E-DAB8805C0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403109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C5431-A4A2-42F7-9A28-62AE3A1AF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B31DCC-73C8-4BA5-A626-CC7CA42CD4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559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042013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2956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4646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748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6099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1342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7549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2650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983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8368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28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13:59:40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A3|C21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https://scontent.xx.fbcdn.net/v/t51.12442-15/65770698_627141871022654_7687473451539919116_n.jpg?_nc_cat=105&amp;_nc_oc=AQmTTw-oyBgZ2-X3CI8-xBUAWkHvxrYIPXsTHiyPug-W_8A159i4tTd9Ta5oRHTn23w&amp;_nc_ht=scontent.xx&amp;oh=c4b5098e2d9b864aa316d38585c41db1&amp;oe=5DBF0122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505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E2808-DCA7-43B9-BD47-1DC5BFE7C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816915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CC27E-E4D3-4D95-A967-4ECB268D7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99DF90-C8DA-404E-8F33-FB89E1EA50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6076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160619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85440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004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1753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7228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4111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2454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649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6861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1458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038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13:10:32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THAT’S HOW FREE MOTION’S BELOVED NEON-PRINTED BAGS BY @FROHSTOFF ARE MADE... 😯 A3|B01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https://scontent.xx.fbcdn.net/v/t51.12442-15/66284912_940098122999631_7916275150528394665_n.jpg?_nc_cat=105&amp;_nc_oc=AQkqdDldvj2MjfcxgeoAN2j0g6kWVDIGvYYuPafi9Tti4ynYXSxuvn-WiQSA2hD8wZY&amp;_nc_ht=scontent.xx&amp;oh=9dea225cf0c748dc5e1a1b612ac67ab1&amp;oe=5D7DE969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132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882DA-17B0-4D70-B964-4431E211D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44022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BF84-D944-4E38-BCC8-046595972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A35BD4-D99D-4007-B5BA-EC265888F1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389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263181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79685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763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9674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542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3407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152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8963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6141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654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99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12:59:14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https://scontent.xx.fbcdn.net/v/t51.12442-15/65957657_103970270834521_4414367334232355310_n.jpg?_nc_cat=111&amp;_nc_oc=AQlQs7pnvT9rUtEWAo_ejx0t4FO36J8O_BJVZ7XDOy1g2Z7euSvmVigSsvu732M6OGk&amp;_nc_ht=scontent.xx&amp;oh=c4ea28ea8cdff081536a670e91285fff&amp;oe=5DB17D1F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110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972C2-649F-47EE-9EA4-027D5D0B9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4095862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453FA-8789-4D05-96CF-4A7A79BC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E3A91B-A3E5-4C29-B76C-FC92811948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28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776112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11858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648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459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8707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939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0773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6151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938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9547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337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12:42:03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#FREEMOTION’s way of #sustainability: natural fiber tableware. 🍽🥣 A3|D41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https://scontent.xx.fbcdn.net/v/t51.12442-15/65393806_829278070805669_3468535572735662982_n.jpg?_nc_cat=105&amp;_nc_oc=AQnD38sfTPhVtN_SU7q052XiSYG8DgHlNEf6SK6dii1-MFqITZ4GOfHFrtVGZbGGtMk&amp;_nc_ht=scontent.xx&amp;oh=170f7115dc47e7ca455ac260a32331d2&amp;oe=5DB4A413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560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E79BD-E1E3-4508-8A0C-87D5075E9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4035171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6B85C-5001-4C6B-BCA3-945717F80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14F82-7EC8-4288-AC8C-C620948128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095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506850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90363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1391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4475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842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162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8386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694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4219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8733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26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12:32:59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could be #FREEMOTION’s desk... 🙃 A3|E39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https://scontent.xx.fbcdn.net/v/t51.12442-15/65149367_903268706684955_1035865698920007146_n.jpg?_nc_cat=105&amp;_nc_oc=AQnxSviFMJCPebSOzNN1k-MLF1ntye8igg7Hx4SfAfaASWcrabSfU0LxPoDmSz4PfSE&amp;_nc_ht=scontent.xx&amp;oh=eb32ea7c6e3c1dd3cbe5eb7dc28ff23d&amp;oe=5DAE840D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32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01743-4326-4953-80C6-AFCCBFA3C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5781610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88A73-1C96-461C-BD1A-373BC6760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789532-B4D6-4611-95E1-2EC44E218A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2510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481779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3244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2142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5259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063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110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846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8423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1691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74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96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12:29:05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of #SMOOTHINTENTION’s colours... 😊 A3|E31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https://scontent.xx.fbcdn.net/v/t51.12442-15/64887407_846806715693261_7650015521275027380_n.jpg?_nc_cat=108&amp;_nc_oc=AQkZ6iWvzrnMDb-Z2WxUEv8klnfhq1QtN3d-WqvWu3NYsHxVOEPo5Z7HZUHJgPDnNwE&amp;_nc_ht=scontent.xx&amp;oh=41a69c759a60ee5cd4cdf4517ab35646&amp;oe=5DC68EEF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349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B2597-4BEC-4551-B64C-8300E2711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915926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4C216-56B7-45CF-8ABF-92C07F511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568988-05C0-4160-BBF0-537CD67A41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2524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403347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81160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653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200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233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1386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2996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2921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218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40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0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12:21:46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A3|E11 If FREE MOTION’s love for patterns meets NATURAL SPIRIT’s love for animals... 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https://scontent.xx.fbcdn.net/v/t51.12442-15/65021850_2281288635452732_8577295255158851196_n.jpg?_nc_cat=103&amp;_nc_oc=AQma0h0gu5B97iWQdHdw7t5P0iH-gMbxabQsD0rBsoEbp4wfHnNYtXvEhBdKUFqltAI&amp;_nc_ht=scontent.xx&amp;oh=861611b2969f736b934dd11f6cbaf372&amp;oe=5D7E9E95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60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CA1A4-5E51-45E9-AC7F-9CB8856A9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130955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6D44C-72F2-492D-A5B9-425CCC14A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DB229A-E2D5-47D5-9765-39B37CEB90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76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115488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85041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646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184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4747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0594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8443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572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487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815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031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A3|F21 GREY AND WOOD ... HARMONIOUS COMBINATION, ISN’T IT?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https://scontent.xx.fbcdn.net/v/t51.12442-15/65883707_156274472203924_2025346694748735611_n.jpg?_nc_cat=108&amp;_nc_oc=AQkqDxhjurs5cJIGPoWuu9NPOs3kPmqsG6gdybSa3I5bSE6PHylFoAfAVcnEblqJIvg&amp;_nc_ht=scontent.xx&amp;oh=e0d9b328166c45ad19363c42137bd619&amp;oe=5DAE9BEC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740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3E029-8645-4BF5-BAE2-3A7AF4C53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284964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86C95-AAF1-4CFF-A037-3A46D8A5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FD650-3A2E-403C-A38E-CE9DAC50C6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9673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278188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8919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5074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516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8484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06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783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746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1994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5463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35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11:09:13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#SMOOTHINTENTION MEETS #NATURALSPIRIT 💙 A2|E27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https://scontent.xx.fbcdn.net/v/t51.12442-15/65263673_137019360833386_1747094010014674678_n.jpg?_nc_cat=101&amp;_nc_oc=AQngGZAAKCqQNC478MoxaCd5SBw1TPK77PDuKuQriObKZWhHjcBnM_KkE1XHNe8I9cI&amp;_nc_ht=scontent.xx&amp;oh=23bda0f934201d027a1712850f548efc&amp;oe=5DB90B4A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11:00:36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495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379DD-E1DF-4908-9819-0BBAA1EED6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820579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1FFEE-3AC8-4B41-BA07-F77ED8927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6B72E-0577-40AA-8B3F-77697421B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2494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002165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1681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4081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345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6857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867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4537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049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9061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2934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30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10:56:44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FLOREX - A2|E15 MÄÄÄÄH 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https://scontent.xx.fbcdn.net/v/t51.12442-15/65230656_436740390507229_3600123973137550266_n.jpg?_nc_cat=107&amp;_nc_oc=AQki-mxrdrwkciJvBsh5T0Ue10VXHs8TvbMP8KE9xbCPYOlIfgqBZKh6azFksprZtjc&amp;_nc_ht=scontent.xx&amp;oh=5be950115e53b91cb5eef2b4adf39df3&amp;oe=5DA979F6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10:39:34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745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6FC44-5BDF-403E-B08A-F8CA64C2E8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806673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9CB9E-AFE9-4158-82B8-3EAD0AC0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A63B90-729C-4096-A66A-8935401B54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6591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883819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20058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2271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362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905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79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4878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9631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8137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367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66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10:42:16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Ananas at the #christmastree? 🍍🎄 Trend Motif #FREEMOTION likes it! 🙃 A2|B21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https://scontent.xx.fbcdn.net/v/t51.12442-15/65503629_132842434590573_8656503515605708902_n.jpg?_nc_cat=105&amp;_nc_oc=AQmzW-mH5WNlJqvxun9em67KEwijDM-j1sd7trT0mQAzb4sPOrf_lMpksvqTu328pdo&amp;_nc_ht=scontent.xx&amp;oh=f045ac23796e69ca18dfc989cfac4f44&amp;oe=5DC1B4B1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10:39:34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409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AF231-CF5C-44C9-9260-0B9198A52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55980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AF10B-30CF-4710-B614-014F1EF5F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9BFC2F-A9F7-4A14-8811-3E7549205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2545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67187041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77265899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930001622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4231562923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271252306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80514643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93329086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71761035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81805551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22104933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91611613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854972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42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02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papucchini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670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9B925-9451-44B8-9A8E-59B2DF8C5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419184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F8BBB-CEF8-4313-AB6B-822426C3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55EC32-4097-49BC-BC70-AA52AFEBF5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9774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148DA-1110-40AB-8472-D4C83F1CBA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A5169-EFC2-4962-A378-0ACF1FE90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4086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C82B5-4AAB-42F3-BE00-DCD19967F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4CED05-8E38-4FF2-A3FB-262D1DF03A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8231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1865B-F4B3-43D3-947C-006C56950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A4C35-1D5E-4FD2-9631-B7FD82252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520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844B-19F1-44AA-8632-E1257E03C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B4B171-5A13-41A4-8F20-1CBEDEB28D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4734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2C9B9-ABC8-4E0E-BE95-2DBAD813D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DCCA9-CED5-4B7D-929A-4E57DC380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3333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99E89-638E-4154-BCB9-047C896EA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903958-712D-4F75-8C35-110427E4B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669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5237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9534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6952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2434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065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394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482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0197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60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#sustainabilityattrendset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52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#trendscout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3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13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#inspiration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0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39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#igerforinspo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26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01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11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#homeinterior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52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#newsnewsnews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384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F270D-2B1F-4291-BF31-98A7CA3A1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7293254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B77D7-664E-409B-84FA-CC54D8689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C398E9-B544-423B-9FE0-9A107BA1E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7915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44601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6749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283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240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785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2423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194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6427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37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#excited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95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#startingsoon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85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23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#designsponge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09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02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60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70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#blossoms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06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#flowerpower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87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#easylikesundaymorning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189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8C9FC-1C6F-4031-AC99-F082D7F5C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6270932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A64C-7C8D-4BAC-8722-23C863E38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FF7BEE-D7BB-491B-B333-D1B3EB5AF1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8689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39309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598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3011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681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860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4989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4940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3748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12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#renewableresource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02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#wooden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20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#cuttingboards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50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#biosoap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3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#biological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830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1E4D6-A604-4B4C-B6FC-E04085E68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233581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2984</Words>
  <Application>Microsoft Office PowerPoint</Application>
  <PresentationFormat>On-screen Show (4:3)</PresentationFormat>
  <Paragraphs>995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Instagram Quartal</vt:lpstr>
      <vt:lpstr>Instagram Key Metrics Table | All Pages</vt:lpstr>
      <vt:lpstr>Instagram Key Metrics Table | All Pages</vt:lpstr>
      <vt:lpstr>Instagram Followers Total | All Pages</vt:lpstr>
      <vt:lpstr>Instagram Followers Table | All Pages</vt:lpstr>
      <vt:lpstr>Instagram Posts Table | All Pages - 1 of 3</vt:lpstr>
      <vt:lpstr>Instagram Posts Table | All Pages - 2 of 3</vt:lpstr>
      <vt:lpstr>Instagram Posts Table | All Pages - 3 of 3</vt:lpstr>
      <vt:lpstr>Instagram Stories Table  | All Pages - 1 of 25</vt:lpstr>
      <vt:lpstr>Instagram Stories Table  | All Pages - 2 of 25</vt:lpstr>
      <vt:lpstr>Instagram Stories Table  | All Pages - 3 of 25</vt:lpstr>
      <vt:lpstr>Instagram Stories Table  | All Pages - 4 of 25</vt:lpstr>
      <vt:lpstr>Instagram Stories Table  | All Pages - 5 of 25</vt:lpstr>
      <vt:lpstr>Instagram Stories Table  | All Pages - 6 of 25</vt:lpstr>
      <vt:lpstr>Instagram Stories Table  | All Pages - 7 of 25</vt:lpstr>
      <vt:lpstr>Instagram Stories Table  | All Pages - 8 of 25</vt:lpstr>
      <vt:lpstr>Instagram Stories Table  | All Pages - 9 of 25</vt:lpstr>
      <vt:lpstr>Instagram Stories Table  | All Pages - 10 of 25</vt:lpstr>
      <vt:lpstr>Instagram Stories Table  | All Pages - 11 of 25</vt:lpstr>
      <vt:lpstr>Instagram Stories Table  | All Pages - 12 of 25</vt:lpstr>
      <vt:lpstr>Instagram Stories Table  | All Pages - 13 of 25</vt:lpstr>
      <vt:lpstr>Instagram Stories Table  | All Pages - 14 of 25</vt:lpstr>
      <vt:lpstr>Instagram Stories Table  | All Pages - 15 of 25</vt:lpstr>
      <vt:lpstr>Instagram Stories Table  | All Pages - 16 of 25</vt:lpstr>
      <vt:lpstr>Instagram Stories Table  | All Pages - 17 of 25</vt:lpstr>
      <vt:lpstr>Instagram Stories Table  | All Pages - 18 of 25</vt:lpstr>
      <vt:lpstr>Instagram Stories Table  | All Pages - 19 of 25</vt:lpstr>
      <vt:lpstr>Instagram Stories Table  | All Pages - 20 of 25</vt:lpstr>
      <vt:lpstr>Instagram Stories Table  | All Pages - 21 of 25</vt:lpstr>
      <vt:lpstr>Instagram Stories Table  | All Pages - 22 of 25</vt:lpstr>
      <vt:lpstr>Instagram Stories Table  | All Pages - 23 of 25</vt:lpstr>
      <vt:lpstr>Instagram Stories Table  | All Pages - 24 of 25</vt:lpstr>
      <vt:lpstr>Instagram Stories Table  | All Pages - 25 of 25</vt:lpstr>
      <vt:lpstr>Instagram Stories Key Metrics Table | All Pages</vt:lpstr>
      <vt:lpstr>Instagram Organic Reach by Post Type  | All Pages</vt:lpstr>
      <vt:lpstr>Instagram Interaction Rate By Post Type | All Pages</vt:lpstr>
      <vt:lpstr>Instagram Avg. Organic Engagement Distribution per post (by Post Type) | All Pages</vt:lpstr>
      <vt:lpstr>Instagram Hashtag Detection | All Pages - 1 of 3</vt:lpstr>
      <vt:lpstr>Instagram Hashtag Detection | All Pages - 2 of 3</vt:lpstr>
      <vt:lpstr>Instagram Hashtag Detection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Quartal</dc:title>
  <dc:creator>Frederik Peiniger</dc:creator>
  <cp:lastModifiedBy>Frederik Peiniger</cp:lastModifiedBy>
  <cp:revision>1</cp:revision>
  <dcterms:created xsi:type="dcterms:W3CDTF">2019-10-09T07:14:48Z</dcterms:created>
  <dcterms:modified xsi:type="dcterms:W3CDTF">2019-10-09T07:16:06Z</dcterms:modified>
</cp:coreProperties>
</file>