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06724-32FE-4D61-B9CE-A58FA0082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0463CC-7EC3-4695-8481-06C0B985CD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0944208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613583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34488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521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1208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3779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409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7700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8150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848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6682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380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21:59:41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POST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https://scontent.xx.fbcdn.net/v/t51.12442-15/65288218_2310709329050528_4872127431213729721_n.jpg?_nc_cat=100&amp;_nc_oc=AQkU4dLYHx2jvnI5Q97uV3Fk26YGf_fnxGg28rM3fpINKds7UqVElexckjwjqHEfBPM&amp;_nc_ht=scontent.xx&amp;oh=10f5ce02b5b1329a68973e8ee9a868fa&amp;oe=5DBD33D9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21:30:28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319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D85BD-3B88-46FD-961E-F6DA8F71C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379932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37293-13B8-454F-96AB-520407363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C7EE7A-1D7E-4E7A-8ABD-30C72CAAB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823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460921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23854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505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834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1238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4101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8809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1974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134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83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95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16:51:50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https://scontent.xx.fbcdn.net/v/t51.12442-15/64872054_2361293784146750_7121527956784410120_n.jpg?_nc_cat=110&amp;_nc_oc=AQlDE3vlNPNdBNNWOr0EIgpKcP3JriTYSa1hxVkCQt01h-8OToR9zcbrhC6Sx2c8piI&amp;_nc_ht=scontent.xx&amp;oh=150fd899cf081fce13c90c961bec0473&amp;oe=5DBA038E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389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9160D-0B93-4CEA-A8AC-E1EFED333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737858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2FCD6-7B13-4DCA-9EF8-5EBB203DE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CCB385-F583-413F-9FB1-201D7DB113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7508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033927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47727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9292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04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4904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933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4430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153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682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0041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50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16:45:40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https://scontent.xx.fbcdn.net/v/t51.12442-15/65398501_2657928454440636_8879197210897942600_n.jpg?_nc_cat=105&amp;_nc_oc=AQkSBhWpIDeYpL0WW0XMZuXoMkmj4N5bk0S_jztrqbm05Tm7PI477dbbnkH5JE7lTYA&amp;_nc_ht=scontent.xx&amp;oh=352a77e26c82944a4aeb4d800e1efb87&amp;oe=5DBCEE2C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694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AE077-EABD-4533-8548-1E31EF137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6248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E692C-B9BA-4467-969F-FD79C6CB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64AC50-437B-4F2C-A687-06FA06479A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4199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786767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0738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933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9200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8788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356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877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5669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4666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043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01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16:05:30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B2|F28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https://scontent.xx.fbcdn.net/v/t51.12442-15/66116556_1107376699651234_5178518151617497019_n.jpg?_nc_cat=106&amp;_nc_oc=AQlQ3F68IxBIE0mGtnvNEf8_ysxLbo0xcITBLKybaYe5S3Lj5ziHui1Uchk4U1LCs6A&amp;_nc_ht=scontent.xx&amp;oh=b54b70e47032a1f177a2870fda518b4e&amp;oe=5D7F31FA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168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BBFB1-386B-4B1B-8714-82846FC126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78763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3A6D1-729A-4D44-8DEE-0FF5BBC65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5F7428-0211-45C9-85BA-4124CE4C5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173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917823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34464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902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347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7116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804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8780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590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8578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4787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99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16:01:12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B2|F20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https://scontent.xx.fbcdn.net/v/t51.12442-15/66253508_853344081707877_2061426821699037333_n.jpg?_nc_cat=110&amp;_nc_oc=AQnAypFAAaCZu5K-pOxNgXj3rPsDfmRVLBSNeZudfGDhQqoTnLh8m3iOblvzuWbgmWo&amp;_nc_ht=scontent.xx&amp;oh=78d242b7b9555a1195e5230ca25b9acf&amp;oe=5DBB7E74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45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AC1A4-9DCB-46CD-AB44-537E8EAF9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573885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EA48-18DE-46A6-92BC-9B188EE39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5FF52B-3D92-46B0-B6AC-F4DD3A69FE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611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560852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60756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1843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1434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2191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360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7657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3139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478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2317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08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15:48:57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GOLDBACH ECKHARD HANDELSVERTRETUNG, B2|D10 🙈🙉🙊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https://scontent.xx.fbcdn.net/v/t51.12442-15/65588630_851247988588030_7452593984120233129_n.jpg?_nc_cat=109&amp;_nc_oc=AQl81AVfH6kEqEBEpVONfxgL48lAHBqMVcSXAYsOBdWZsNYLGXMXe1uw2ZpfU_nqxpw&amp;_nc_ht=scontent.xx&amp;oh=5c7e28e5e30df312e12e8757b211fc88&amp;oe=5DC3DD5D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713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EB670-950E-4D62-A13C-CEB7C4CD6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421835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E897A-640A-403B-BCB0-D183C037E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38D456-320F-470A-870F-B3788433C5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1555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798317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09412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4298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76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0495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0881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1228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0777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6638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712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113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15:38:39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With these notebooks by @cedon.de you have the spirit of FREE MOTION around you. 😊💙📓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https://scontent.xx.fbcdn.net/v/t51.12442-15/65516788_1844349805710416_543748073101009475_n.jpg?_nc_cat=101&amp;_nc_oc=AQluBoGQLI-pE9Gh1I3Hut5JhMQ0m6Cm7xDIj0WL5j1cXOYvCFlw0m9Xtn272s4Fs-E&amp;_nc_ht=scontent.xx&amp;oh=ba61e797b6e81141fd02a1896affe6ad&amp;oe=5DC5069E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347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57042-765D-4DA6-A84F-D87ED18E2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368664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9C272-0B9A-4A22-82C2-274A28DC6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A865D2-083F-4560-A408-A445B9CDFE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685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644354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86061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8431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862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6662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7318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9640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661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217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4306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433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15:13:58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B2|C20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https://scontent.xx.fbcdn.net/v/t51.12442-15/65156313_1068397376882770_4653186089384389470_n.jpg?_nc_cat=109&amp;_nc_oc=AQk59nWLZnilYxEIhdpMzKijDgN2QASiyH6BokZZbP0X7FRQSiICvWpoYbWRmGzeLmk&amp;_nc_ht=scontent.xx&amp;oh=1dc9775b8e235c3ddef24870de345899&amp;oe=5DB7B174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118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5D1AF-B7A2-4049-996A-3F67A357D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87982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23075-0AE7-4D7A-8D2D-BBD29642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72703B-64C0-4EB4-8C02-AFAEF8DF36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338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438609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39332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9929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0318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279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734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4247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6246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0810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336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3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15:06:08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SUMMERTIME IS VACATION-TIME IS SEASIDE TIME... 💙 B2|A29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https://scontent.xx.fbcdn.net/v/t51.12442-15/65312754_398678790756378_423370206559010189_n.jpg?_nc_cat=106&amp;_nc_oc=AQlN4USda-qlzWbvaOvk7m4P6ZGdQUX3FR5hNydXbwxYFw90DZt8vSQVwAJxrJXQlk0&amp;_nc_ht=scontent.xx&amp;oh=80c2375ded5764a7d911a87b7e5b1c19&amp;oe=5DB37515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443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5A0E1-A29E-4262-AAAD-13DBF80FDE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4079063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2C5B2-9EE8-4F35-8846-11ECB12DB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ADAB8-E913-482A-9649-3C37F81E0A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2370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10875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28929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74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0894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6688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8752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0857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191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862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0582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19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B2|A30 #SMOOTHINTENTION‘S COLOUR CARD AS CANDLES... 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https://scontent.xx.fbcdn.net/v/t51.12442-15/65277816_413414866052194_4499438710374318495_n.jpg?_nc_cat=108&amp;_nc_oc=AQnmUoipxvNvdKiCa7Z_tFIfDiJ1sii5-A4CZzwEIuP5cKXZyKF5MeMLzth4HKpSCUY&amp;_nc_ht=scontent.xx&amp;oh=ff9661cb97cfbb631e92090c8b0301a8&amp;oe=5DB938D8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14:32:35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3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1DECA-4354-410A-9CDA-707DE40A2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262722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1F718-5B95-4D93-B3C4-EDCE6E63D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CCE2C8-3720-46F0-8DBF-78C6622C3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3323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432165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26723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9177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7492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8416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2083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3861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396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405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2888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99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14:28:12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 OBVIOUSLY TREND MOTIF FREE MOTION WAS PART OF THE DESIGN TEAM 🙈🥳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https://scontent.xx.fbcdn.net/v/t51.12442-15/65321902_473695326779020_3340214967153006798_n.jpg?_nc_cat=111&amp;_nc_oc=AQn3-G3RYnGotovx--Ia18p2Fygp-JckqYJOZLyGzjCc21rIZUgKAzTqaihMS3jbxbk&amp;_nc_ht=scontent.xx&amp;oh=1ce352565241948a94c76523a5161ecc&amp;oe=5DB9B020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14:09:02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221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F973D-8B18-4AF7-973C-B787B1F0E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947278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66090-4C52-4E9E-8045-6CE68693D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E35B30-0AF0-4C7A-B429-EBD141477C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9045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062278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83239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1801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036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1892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2144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609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8836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224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4364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7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14:11:38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A3|B43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https://scontent.xx.fbcdn.net/v/t51.12442-15/65234943_2495334537362836_7958892152025840652_n.jpg?_nc_cat=107&amp;_nc_oc=AQkrdMA0Czr4_EkkxVP2qgQmqegctu1bdkbqmvL89uoWHgnxUnIzjYn7d9moQq-3g9U&amp;_nc_ht=scontent.xx&amp;oh=0baed60cbddee34e0fc7247db5952454&amp;oe=5DC4917B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14:09:02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44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D25A09-4B25-49CB-82BF-B0A553810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971023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BBAC7-C98A-40B3-8642-DDACE0873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66CAC9-692C-4376-A81E-5555947462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434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569461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04767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5479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9930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3790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3233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4940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50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2101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1140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82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14:08:17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kind of pictures seems to be a new #christmastrend 🎄
Meander: A3|C49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https://scontent.xx.fbcdn.net/v/t51.12442-15/65311240_205610287077548_6493921329206746243_n.jpg?_nc_cat=101&amp;_nc_oc=AQls4taHj3Adpc0WQBj4o3PzNetKo72dB5SXp5CoPev3vUrkiKUM27hNWnzfZ0LlrFc&amp;_nc_ht=scontent.xx&amp;oh=e07eb787875d0bffb8d24f6a8359453e&amp;oe=5DBA4CAA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13:30:32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544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F4D3D-1BFF-4065-A723-BA8EA5DF5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01444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7731D-782C-486C-B51C-9B918E112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73CDDF-DDD7-4D65-9CC6-99036FEC91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5310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460197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64135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803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316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2678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9176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8909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3977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0638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7012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201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14:03:40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NATURAL SPIIRIT and SMOOTH INTENTION mixed together by @raeder_designstories 💙 A3|C39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https://scontent.xx.fbcdn.net/v/t51.12442-15/65854885_166848767687450_5256500881278216189_n.jpg?_nc_cat=104&amp;_nc_oc=AQnEilM1TFtc0lUdJkGpD5FXNpIW9mPfSki7F9bI-oMn0PkC8X_LANhrn2320Hgp0tQ&amp;_nc_ht=scontent.xx&amp;oh=cf2b8126b79516965244946e6fd6cf82&amp;oe=5DA89FA7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13:30:32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104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343D3-ECFC-4D97-9222-C620DEA70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996132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17904-28CF-4EDF-AF2D-214AE0B64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C04074-BD16-448E-A7D2-669957D8E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599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753896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39650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0664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4155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21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5324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804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268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9676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8862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85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13:59:40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A3|C21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https://scontent.xx.fbcdn.net/v/t51.12442-15/65770698_627141871022654_7687473451539919116_n.jpg?_nc_cat=105&amp;_nc_oc=AQmTTw-oyBgZ2-X3CI8-xBUAWkHvxrYIPXsTHiyPug-W_8A159i4tTd9Ta5oRHTn23w&amp;_nc_ht=scontent.xx&amp;oh=c4b5098e2d9b864aa316d38585c41db1&amp;oe=5DBF0122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13:30:32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115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98D83-AF25-4E24-9AE1-DBCFBD641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483409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DACD4-4907-47C6-BFE6-1CE674D9F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EC9CFF-4588-45A4-84EB-3FEC0B23C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5943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804514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95656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518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49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442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9632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131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5714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8275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7027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56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13:10:32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THAT’S HOW FREE MOTION’S BELOVED NEON-PRINTED BAGS BY @FROHSTOFF ARE MADE... 😯 A3|B01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https://scontent.xx.fbcdn.net/v/t51.12442-15/66284912_940098122999631_7916275150528394665_n.jpg?_nc_cat=105&amp;_nc_oc=AQkqdDldvj2MjfcxgeoAN2j0g6kWVDIGvYYuPafi9Tti4ynYXSxuvn-WiQSA2hD8wZY&amp;_nc_ht=scontent.xx&amp;oh=9dea225cf0c748dc5e1a1b612ac67ab1&amp;oe=5D7DE969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13:00:36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557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A1340-3B1C-4AA9-9100-D158AF09E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989425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D7A00-AC3A-477A-9222-EE8A4B0BF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3DB49-8828-41E1-8BCA-91BB2F782A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6393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088937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49269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4625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5990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9002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6140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355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4285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1100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602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44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12:59:14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https://scontent.xx.fbcdn.net/v/t51.12442-15/65957657_103970270834521_4414367334232355310_n.jpg?_nc_cat=111&amp;_nc_oc=AQlQs7pnvT9rUtEWAo_ejx0t4FO36J8O_BJVZ7XDOy1g2Z7euSvmVigSsvu732M6OGk&amp;_nc_ht=scontent.xx&amp;oh=c4ea28ea8cdff081536a670e91285fff&amp;oe=5DB17D1F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12:31:56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899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19634-97E0-44E3-B612-A5262CE0D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232659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5D93B-2CEF-4894-836E-F31B7F71B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A21958-8CDC-4101-95E8-4C1FB65011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8457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612716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18261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2298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7298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4939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5968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3202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4867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748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9131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39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12:42:03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#FREEMOTION’s way of #sustainability: natural fiber tableware. 🍽🥣 A3|D41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https://scontent.xx.fbcdn.net/v/t51.12442-15/65393806_829278070805669_3468535572735662982_n.jpg?_nc_cat=105&amp;_nc_oc=AQnD38sfTPhVtN_SU7q052XiSYG8DgHlNEf6SK6dii1-MFqITZ4GOfHFrtVGZbGGtMk&amp;_nc_ht=scontent.xx&amp;oh=170f7115dc47e7ca455ac260a32331d2&amp;oe=5DB4A413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12:31:56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82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AB1DD-C60A-4C27-BBCE-03E7E9DF6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488158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CC11D-A088-4DD3-875D-221F8EEE0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F24903-3075-4641-B4AE-F806E97C20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675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943218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57714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5892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214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690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6629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3306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988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8229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8342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15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12:32:59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could be #FREEMOTION’s desk... 🙃 A3|E39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https://scontent.xx.fbcdn.net/v/t51.12442-15/65149367_903268706684955_1035865698920007146_n.jpg?_nc_cat=105&amp;_nc_oc=AQnxSviFMJCPebSOzNN1k-MLF1ntye8igg7Hx4SfAfaASWcrabSfU0LxPoDmSz4PfSE&amp;_nc_ht=scontent.xx&amp;oh=eb32ea7c6e3c1dd3cbe5eb7dc28ff23d&amp;oe=5DAE840D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12:31:56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348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58DFE-B2C5-4846-8DF5-FEB1534D5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011309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13C15-DD82-436D-9506-FD07AF36C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DCEFE7-48FA-4263-9ED1-EC0C2F856A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9136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601571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52876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3758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915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726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0101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151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359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394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2527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16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12:29:05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of #SMOOTHINTENTION’s colours... 😊 A3|E31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https://scontent.xx.fbcdn.net/v/t51.12442-15/64887407_846806715693261_7650015521275027380_n.jpg?_nc_cat=108&amp;_nc_oc=AQkZ6iWvzrnMDb-Z2WxUEv8klnfhq1QtN3d-WqvWu3NYsHxVOEPo5Z7HZUHJgPDnNwE&amp;_nc_ht=scontent.xx&amp;oh=41a69c759a60ee5cd4cdf4517ab35646&amp;oe=5DC68EEF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488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279C8-424A-40FE-88E2-712FAA8690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050243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8CFBC-09C6-471B-9E2C-8BFC17431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EDEE97-6786-4E31-AC70-FD5C4EC414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0265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561711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9358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1967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0643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7554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169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031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583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971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3307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12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12:21:46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A3|E11 If FREE MOTION’s love for patterns meets NATURAL SPIRIT’s love for animals... 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https://scontent.xx.fbcdn.net/v/t51.12442-15/65021850_2281288635452732_8577295255158851196_n.jpg?_nc_cat=103&amp;_nc_oc=AQma0h0gu5B97iWQdHdw7t5P0iH-gMbxabQsD0rBsoEbp4wfHnNYtXvEhBdKUFqltAI&amp;_nc_ht=scontent.xx&amp;oh=861611b2969f736b934dd11f6cbaf372&amp;oe=5D7E9E95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42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E3785-4F82-4A45-A8FD-430694ACA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434918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C2EE7-A1BB-4113-88CE-BF7D7B4CC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C85767-834D-4463-8147-194073D30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0015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491730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73324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6622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1752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3149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955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0166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259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435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3884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69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12:05:18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A3|F21 GREY AND WOOD ... HARMONIOUS COMBINATION, ISN’T IT?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https://scontent.xx.fbcdn.net/v/t51.12442-15/65883707_156274472203924_2025346694748735611_n.jpg?_nc_cat=108&amp;_nc_oc=AQkqDxhjurs5cJIGPoWuu9NPOs3kPmqsG6gdybSa3I5bSE6PHylFoAfAVcnEblqJIvg&amp;_nc_ht=scontent.xx&amp;oh=e0d9b328166c45ad19363c42137bd619&amp;oe=5DAE9BEC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658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AFFFA-7062-46C2-B6C1-22F3C2861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313141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5CF96-B0FE-4A5B-80E4-6BAB6890B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CE3EC4-39A9-464E-9ABA-25859B470A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5819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979499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45738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12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9964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9382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1066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79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449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1343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826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02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11:09:13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#SMOOTHINTENTION MEETS #NATURALSPIRIT 💙 A2|E27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https://scontent.xx.fbcdn.net/v/t51.12442-15/65263673_137019360833386_1747094010014674678_n.jpg?_nc_cat=101&amp;_nc_oc=AQngGZAAKCqQNC478MoxaCd5SBw1TPK77PDuKuQriObKZWhHjcBnM_KkE1XHNe8I9cI&amp;_nc_ht=scontent.xx&amp;oh=23bda0f934201d027a1712850f548efc&amp;oe=5DB90B4A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11:00:36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624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C040E-092F-4EB0-96D2-FFB1632E5B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946431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2B7FC-8C70-4E41-8C1C-67C163A2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962FCD-9E8D-4C2A-ADE8-A48A739484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498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895301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21199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9417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7930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023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157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8896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2473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4435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4371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10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10:56:44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FLOREX - A2|E15 MÄÄÄÄH 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https://scontent.xx.fbcdn.net/v/t51.12442-15/65230656_436740390507229_3600123973137550266_n.jpg?_nc_cat=107&amp;_nc_oc=AQki-mxrdrwkciJvBsh5T0Ue10VXHs8TvbMP8KE9xbCPYOlIfgqBZKh6azFksprZtjc&amp;_nc_ht=scontent.xx&amp;oh=5be950115e53b91cb5eef2b4adf39df3&amp;oe=5DA979F6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10:39:34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623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E991C-BB0E-4B09-82B1-154E31E1B3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333204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3BC4B-B5DE-4068-B58E-765AB1CEC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EC68A2-F1F3-49BD-82B2-D0C75EFE8F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7097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109629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91269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7945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801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960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2058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730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541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8110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426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377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10:42:16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Ananas at the #christmastree? 🍍🎄 Trend Motif #FREEMOTION likes it! 🙃 A2|B21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https://scontent.xx.fbcdn.net/v/t51.12442-15/65503629_132842434590573_8656503515605708902_n.jpg?_nc_cat=105&amp;_nc_oc=AQmzW-mH5WNlJqvxun9em67KEwijDM-j1sd7trT0mQAzb4sPOrf_lMpksvqTu328pdo&amp;_nc_ht=scontent.xx&amp;oh=f045ac23796e69ca18dfc989cfac4f44&amp;oe=5DC1B4B1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10:39:34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41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8E106-936E-4879-A3B5-26D6166D9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6470641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2153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Stories Table  | TrendSet - 1 of 25</vt:lpstr>
      <vt:lpstr>Instagram Stories Table  | TrendSet - 2 of 25</vt:lpstr>
      <vt:lpstr>Instagram Stories Table  | TrendSet - 3 of 25</vt:lpstr>
      <vt:lpstr>Instagram Stories Table  | TrendSet - 4 of 25</vt:lpstr>
      <vt:lpstr>Instagram Stories Table  | TrendSet - 5 of 25</vt:lpstr>
      <vt:lpstr>Instagram Stories Table  | TrendSet - 6 of 25</vt:lpstr>
      <vt:lpstr>Instagram Stories Table  | TrendSet - 7 of 25</vt:lpstr>
      <vt:lpstr>Instagram Stories Table  | TrendSet - 8 of 25</vt:lpstr>
      <vt:lpstr>Instagram Stories Table  | TrendSet - 9 of 25</vt:lpstr>
      <vt:lpstr>Instagram Stories Table  | TrendSet - 10 of 25</vt:lpstr>
      <vt:lpstr>Instagram Stories Table  | TrendSet - 11 of 25</vt:lpstr>
      <vt:lpstr>Instagram Stories Table  | TrendSet - 12 of 25</vt:lpstr>
      <vt:lpstr>Instagram Stories Table  | TrendSet - 13 of 25</vt:lpstr>
      <vt:lpstr>Instagram Stories Table  | TrendSet - 14 of 25</vt:lpstr>
      <vt:lpstr>Instagram Stories Table  | TrendSet - 15 of 25</vt:lpstr>
      <vt:lpstr>Instagram Stories Table  | TrendSet - 16 of 25</vt:lpstr>
      <vt:lpstr>Instagram Stories Table  | TrendSet - 17 of 25</vt:lpstr>
      <vt:lpstr>Instagram Stories Table  | TrendSet - 18 of 25</vt:lpstr>
      <vt:lpstr>Instagram Stories Table  | TrendSet - 19 of 25</vt:lpstr>
      <vt:lpstr>Instagram Stories Table  | TrendSet - 20 of 25</vt:lpstr>
      <vt:lpstr>Instagram Stories Table  | TrendSet - 21 of 25</vt:lpstr>
      <vt:lpstr>Instagram Stories Table  | TrendSet - 22 of 25</vt:lpstr>
      <vt:lpstr>Instagram Stories Table  | TrendSet - 23 of 25</vt:lpstr>
      <vt:lpstr>Instagram Stories Table  | TrendSet - 24 of 25</vt:lpstr>
      <vt:lpstr>Instagram Stories Table  | TrendSet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TrendSet - 1 of 25</dc:title>
  <dc:creator>Frederik Peiniger</dc:creator>
  <cp:lastModifiedBy>Frederik Peiniger</cp:lastModifiedBy>
  <cp:revision>1</cp:revision>
  <dcterms:created xsi:type="dcterms:W3CDTF">2019-10-09T07:01:04Z</dcterms:created>
  <dcterms:modified xsi:type="dcterms:W3CDTF">2019-10-09T07:04:34Z</dcterms:modified>
</cp:coreProperties>
</file>