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2F4DC-BEDC-4A15-B99D-31EFD5B3D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065AC0-8A89-4DD2-9FA2-3E9A1E4C7E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9381687"/>
              </p:ext>
            </p:extLst>
          </p:nvPr>
        </p:nvGraphicFramePr>
        <p:xfrm>
          <a:off x="457200" y="1731963"/>
          <a:ext cx="8229600" cy="515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4680110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64779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00299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6871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9052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3524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1089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3240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1375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8133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378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trendset.muenchen - 2019-07-05 09:08:10</a:t>
                      </a:r>
                      <a:r>
                        <a:rPr lang="en-US" sz="1000"/>
                        <a:t>
 Do you know our favorit hashtag? 
Share your posts using it 
and we probably will repost your content! 💙 More info? 
Have a look at our last post! 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https://scontent.xx.fbcdn.net/v/t51.12442-15/65289239_1302982303211575_7135028621631334315_n.jpg?_nc_cat=106&amp;_nc_oc=AQnu2QTK5tmPYtt5pnldw8Njb1xNDvsaxsBcA0Lv9RH-FWD0e-JlOAUie-X78cswds4&amp;_nc_ht=scontent.xx&amp;oh=8f58325adbe8559a335bc8b2e57c1669&amp;oe=5D7CAC85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07/06/2019 09:00:39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049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trendset.muenchen - 2019-07-03 10:26:55</a:t>
                      </a:r>
                      <a:r>
                        <a:rPr lang="en-US" sz="1000"/>
                        <a:t>
 #trendsetmünchen #trendscout #interiors #interiordesign #tradefair #lifestyle #inspiration #trendinspo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https://scontent.xx.fbcdn.net/v/t51.12442-15/65226857_116767382930502_6963337026762626207_n.jpg?_nc_cat=104&amp;_nc_oc=AQmDiGIoFF1hgAzK0c6KSLgVf6WvuXk6L6ia8XoSASsbk18rDcpjwVqGuL3-7xwUZCo&amp;_nc_ht=scontent.xx&amp;oh=34376c17bc97ac431beb04a766bd0f96&amp;oe=5DB7D8B8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07/04/2019 10:00:36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0220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A6259A-7E68-48A3-9973-09B484D321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07/03/2019 - 07/05/2019</a:t>
            </a:r>
          </a:p>
        </p:txBody>
      </p:sp>
    </p:spTree>
    <p:extLst>
      <p:ext uri="{BB962C8B-B14F-4D97-AF65-F5344CB8AC3E}">
        <p14:creationId xmlns:p14="http://schemas.microsoft.com/office/powerpoint/2010/main" val="3811021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141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Stories Table 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TrendSet</dc:title>
  <dc:creator>Frederik Peiniger</dc:creator>
  <cp:lastModifiedBy>Frederik Peiniger</cp:lastModifiedBy>
  <cp:revision>1</cp:revision>
  <dcterms:created xsi:type="dcterms:W3CDTF">2019-10-09T07:00:30Z</dcterms:created>
  <dcterms:modified xsi:type="dcterms:W3CDTF">2019-10-09T07:00:38Z</dcterms:modified>
</cp:coreProperties>
</file>