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9F3C2-1594-4DBB-B697-BF7024DCC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C11EA-F849-4BE6-B95B-79BC205D2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8996970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6321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13872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484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239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176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056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818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5247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53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2702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8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21:59:41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https://scontent.xx.fbcdn.net/v/t51.12442-15/65288218_2310709329050528_4872127431213729721_n.jpg?_nc_cat=100&amp;_nc_oc=AQkU4dLYHx2jvnI5Q97uV3Fk26YGf_fnxGg28rM3fpINKds7UqVElexckjwjqHEfBPM&amp;_nc_ht=scontent.xx&amp;oh=10f5ce02b5b1329a68973e8ee9a868fa&amp;oe=5DBD33D9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21:30:28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867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C5B59-CBEC-4A90-A28B-A0899D5E6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83212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2F2EB-9777-494F-BAE7-D676B6E8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53B2A-36CC-4B96-91B5-FD80CC509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814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00678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04103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540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481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872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948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336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909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8985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126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6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16:51:50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https://scontent.xx.fbcdn.net/v/t51.12442-15/64872054_2361293784146750_7121527956784410120_n.jpg?_nc_cat=110&amp;_nc_oc=AQlDE3vlNPNdBNNWOr0EIgpKcP3JriTYSa1hxVkCQt01h-8OToR9zcbrhC6Sx2c8piI&amp;_nc_ht=scontent.xx&amp;oh=150fd899cf081fce13c90c961bec0473&amp;oe=5DBA038E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386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8A4C2-32C5-4CB5-BE38-2A757F907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312624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DC3FE-7FA6-48F0-9AD7-F596498F6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E25209-1E5E-4922-B7F2-B9A46ECEF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42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89000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7073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46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5239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097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016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914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1065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60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769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82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16:45:40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https://scontent.xx.fbcdn.net/v/t51.12442-15/65398501_2657928454440636_8879197210897942600_n.jpg?_nc_cat=105&amp;_nc_oc=AQkSBhWpIDeYpL0WW0XMZuXoMkmj4N5bk0S_jztrqbm05Tm7PI477dbbnkH5JE7lTYA&amp;_nc_ht=scontent.xx&amp;oh=352a77e26c82944a4aeb4d800e1efb87&amp;oe=5DBCEE2C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77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48C5E-E2A9-4780-A15A-C32A0D72C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49660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C7E90-7D3E-48BB-92C1-673300C8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89532-BB65-4C83-8EA7-7733CB6BF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584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82999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71352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765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1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851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199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000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078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09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937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7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https://scontent.xx.fbcdn.net/v/t51.12442-15/66116556_1107376699651234_5178518151617497019_n.jpg?_nc_cat=106&amp;_nc_oc=AQlQ3F68IxBIE0mGtnvNEf8_ysxLbo0xcITBLKybaYe5S3Lj5ziHui1Uchk4U1LCs6A&amp;_nc_ht=scontent.xx&amp;oh=b54b70e47032a1f177a2870fda518b4e&amp;oe=5D7F31FA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721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6E9A3-7E91-4576-A04B-E36061531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45275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1483-54E5-45C5-BF6D-304ED591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BD5E3-0207-42B3-8426-CBA6DCFC1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5477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525749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44878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900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59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42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418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3054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945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67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566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19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https://scontent.xx.fbcdn.net/v/t51.12442-15/66253508_853344081707877_2061426821699037333_n.jpg?_nc_cat=110&amp;_nc_oc=AQnAypFAAaCZu5K-pOxNgXj3rPsDfmRVLBSNeZudfGDhQqoTnLh8m3iOblvzuWbgmWo&amp;_nc_ht=scontent.xx&amp;oh=78d242b7b9555a1195e5230ca25b9acf&amp;oe=5DBB7E74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0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255AA-09E0-4E36-9811-1A317567D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270665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32890-A8D5-48AD-9F7F-DC40F718D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AF703-B908-4562-8C0E-4198AC251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55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995965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2179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6813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4074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862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63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8434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011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20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679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49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15:48:57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GOLDBACH ECKHARD HANDELSVERTRETUNG, B2|D10 🙈🙉🙊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https://scontent.xx.fbcdn.net/v/t51.12442-15/65588630_851247988588030_7452593984120233129_n.jpg?_nc_cat=109&amp;_nc_oc=AQl81AVfH6kEqEBEpVONfxgL48lAHBqMVcSXAYsOBdWZsNYLGXMXe1uw2ZpfU_nqxpw&amp;_nc_ht=scontent.xx&amp;oh=5c7e28e5e30df312e12e8757b211fc88&amp;oe=5DC3DD5D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228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52A64-2DE8-4AF0-8D49-0A162A4C8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229396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E59B-96F6-47EA-B19F-17D7CAC26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C3A48-4D98-4BF2-BCB6-87A7B8F7F8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223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028977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82976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792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50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52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835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50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945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985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98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7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15:38:39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these notebooks by @cedon.de you have the spirit of FREE MOTION around you. 😊💙📓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https://scontent.xx.fbcdn.net/v/t51.12442-15/65516788_1844349805710416_543748073101009475_n.jpg?_nc_cat=101&amp;_nc_oc=AQluBoGQLI-pE9Gh1I3Hut5JhMQ0m6Cm7xDIj0WL5j1cXOYvCFlw0m9Xtn272s4Fs-E&amp;_nc_ht=scontent.xx&amp;oh=ba61e797b6e81141fd02a1896affe6ad&amp;oe=5DC5069E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79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A04B5-67F2-4400-A268-7E2913C3C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74329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C78E-C752-405D-946A-EDA6CA1C9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8E5471-A6F0-4D9C-AD1E-CF8EB0855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399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488996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489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3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6912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537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668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799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31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503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554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9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15:13:58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B2|C20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https://scontent.xx.fbcdn.net/v/t51.12442-15/65156313_1068397376882770_4653186089384389470_n.jpg?_nc_cat=109&amp;_nc_oc=AQk59nWLZnilYxEIhdpMzKijDgN2QASiyH6BokZZbP0X7FRQSiICvWpoYbWRmGzeLmk&amp;_nc_ht=scontent.xx&amp;oh=1dc9775b8e235c3ddef24870de345899&amp;oe=5DB7B174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07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D8E0B-2518-46C7-9DEA-8DB9D1081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41256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9CE9-63C8-470C-A151-68EE9860D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B561D-7058-4C33-90CB-56405E6A1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071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678115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614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450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4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465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92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337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02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136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903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4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SUMMERTIME IS VACATION-TIME IS SEASIDE TIME... 💙 B2|A29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https://scontent.xx.fbcdn.net/v/t51.12442-15/65312754_398678790756378_423370206559010189_n.jpg?_nc_cat=106&amp;_nc_oc=AQlN4USda-qlzWbvaOvk7m4P6ZGdQUX3FR5hNydXbwxYFw90DZt8vSQVwAJxrJXQlk0&amp;_nc_ht=scontent.xx&amp;oh=80c2375ded5764a7d911a87b7e5b1c19&amp;oe=5DB37515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12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A0158-43D9-4618-A81A-E15281326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415444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69B8-1C51-47A8-B64D-2FB2C3068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DD223-6CB0-4A82-AC90-1018E54E7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315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99829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80969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720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931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63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570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065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378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04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74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43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B2|A30 #SMOOTHINTENTION‘S COLOUR CARD AS CANDLES... 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https://scontent.xx.fbcdn.net/v/t51.12442-15/65277816_413414866052194_4499438710374318495_n.jpg?_nc_cat=108&amp;_nc_oc=AQnmUoipxvNvdKiCa7Z_tFIfDiJ1sii5-A4CZzwEIuP5cKXZyKF5MeMLzth4HKpSCUY&amp;_nc_ht=scontent.xx&amp;oh=ff9661cb97cfbb631e92090c8b0301a8&amp;oe=5DB938D8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14:32:35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51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1E1F6-3DAA-4800-B1FA-F37A9E611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37516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6B7F8-E884-4A69-ABC1-934A28DEA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3F2E6-0291-4AA5-99D9-A83106D31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646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57874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5123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8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069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79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210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59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0031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165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47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14:28:12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OBVIOUSLY TREND MOTIF FREE MOTION WAS PART OF THE DESIGN TEAM 🙈🥳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https://scontent.xx.fbcdn.net/v/t51.12442-15/65321902_473695326779020_3340214967153006798_n.jpg?_nc_cat=111&amp;_nc_oc=AQn3-G3RYnGotovx--Ia18p2Fygp-JckqYJOZLyGzjCc21rIZUgKAzTqaihMS3jbxbk&amp;_nc_ht=scontent.xx&amp;oh=1ce352565241948a94c76523a5161ecc&amp;oe=5DB9B020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92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ED1F8-6DFE-43D8-853F-3BA1C995B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32331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6D616-CA9F-40F1-A620-146D547A1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33790-72E3-4271-84F0-606EE7409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756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9388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381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180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738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3286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8573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639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769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324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830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6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A3|B43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https://scontent.xx.fbcdn.net/v/t51.12442-15/65234943_2495334537362836_7958892152025840652_n.jpg?_nc_cat=107&amp;_nc_oc=AQkrdMA0Czr4_EkkxVP2qgQmqegctu1bdkbqmvL89uoWHgnxUnIzjYn7d9moQq-3g9U&amp;_nc_ht=scontent.xx&amp;oh=0baed60cbddee34e0fc7247db5952454&amp;oe=5DC4917B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14:09:02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424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6F7EA-E2A0-4E23-828F-7FFE9563F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197767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E038-1A9E-40AE-A90B-C7F2CA32A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EC17F-CFAC-4631-B693-12FDA08D0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14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12298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5318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977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756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911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956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04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8759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0243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391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54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kind of pictures seems to be a new #christmastrend 🎄
Meander: A3|C49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https://scontent.xx.fbcdn.net/v/t51.12442-15/65311240_205610287077548_6493921329206746243_n.jpg?_nc_cat=101&amp;_nc_oc=AQls4taHj3Adpc0WQBj4o3PzNetKo72dB5SXp5CoPev3vUrkiKUM27hNWnzfZ0LlrFc&amp;_nc_ht=scontent.xx&amp;oh=e07eb787875d0bffb8d24f6a8359453e&amp;oe=5DBA4CAA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40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77AED-7D3F-443A-A97E-278371FA0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505896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3C8C6-5CED-4154-AEF5-5612D56F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BB5F1-41DB-4AD1-A1D2-BFBE4B1A09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339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031616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9503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302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773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979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144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7594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166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575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8828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0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14:03:40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SPIIRIT and SMOOTH INTENTION mixed together by @raeder_designstories 💙 A3|C39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https://scontent.xx.fbcdn.net/v/t51.12442-15/65854885_166848767687450_5256500881278216189_n.jpg?_nc_cat=104&amp;_nc_oc=AQnEilM1TFtc0lUdJkGpD5FXNpIW9mPfSki7F9bI-oMn0PkC8X_LANhrn2320Hgp0tQ&amp;_nc_ht=scontent.xx&amp;oh=cf2b8126b79516965244946e6fd6cf82&amp;oe=5DA89FA7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2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6FAB9-D051-4F86-956D-993DFDB18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458278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B87F5-3B55-4876-BEC8-67AC6CEDD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0C3513-79DA-4861-AD4E-5F4D0075A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428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183001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59165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000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992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85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420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542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351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590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032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07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13:59:40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A3|C21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https://scontent.xx.fbcdn.net/v/t51.12442-15/65770698_627141871022654_7687473451539919116_n.jpg?_nc_cat=105&amp;_nc_oc=AQmTTw-oyBgZ2-X3CI8-xBUAWkHvxrYIPXsTHiyPug-W_8A159i4tTd9Ta5oRHTn23w&amp;_nc_ht=scontent.xx&amp;oh=c4b5098e2d9b864aa316d38585c41db1&amp;oe=5DBF0122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887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77842-196F-4635-AA88-A9B5E467E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117801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8BFCE-73E3-4865-AEF8-5CBCE0FB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3EB8B-749A-4E84-99FB-36ED39FD7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329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293035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28329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259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318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291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404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434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0835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2989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804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4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13:10:32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THAT’S HOW FREE MOTION’S BELOVED NEON-PRINTED BAGS BY @FROHSTOFF ARE MADE... 😯 A3|B01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https://scontent.xx.fbcdn.net/v/t51.12442-15/66284912_940098122999631_7916275150528394665_n.jpg?_nc_cat=105&amp;_nc_oc=AQkqdDldvj2MjfcxgeoAN2j0g6kWVDIGvYYuPafi9Tti4ynYXSxuvn-WiQSA2hD8wZY&amp;_nc_ht=scontent.xx&amp;oh=9dea225cf0c748dc5e1a1b612ac67ab1&amp;oe=5D7DE969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195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71091-E573-4817-BAED-8D491D76A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620065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787B-F50D-4EEA-B962-51238C998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17928-69A2-4DC3-AA2B-9D7EA20DC0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0774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80923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88782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461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32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1433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44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4253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981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6994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78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2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12:59:14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https://scontent.xx.fbcdn.net/v/t51.12442-15/65957657_103970270834521_4414367334232355310_n.jpg?_nc_cat=111&amp;_nc_oc=AQlQs7pnvT9rUtEWAo_ejx0t4FO36J8O_BJVZ7XDOy1g2Z7euSvmVigSsvu732M6OGk&amp;_nc_ht=scontent.xx&amp;oh=c4ea28ea8cdff081536a670e91285fff&amp;oe=5DB17D1F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637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D8489-574F-4C7F-A6BC-8876851CA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630302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1142-0CC1-4B91-B942-BC857BFA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DEE86-CD9C-433B-8576-A048F94E7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610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53880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5143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707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305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22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3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461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422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9589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756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80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12:42:03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#FREEMOTION’s way of #sustainability: natural fiber tableware. 🍽🥣 A3|D41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https://scontent.xx.fbcdn.net/v/t51.12442-15/65393806_829278070805669_3468535572735662982_n.jpg?_nc_cat=105&amp;_nc_oc=AQnD38sfTPhVtN_SU7q052XiSYG8DgHlNEf6SK6dii1-MFqITZ4GOfHFrtVGZbGGtMk&amp;_nc_ht=scontent.xx&amp;oh=170f7115dc47e7ca455ac260a32331d2&amp;oe=5DB4A413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368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DC5CE-FD9A-40A0-8737-60702E74B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68000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886BB-FB44-45B0-907C-5807C52C8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86F6F5-5EFD-4219-A028-99017A76F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59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36464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36875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995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91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744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653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604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1393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452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12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12:32:59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could be #FREEMOTION’s desk... 🙃 A3|E39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https://scontent.xx.fbcdn.net/v/t51.12442-15/65149367_903268706684955_1035865698920007146_n.jpg?_nc_cat=105&amp;_nc_oc=AQnxSviFMJCPebSOzNN1k-MLF1ntye8igg7Hx4SfAfaASWcrabSfU0LxPoDmSz4PfSE&amp;_nc_ht=scontent.xx&amp;oh=eb32ea7c6e3c1dd3cbe5eb7dc28ff23d&amp;oe=5DAE840D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3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6CDCC8-7724-4904-A8B3-24A4E00A9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395207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EC85-720F-4D11-8631-26AAECC96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EB87C-8F28-48D6-8ECA-2C8C65BD7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709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927250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5452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096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149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803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485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758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64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011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538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of #SMOOTHINTENTION’s colours... 😊 A3|E31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https://scontent.xx.fbcdn.net/v/t51.12442-15/64887407_846806715693261_7650015521275027380_n.jpg?_nc_cat=108&amp;_nc_oc=AQkZ6iWvzrnMDb-Z2WxUEv8klnfhq1QtN3d-WqvWu3NYsHxVOEPo5Z7HZUHJgPDnNwE&amp;_nc_ht=scontent.xx&amp;oh=41a69c759a60ee5cd4cdf4517ab35646&amp;oe=5DC68EEF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465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D2902-7CBC-4872-8231-CA81F4144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4112068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08711-9F3C-4BB3-B47B-EB2EDD01D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8280D-91D6-4CDF-A3B2-FD28E872E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776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392340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0286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2494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33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815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625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747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67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934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879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91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12:21:46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A3|E11 If FREE MOTION’s love for patterns meets NATURAL SPIRIT’s love for animals... 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https://scontent.xx.fbcdn.net/v/t51.12442-15/65021850_2281288635452732_8577295255158851196_n.jpg?_nc_cat=103&amp;_nc_oc=AQma0h0gu5B97iWQdHdw7t5P0iH-gMbxabQsD0rBsoEbp4wfHnNYtXvEhBdKUFqltAI&amp;_nc_ht=scontent.xx&amp;oh=861611b2969f736b934dd11f6cbaf372&amp;oe=5D7E9E95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451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BACAA-242A-4DED-A30A-74E0A527A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320692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6FC7A-4505-428C-9D04-6B0268434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402FA-6A2F-4E40-B902-7F60A099D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488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52941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3485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2436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749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556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580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31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32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88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301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85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12:05:18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A3|F21 GREY AND WOOD ... HARMONIOUS COMBINATION, ISN’T IT?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https://scontent.xx.fbcdn.net/v/t51.12442-15/65883707_156274472203924_2025346694748735611_n.jpg?_nc_cat=108&amp;_nc_oc=AQkqDxhjurs5cJIGPoWuu9NPOs3kPmqsG6gdybSa3I5bSE6PHylFoAfAVcnEblqJIvg&amp;_nc_ht=scontent.xx&amp;oh=e0d9b328166c45ad19363c42137bd619&amp;oe=5DAE9BEC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263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1C788-A5A9-4B03-AAB1-7676B3589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3039302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2656-39F9-4E1A-B6DC-D549699EB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110CDD-B36C-4991-84CF-8329ECDAF6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6402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857878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10857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367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797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816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022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3679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822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460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1387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24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11:09:13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#SMOOTHINTENTION MEETS #NATURALSPIRIT 💙 A2|E27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https://scontent.xx.fbcdn.net/v/t51.12442-15/65263673_137019360833386_1747094010014674678_n.jpg?_nc_cat=101&amp;_nc_oc=AQngGZAAKCqQNC478MoxaCd5SBw1TPK77PDuKuQriObKZWhHjcBnM_KkE1XHNe8I9cI&amp;_nc_ht=scontent.xx&amp;oh=23bda0f934201d027a1712850f548efc&amp;oe=5DB90B4A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84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C8B77-6E8D-4F36-AE90-6D06793698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1739505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3FBF6-197E-46C7-A04A-2185C9AA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4B5B06-D9D7-421E-A190-0BC43E2C0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23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64632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5630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914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8130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628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557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84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21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870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4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19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10:56:44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FLOREX - A2|E15 MÄÄÄÄH 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https://scontent.xx.fbcdn.net/v/t51.12442-15/65230656_436740390507229_3600123973137550266_n.jpg?_nc_cat=107&amp;_nc_oc=AQki-mxrdrwkciJvBsh5T0Ue10VXHs8TvbMP8KE9xbCPYOlIfgqBZKh6azFksprZtjc&amp;_nc_ht=scontent.xx&amp;oh=5be950115e53b91cb5eef2b4adf39df3&amp;oe=5DA979F6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10:39:34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67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0F6BC-9ADD-436C-83D8-6F9410185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415165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8BA7-2A21-4B48-984C-D82D0B43F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B88381-AF03-4798-B7FC-C0DE84FD9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845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942303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3508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4746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221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0160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844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86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79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40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544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1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10:42:16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Ananas at the #christmastree? 🍍🎄 Trend Motif #FREEMOTION likes it! 🙃 A2|B21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https://scontent.xx.fbcdn.net/v/t51.12442-15/65503629_132842434590573_8656503515605708902_n.jpg?_nc_cat=105&amp;_nc_oc=AQmzW-mH5WNlJqvxun9em67KEwijDM-j1sd7trT0mQAzb4sPOrf_lMpksvqTu328pdo&amp;_nc_ht=scontent.xx&amp;oh=f045ac23796e69ca18dfc989cfac4f44&amp;oe=5DC1B4B1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10:39:34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55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CAC21-258E-4A9E-95A0-1A8428EFE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07/03/2019 - 07/06/2019</a:t>
            </a:r>
          </a:p>
        </p:txBody>
      </p:sp>
    </p:spTree>
    <p:extLst>
      <p:ext uri="{BB962C8B-B14F-4D97-AF65-F5344CB8AC3E}">
        <p14:creationId xmlns:p14="http://schemas.microsoft.com/office/powerpoint/2010/main" val="2322234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2153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TrendSet - 1 of 25</vt:lpstr>
      <vt:lpstr>Instagram Stories Table  | TrendSet - 2 of 25</vt:lpstr>
      <vt:lpstr>Instagram Stories Table  | TrendSet - 3 of 25</vt:lpstr>
      <vt:lpstr>Instagram Stories Table  | TrendSet - 4 of 25</vt:lpstr>
      <vt:lpstr>Instagram Stories Table  | TrendSet - 5 of 25</vt:lpstr>
      <vt:lpstr>Instagram Stories Table  | TrendSet - 6 of 25</vt:lpstr>
      <vt:lpstr>Instagram Stories Table  | TrendSet - 7 of 25</vt:lpstr>
      <vt:lpstr>Instagram Stories Table  | TrendSet - 8 of 25</vt:lpstr>
      <vt:lpstr>Instagram Stories Table  | TrendSet - 9 of 25</vt:lpstr>
      <vt:lpstr>Instagram Stories Table  | TrendSet - 10 of 25</vt:lpstr>
      <vt:lpstr>Instagram Stories Table  | TrendSet - 11 of 25</vt:lpstr>
      <vt:lpstr>Instagram Stories Table  | TrendSet - 12 of 25</vt:lpstr>
      <vt:lpstr>Instagram Stories Table  | TrendSet - 13 of 25</vt:lpstr>
      <vt:lpstr>Instagram Stories Table  | TrendSet - 14 of 25</vt:lpstr>
      <vt:lpstr>Instagram Stories Table  | TrendSet - 15 of 25</vt:lpstr>
      <vt:lpstr>Instagram Stories Table  | TrendSet - 16 of 25</vt:lpstr>
      <vt:lpstr>Instagram Stories Table  | TrendSet - 17 of 25</vt:lpstr>
      <vt:lpstr>Instagram Stories Table  | TrendSet - 18 of 25</vt:lpstr>
      <vt:lpstr>Instagram Stories Table  | TrendSet - 19 of 25</vt:lpstr>
      <vt:lpstr>Instagram Stories Table  | TrendSet - 20 of 25</vt:lpstr>
      <vt:lpstr>Instagram Stories Table  | TrendSet - 21 of 25</vt:lpstr>
      <vt:lpstr>Instagram Stories Table  | TrendSet - 22 of 25</vt:lpstr>
      <vt:lpstr>Instagram Stories Table  | TrendSet - 23 of 25</vt:lpstr>
      <vt:lpstr>Instagram Stories Table  | TrendSet - 24 of 25</vt:lpstr>
      <vt:lpstr>Instagram Stories Table  | TrendSet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25</dc:title>
  <dc:creator>Frederik Peiniger</dc:creator>
  <cp:lastModifiedBy>Frederik Peiniger</cp:lastModifiedBy>
  <cp:revision>1</cp:revision>
  <dcterms:created xsi:type="dcterms:W3CDTF">2019-10-09T06:53:15Z</dcterms:created>
  <dcterms:modified xsi:type="dcterms:W3CDTF">2019-10-09T06:56:43Z</dcterms:modified>
</cp:coreProperties>
</file>