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BB1C-938F-4A94-ADF5-2A3700C63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D9C15-81AD-4736-9F40-AD7D7F7B1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486388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29228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2224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98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292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551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480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09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525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176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04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7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- 2019-07-03 10:26:55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#trendsetmünchen #trendscout #interiors #interiordesign #tradefair #lifestyle #inspiration #trendinspo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https://scontent.xx.fbcdn.net/v/t51.12442-15/65226857_116767382930502_6963337026762626207_n.jpg?_nc_cat=104&amp;_nc_oc=AQmDiGIoFF1hgAzK0c6KSLgVf6WvuXk6L6ia8XoSASsbk18rDcpjwVqGuL3-7xwUZCo&amp;_nc_ht=scontent.xx&amp;oh=34376c17bc97ac431beb04a766bd0f96&amp;oe=5DB7D8B8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07/04/2019 10:00:36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71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7BBED-4D10-414B-992E-764319BAD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319829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5CEA4-7C49-443B-9601-24D8C80C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39072-823A-4F9E-9663-640AF7A82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813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12477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6177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712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907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9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011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730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925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865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34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1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- 2019-07-02 18:47:21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YOU ALREADY HAD A LOOK AT THE INSTAGRAM PROFILE OF OUR TOPIC AREA FOR CONTEMPORARY ART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https://scontent.xx.fbcdn.net/v/t51.12442-15/65201878_616082778800984_2668108737539226878_n.jpg?_nc_cat=107&amp;_nc_oc=AQn5reFFdV4st5M-oQiV1PbXG0h1Ss0mJdCNlmdn09foF2XZV3ADdtdOrQtNKzjbPro&amp;_nc_ht=scontent.xx&amp;oh=403da3997e2006f978c3018919609ccf&amp;oe=5DAD2519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07/03/2019 18:32:05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9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29C7F-CC2D-4AC4-B61D-C464BE14C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46297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5AB2-ADAA-459A-A9D1-37261C33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C29AA-02D0-4F3E-A9B0-E1C7DA901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343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85701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1092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86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88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618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060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43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01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560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3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8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- 2019-07-02 18:37:43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totally different side of Trend Motif FREE MOTION. 😯🙈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https://scontent.xx.fbcdn.net/v/t51.12442-15/64348826_142353503618771_1706170404004424251_n.jpg?_nc_cat=105&amp;_nc_oc=AQl8mFwitBha6y2DwqUMVlAQV0mpZP0v28jMfUJRCbAIssLtVisz54zMizxUEJT0lC4&amp;_nc_ht=scontent.xx&amp;oh=816b772734957abfb1418d37c37aac35&amp;oe=5DACAC3A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07/03/2019 18:32:05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08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82E0A-B383-4D2B-99C0-CE5108FE0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371906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9834-6F3E-4D40-BDC9-C1A5E434E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E4A4C-A65E-4129-BAED-CCB4DF6CE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926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88941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465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46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425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1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960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753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035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642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6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0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- 2019-07-02 18:35:22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https://scontent.xx.fbcdn.net/v/t51.12442-15/65037367_2306820026201238_5871456977110796567_n.jpg?_nc_cat=100&amp;_nc_oc=AQlaxYsYHgl3TaVZzjcHYBOoT3EoqzwbAcyc0GpULEXDgZ77jqAsSYW8-eUK1-LS6M8&amp;_nc_ht=scontent.xx&amp;oh=cfe68c57d6ce6f0537d8b40fd9df742b&amp;oe=5DB27BC6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07/03/2019 18:32:05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2CAA3-B246-4618-9B85-8F9020B29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297061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A6828-8073-48A5-9821-78BD21858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93B0F-C173-4503-AC0A-12DE6CC51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159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436103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812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45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49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82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070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703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989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91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65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73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- 2019-07-01 17:49:24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Jewellery in the Style of FREE MOTION to brighten up your mind! 🌟💙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https://scontent.xx.fbcdn.net/v/t51.12442-15/65048417_378283966370511_2719980240826297893_n.jpg?_nc_cat=110&amp;_nc_oc=AQmSnjMEPziJauEBvVE4KWT7-TS4VJGo3RUtuvhP7wkmeEjKe4ePI_J6SfLNAUj-Qsc&amp;_nc_ht=scontent.xx&amp;oh=f735b3bb0fb73c38907ab85304bcab49&amp;oe=5D852604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17:30:30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385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09804-CE9C-43C2-8E6E-A87AD9244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175092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C8C8-75EA-44F4-AE28-DC618CB2F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5652D-6657-4D2C-A7BA-B3C0BAD77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58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428130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654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350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38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049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216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653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17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3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310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4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- 2019-07-01 09:44:06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 time is cocktail time... Find some inspiration in our new post! 💙🍹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https://scontent.xx.fbcdn.net/v/t51.12442-15/65798910_344071466243428_7171550988304141746_n.jpg?_nc_cat=111&amp;_nc_oc=AQmPA2fOQwPVLp6fcnJOUj5syms8VtNrt4PNSqAr5tyVHHPvkYOL26HguSVp-k1dAsQ&amp;_nc_ht=scontent.xx&amp;oh=3022a1a489c4fa40d8cf9d9c3f0517f2&amp;oe=5D7CA1BD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09:00:29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26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F0BFF-C1DD-45EA-A086-838B4B646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07/01/2019 - 07/03/2019</a:t>
            </a:r>
          </a:p>
        </p:txBody>
      </p:sp>
    </p:spTree>
    <p:extLst>
      <p:ext uri="{BB962C8B-B14F-4D97-AF65-F5344CB8AC3E}">
        <p14:creationId xmlns:p14="http://schemas.microsoft.com/office/powerpoint/2010/main" val="2131043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512</Words>
  <Application>Microsoft Office PowerPoint</Application>
  <PresentationFormat>On-screen Show (4:3)</PresentationFormat>
  <Paragraphs>132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Stories Table  | TrendSet - 1 of 6</vt:lpstr>
      <vt:lpstr>Instagram Stories Table  | TrendSet - 2 of 6</vt:lpstr>
      <vt:lpstr>Instagram Stories Table  | TrendSet - 3 of 6</vt:lpstr>
      <vt:lpstr>Instagram Stories Table  | TrendSet - 4 of 6</vt:lpstr>
      <vt:lpstr>Instagram Stories Table  | TrendSet - 5 of 6</vt:lpstr>
      <vt:lpstr>Instagram Stories Table  | TrendSet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6</dc:title>
  <dc:creator>Frederik Peiniger</dc:creator>
  <cp:lastModifiedBy>Frederik Peiniger</cp:lastModifiedBy>
  <cp:revision>1</cp:revision>
  <dcterms:created xsi:type="dcterms:W3CDTF">2019-10-09T06:50:44Z</dcterms:created>
  <dcterms:modified xsi:type="dcterms:W3CDTF">2019-10-09T06:51:11Z</dcterms:modified>
</cp:coreProperties>
</file>