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A1CD9-C8ED-4FCC-94ED-1B36A464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C1AE7-969C-4236-8B92-660D3F63AA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965093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839567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40471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408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912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72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886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5925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21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920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215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79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15:43:01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&lt;- Gin or Liqueur? -&gt;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https://scontent.xx.fbcdn.net/v/t51.12442-15/66000937_146879196492495_270385580403134816_n.jpg?_nc_cat=105&amp;_nc_oc=AQn_Of0y1jgGATH_CN8vx1UWxNKZdF_UlI7UGyrOqpHSB3dfM5lbGO8JWgE8PM8Ss_4&amp;_nc_ht=scontent.xx&amp;oh=210e5e149873ece1c16ae9d3c56bc742&amp;oe=5DC33758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171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F8584-AD99-4DC6-BB7F-7842C2DF8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61623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1B23-7F30-41A1-A47A-ECDEB7DFC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FDDDC-0B57-49AC-9F84-CD04C79EE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168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908026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493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005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0162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0952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166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1175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580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152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700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15:22:19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#sustainabilityattrendset  Wooden products by @holzdesigngoebel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https://scontent.xx.fbcdn.net/v/t51.12442-15/66634096_386161788672776_152182046634758073_n.jpg?_nc_cat=109&amp;_nc_oc=AQkjwCOIStEQ1JFVxSrVcFRsxO6Rk5TaM0OZxidauYVY957FVosW-mlmssZmNZkiR5g&amp;_nc_ht=scontent.xx&amp;oh=92e43f3c4baeb352acc7b52916c6e694&amp;oe=5DC71C6E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098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6AF84-2D24-4107-8BE1-DB8FA20A0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70231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B2AA0-9722-40B4-BEEC-F426D046C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58842-E723-4B61-8D91-A6AD8AC5B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615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321696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93526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230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56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633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3631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597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3431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199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80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2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15:12:34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@the.yo.company brought their own car with them to present their bag-holders for the woman’s car. 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https://scontent.xx.fbcdn.net/v/t51.12442-15/66293491_462023321022214_4631951236912468027_n.jpg?_nc_cat=110&amp;_nc_oc=AQl0WgskUIC6yCQc3678NdrxjP0p8sunVwe9PPrz59n2YmPVNLkgoql66dFHuHY5NL0&amp;_nc_ht=scontent.xx&amp;oh=23e490c17248e6c36c44cbce64f006db&amp;oe=5DC3CFFE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56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E5AF-05C4-42B3-9BC2-E3C5404E3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129823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66A4B-6E29-4CDA-80FF-EC94763D1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0A0D8-15EE-4364-A6ED-03F1EBF70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376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563258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2650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789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820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677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8033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381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58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317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9585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3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15:06:51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#newcomer area at @iloveyoulaugh.illustration ‘s booth (b3|b40-33)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https://scontent.xx.fbcdn.net/v/t51.12442-15/66177409_350983922248478_307497962356453747_n.jpg?_nc_cat=111&amp;_nc_oc=AQkfw0uZZJLVGAfhCu2rxrWBV7tt2ySqAHTjJXxCnFHwdF2DJGVNRvQnO38xd07eVe8&amp;_nc_ht=scontent.xx&amp;oh=248cab016265cc9400a2de87084a39a3&amp;oe=5DC3CC3C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15:00:38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27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C490E-2258-4DF5-A78B-362DDDE78D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20116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50D12-3830-4CC8-AEB7-B663C8ADB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CB91A-F2AB-446B-BC2F-CDA8924DD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722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171000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8138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443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801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200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710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917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014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1599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133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6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13:51:59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WOODEN PALLETS AS A BOOTH... #UPCYCLING 🙃 PLUS #FREEMOTION’S NEW CANS. 🙈 B3|C31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https://scontent.xx.fbcdn.net/v/t51.12442-15/65271527_2355653614756440_493727713063940374_n.jpg?_nc_cat=105&amp;_nc_oc=AQnKzMmNCbWavJre6_drETbpzCrPy_zVsUELnUi2QpkF3qvkwHnjnkqqioYDh4cV6lk&amp;_nc_ht=scontent.xx&amp;oh=a4e0ea1f3a473c808ce29a546986286e&amp;oe=5D789535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13:30:29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332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DC9EA-0C65-44D8-9480-A377CBE33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340810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2DE7E-5B4A-4561-AD2F-7AC958AA0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751C1-90DC-4F94-8BD8-E6F32E7DA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455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286993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33336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944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696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280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600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2414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028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900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803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95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B3|B26 CHOCO FROM MADAGASCAR... A SOCIAL PROJECT.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https://scontent.xx.fbcdn.net/v/t51.12442-15/65249867_350563645623693_119414240824712082_n.jpg?_nc_cat=108&amp;_nc_oc=AQligmORYlPGNsrTmWifJ5DrZ0bV01e8QIO1dLIsdsZCj6q_eLciGdTYzLh2KNaNwog&amp;_nc_ht=scontent.xx&amp;oh=9edce70876e46778aa9df5cee29a6cdc&amp;oe=5DB436D8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649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2DAEA-79A3-4E8C-88C7-472EE2ED9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656506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B7E99-9FF3-427D-8205-7EDF8296F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0907D-9D2A-4047-867C-634DF9F1D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081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207331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46591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3191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060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829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115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413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317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384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149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5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13:16:25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MAGU GmbH, B3|A11 #NATURALSPIRIT‘s new tableware! 🍽🥣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https://scontent.xx.fbcdn.net/v/t51.12442-15/65940498_136150754251048_3469525971376958025_n.jpg?_nc_cat=103&amp;_nc_oc=AQmrssRoCiPRXoHgGhf60O9wJuoGfjuo782ZNKw4Hrdacl_BPaoEpru5xOMYewpS2oA&amp;_nc_ht=scontent.xx&amp;oh=e3fb89074ef7eaeae830e7afca03d316&amp;oe=5DBAF9AA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13:00:36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25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1618F-7491-4B02-8290-CD9A8A8E0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80109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5BA69-7425-43AC-98FE-7A9218DC8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79615B-41DD-4891-A883-F4CE2D292D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235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67762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1132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715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582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456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751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16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728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078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203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80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11:19:00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Insider tip: 
The fruit lounge next to the @trendset.finearts in Hall C1. 🍎🍐🍊🍇🍓🍌🥝🥥🍍🥤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https://scontent.xx.fbcdn.net/v/t51.12442-15/66030068_147507409675244_1713458001302750968_n.jpg?_nc_cat=107&amp;_nc_oc=AQkkO59YihXcIRw68xm93QWxh0FBkzNJXN4_GfMVCuNhiXcinh5l_CVLDcyClpBvIwc&amp;_nc_ht=scontent.xx&amp;oh=5113b1b2e153853bf4f3390223f33610&amp;oe=5DB4F805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701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874BA-1CC3-462F-804A-5A5DB17B7E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220898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CC66-72ED-45F2-BA58-C8544329A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A0F920-B7BE-44C6-8BF5-926C2E5D12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929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509162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356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38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318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39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362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022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347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267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47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0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10:46:56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FREE MOTION‘s new chain-concept: One golden chain and all the small crazy creative pendants by @spruchketten_by_lisajuen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https://scontent.xx.fbcdn.net/v/t51.12442-15/66030068_160440735117283_6021198762633603379_n.jpg?_nc_cat=109&amp;_nc_oc=AQkP7_toEfNOv7fW5Cr0ViW5jgrItDVALoF5kt61fCPzdme0f31u78PbPhrJoCrvUEw&amp;_nc_ht=scontent.xx&amp;oh=04d5a1b9c6d91f0d070eb0bd1ffad57f&amp;oe=5D7A8CB2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10:39:40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16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C095D-1A1B-4956-A59F-EC739785F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78052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BFA5C-13CB-4E66-B395-F34AA311C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97E1FE-892D-4CB3-BC62-2F6615BF9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988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27917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9231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564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68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9064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637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0524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096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210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916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6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10:19:40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C1|D26 #SMOOTHINTENTION as posters for kids.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https://scontent.xx.fbcdn.net/v/t51.12442-15/66158656_531924724010984_992747825285312166_n.jpg?_nc_cat=101&amp;_nc_oc=AQkChjPLUjvSsYfGJyi6Gy4QksERf6AJd3lWnLCFdJkIqcuNuuoSyvqmLIU-k2Ty_2I&amp;_nc_ht=scontent.xx&amp;oh=93e4864b0d5afd46467010fe3c17a77a&amp;oe=5DB6E26B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10:00:38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83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407BE-0D92-4534-AE75-F20404738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435421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F2B32-0973-470F-AC33-1879C3DAD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D872FE-07BB-4B2E-BAA2-4219F813E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099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75989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69424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379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356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614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006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076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70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341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1642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94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09:54:15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@hobbyfun_‘s booth you can make an individual grasping toy for a beloved little human.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https://scontent.xx.fbcdn.net/v/t51.12442-15/66473344_452212908892190_4298503712435219314_n.jpg?_nc_cat=105&amp;_nc_oc=AQmjNbNZAD_PEfvd5MnCy7hQBcZl1bpI_pdhorOGjutrLLCHXmWUtq1pgdbjUPqD1AY&amp;_nc_ht=scontent.xx&amp;oh=4c1ee92dbb86f67cfd7f1cb4d166fc5b&amp;oe=5DAD3CC7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24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1A928-4F5F-4A0F-BD74-973E9D8B9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5971615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298D5-885B-4D27-B4B9-63BB75802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D495E-DBF9-4936-BA5F-1031CE4A8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831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28318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0757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502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931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0142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4381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892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706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687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9329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42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09:48:49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 CARD SERIES „THE #GOLDENTWENTIES“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https://scontent.xx.fbcdn.net/v/t51.12442-15/65548211_116629472950401_6264491698018982001_n.jpg?_nc_cat=102&amp;_nc_oc=AQmKtJ4DkUJhUqp3E0dS--Cna95DCRrYI2M61cTXAnQqu7C699iOnR0T5J9jNUQYgno&amp;_nc_ht=scontent.xx&amp;oh=8578054705afc559b72db5571c2dce84&amp;oe=5DBE6331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898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0C3C8-2CBD-4A31-BD16-CF93713E9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119768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0DC69-781B-4761-8B6A-52D35977F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8ECAA-D516-44D9-B034-52C3B3B2E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1958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92190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03162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762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608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043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050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449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156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213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99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82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are great! 💙 Although day 2 of the TrendSet already started and the traffic jam in front of the parking is usually already gone at that point, our colleagues still are stuck in there... 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https://scontent.xx.fbcdn.net/v/t51.12442-15/61804615_336577310597432_1541239664418178730_n.jpg?_nc_cat=109&amp;_nc_oc=AQnXyh8OU3QgIP03vXGk2UFBSKvB_tjRzAmth4EskIp4dazEsejIvf9joTkGT11qOkI&amp;_nc_ht=scontent.xx&amp;oh=0d4f4837e78f35aa49bf4c84acb77f6e&amp;oe=5DB97EEB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81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DA8A3-CEE2-464B-A1EA-D352D23F6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807955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5C523-3070-4828-8652-E5D437407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02870-9C64-43DB-97D4-037AAEDD67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0113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975970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71736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874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407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037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519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541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245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2249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4383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7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09:05:49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https://scontent.xx.fbcdn.net/v/t51.12442-15/64917207_200551794283433_2446844031722999137_n.jpg?_nc_cat=100&amp;_nc_oc=AQm2M7v48jyzLZa845Axq4ZGF5x_g9CJo_PgjljKhmZGYI5wBZVUufzhHt2JkUKiqkE&amp;_nc_ht=scontent.xx&amp;oh=b9a054a75664e4fd3ae6de0b182db6b3&amp;oe=5DB37071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09:00:37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343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65E57-7898-4A6C-8433-CBFC284E6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673995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5C27C-A88F-4F62-A595-1F74B221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8812C-2441-45E5-B1D1-1A218FF3E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162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722133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37579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058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824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975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685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2176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817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188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44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19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- 2019-07-07 09:00:21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TOPSELLER AREA AT ENTRANCE WEST.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https://scontent.xx.fbcdn.net/v/t51.12442-15/65474782_155591852275711_8757382834872461373_n.jpg?_nc_cat=109&amp;_nc_oc=AQm5K3mWJQvKmFm4dlWU1JE_IABnF-3Isc_u9i7oU2aBqcBzLWoqDPGFJD26yrPoSkk&amp;_nc_ht=scontent.xx&amp;oh=481146492b6ad8524fa8a63214666f6e&amp;oe=5DB491CE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07/08/2019 08:32:56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995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50302-9E60-49D7-A25F-45837B048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052922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7B47-CB2A-43BB-94EE-BBEC479D6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743D9B-2963-4E0D-8723-58EE8FEBC6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775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50009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79229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5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0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5680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874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569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058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5375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302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9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21:59:41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POST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https://scontent.xx.fbcdn.net/v/t51.12442-15/65288218_2310709329050528_4872127431213729721_n.jpg?_nc_cat=100&amp;_nc_oc=AQkU4dLYHx2jvnI5Q97uV3Fk26YGf_fnxGg28rM3fpINKds7UqVElexckjwjqHEfBPM&amp;_nc_ht=scontent.xx&amp;oh=10f5ce02b5b1329a68973e8ee9a868fa&amp;oe=5DBD33D9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21:30:28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130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92E95-9A2C-406F-81AA-3B871AF3B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30453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C523F-6A66-47CE-8A54-1E9651601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320E1B-0419-40BE-AEDD-0D025625E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463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48483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6349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917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51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4850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728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992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360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813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825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53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16:51:50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https://scontent.xx.fbcdn.net/v/t51.12442-15/64872054_2361293784146750_7121527956784410120_n.jpg?_nc_cat=110&amp;_nc_oc=AQlDE3vlNPNdBNNWOr0EIgpKcP3JriTYSa1hxVkCQt01h-8OToR9zcbrhC6Sx2c8piI&amp;_nc_ht=scontent.xx&amp;oh=150fd899cf081fce13c90c961bec0473&amp;oe=5DBA038E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3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3AC8E-579D-45FF-9900-423CFB2022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93811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CB56C-E8B7-479D-A68F-CA39DA40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6746EB-216C-40C7-815C-603E32780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329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104281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0836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461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0802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984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1715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13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1344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507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56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6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16:45:40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https://scontent.xx.fbcdn.net/v/t51.12442-15/65398501_2657928454440636_8879197210897942600_n.jpg?_nc_cat=105&amp;_nc_oc=AQkSBhWpIDeYpL0WW0XMZuXoMkmj4N5bk0S_jztrqbm05Tm7PI477dbbnkH5JE7lTYA&amp;_nc_ht=scontent.xx&amp;oh=352a77e26c82944a4aeb4d800e1efb87&amp;oe=5DBCEE2C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16:39:54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97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D5AB9-3E8F-4993-B522-ED5295259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120596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698BB-023A-4D16-8099-87D098E40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07FA4B-1228-4F2D-A756-C6169E8D0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737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728506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73385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387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533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79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269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480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680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11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897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99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https://scontent.xx.fbcdn.net/v/t51.12442-15/66116556_1107376699651234_5178518151617497019_n.jpg?_nc_cat=106&amp;_nc_oc=AQlQ3F68IxBIE0mGtnvNEf8_ysxLbo0xcITBLKybaYe5S3Lj5ziHui1Uchk4U1LCs6A&amp;_nc_ht=scontent.xx&amp;oh=b54b70e47032a1f177a2870fda518b4e&amp;oe=5D7F31FA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403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819F3-7199-4F32-9495-6F499ECB2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287241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A2EA5-D89C-45EE-939D-89A65C00E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06588-416C-48A1-967F-3B70B89A4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074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600519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99847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933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057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8002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4213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469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003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387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39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16:01:12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B2|F20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https://scontent.xx.fbcdn.net/v/t51.12442-15/66253508_853344081707877_2061426821699037333_n.jpg?_nc_cat=110&amp;_nc_oc=AQnAypFAAaCZu5K-pOxNgXj3rPsDfmRVLBSNeZudfGDhQqoTnLh8m3iOblvzuWbgmWo&amp;_nc_ht=scontent.xx&amp;oh=78d242b7b9555a1195e5230ca25b9acf&amp;oe=5DBB7E74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16:00:35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22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09128-22DD-414A-8133-7349DB73B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7315566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87D96-1EB8-4F53-9BC4-527BC1962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3E1D9-120B-458F-999E-995A1E49DA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163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32421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96873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885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230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921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467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0822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269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267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57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8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15:48:57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GOLDBACH ECKHARD HANDELSVERTRETUNG, B2|D10 🙈🙉🙊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https://scontent.xx.fbcdn.net/v/t51.12442-15/65588630_851247988588030_7452593984120233129_n.jpg?_nc_cat=109&amp;_nc_oc=AQl81AVfH6kEqEBEpVONfxgL48lAHBqMVcSXAYsOBdWZsNYLGXMXe1uw2ZpfU_nqxpw&amp;_nc_ht=scontent.xx&amp;oh=5c7e28e5e30df312e12e8757b211fc88&amp;oe=5DC3DD5D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77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55344-45D0-4E2E-91B3-81CD5599D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1694429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5FD74-4426-4F50-A3A8-EF198E2F6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92554-E008-4787-8595-4F0B5479C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3908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570721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15940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0647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11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448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84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527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019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769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817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46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15:38:39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these notebooks by @cedon.de you have the spirit of FREE MOTION around you. 😊💙📓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https://scontent.xx.fbcdn.net/v/t51.12442-15/65516788_1844349805710416_543748073101009475_n.jpg?_nc_cat=101&amp;_nc_oc=AQluBoGQLI-pE9Gh1I3Hut5JhMQ0m6Cm7xDIj0WL5j1cXOYvCFlw0m9Xtn272s4Fs-E&amp;_nc_ht=scontent.xx&amp;oh=ba61e797b6e81141fd02a1896affe6ad&amp;oe=5DC5069E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2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3670B-B246-47C5-9525-AFC843A0C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43392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CCC7-5B92-419E-A26F-9AF6AC310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567A7-1F72-40FB-BCDD-0BC0F1551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963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401912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73101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5851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02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019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460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652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7434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971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681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62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15:13:58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B2|C20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https://scontent.xx.fbcdn.net/v/t51.12442-15/65156313_1068397376882770_4653186089384389470_n.jpg?_nc_cat=109&amp;_nc_oc=AQk59nWLZnilYxEIhdpMzKijDgN2QASiyH6BokZZbP0X7FRQSiICvWpoYbWRmGzeLmk&amp;_nc_ht=scontent.xx&amp;oh=1dc9775b8e235c3ddef24870de345899&amp;oe=5DB7B174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354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85B79-E0A8-4101-9CF5-7C293A37D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36700946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DEF9-20A6-4389-865B-D034D6AAE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B841F-DB1F-4A39-91D5-706CB5861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205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88458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56999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9624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7335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607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926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094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311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263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827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12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SUMMERTIME IS VACATION-TIME IS SEASIDE TIME... 💙 B2|A29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https://scontent.xx.fbcdn.net/v/t51.12442-15/65312754_398678790756378_423370206559010189_n.jpg?_nc_cat=106&amp;_nc_oc=AQlN4USda-qlzWbvaOvk7m4P6ZGdQUX3FR5hNydXbwxYFw90DZt8vSQVwAJxrJXQlk0&amp;_nc_ht=scontent.xx&amp;oh=80c2375ded5764a7d911a87b7e5b1c19&amp;oe=5DB37515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15:00:34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66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8DD38-2A6A-4740-8EDD-F5B7E55C8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579258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8D6F-ED42-4438-9557-BED86D6AC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A3130-ABB4-48D7-99A0-C67D712F6A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1621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570394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4683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228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8033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777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803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100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052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69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427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63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- 2019-07-06 15:00:14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B2|A30 #SMOOTHINTENTION‘S COLOUR CARD AS CANDLES... 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https://scontent.xx.fbcdn.net/v/t51.12442-15/65277816_413414866052194_4499438710374318495_n.jpg?_nc_cat=108&amp;_nc_oc=AQnmUoipxvNvdKiCa7Z_tFIfDiJ1sii5-A4CZzwEIuP5cKXZyKF5MeMLzth4HKpSCUY&amp;_nc_ht=scontent.xx&amp;oh=ff9661cb97cfbb631e92090c8b0301a8&amp;oe=5DB938D8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07/07/2019 14:32:35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29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C3319-839D-467B-8E9C-467CD6664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07/01/2019 - 07/07/2019</a:t>
            </a:r>
          </a:p>
        </p:txBody>
      </p:sp>
    </p:spTree>
    <p:extLst>
      <p:ext uri="{BB962C8B-B14F-4D97-AF65-F5344CB8AC3E}">
        <p14:creationId xmlns:p14="http://schemas.microsoft.com/office/powerpoint/2010/main" val="2567981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2175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Stories Table  | TrendSet - 1 of 25</vt:lpstr>
      <vt:lpstr>Instagram Stories Table  | TrendSet - 2 of 25</vt:lpstr>
      <vt:lpstr>Instagram Stories Table  | TrendSet - 3 of 25</vt:lpstr>
      <vt:lpstr>Instagram Stories Table  | TrendSet - 4 of 25</vt:lpstr>
      <vt:lpstr>Instagram Stories Table  | TrendSet - 5 of 25</vt:lpstr>
      <vt:lpstr>Instagram Stories Table  | TrendSet - 6 of 25</vt:lpstr>
      <vt:lpstr>Instagram Stories Table  | TrendSet - 7 of 25</vt:lpstr>
      <vt:lpstr>Instagram Stories Table  | TrendSet - 8 of 25</vt:lpstr>
      <vt:lpstr>Instagram Stories Table  | TrendSet - 9 of 25</vt:lpstr>
      <vt:lpstr>Instagram Stories Table  | TrendSet - 10 of 25</vt:lpstr>
      <vt:lpstr>Instagram Stories Table  | TrendSet - 11 of 25</vt:lpstr>
      <vt:lpstr>Instagram Stories Table  | TrendSet - 12 of 25</vt:lpstr>
      <vt:lpstr>Instagram Stories Table  | TrendSet - 13 of 25</vt:lpstr>
      <vt:lpstr>Instagram Stories Table  | TrendSet - 14 of 25</vt:lpstr>
      <vt:lpstr>Instagram Stories Table  | TrendSet - 15 of 25</vt:lpstr>
      <vt:lpstr>Instagram Stories Table  | TrendSet - 16 of 25</vt:lpstr>
      <vt:lpstr>Instagram Stories Table  | TrendSet - 17 of 25</vt:lpstr>
      <vt:lpstr>Instagram Stories Table  | TrendSet - 18 of 25</vt:lpstr>
      <vt:lpstr>Instagram Stories Table  | TrendSet - 19 of 25</vt:lpstr>
      <vt:lpstr>Instagram Stories Table  | TrendSet - 20 of 25</vt:lpstr>
      <vt:lpstr>Instagram Stories Table  | TrendSet - 21 of 25</vt:lpstr>
      <vt:lpstr>Instagram Stories Table  | TrendSet - 22 of 25</vt:lpstr>
      <vt:lpstr>Instagram Stories Table  | TrendSet - 23 of 25</vt:lpstr>
      <vt:lpstr>Instagram Stories Table  | TrendSet - 24 of 25</vt:lpstr>
      <vt:lpstr>Instagram Stories Table  | TrendSet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 - 1 of 25</dc:title>
  <dc:creator>Frederik Peiniger</dc:creator>
  <cp:lastModifiedBy>Frederik Peiniger</cp:lastModifiedBy>
  <cp:revision>1</cp:revision>
  <dcterms:created xsi:type="dcterms:W3CDTF">2019-10-09T06:34:05Z</dcterms:created>
  <dcterms:modified xsi:type="dcterms:W3CDTF">2019-10-09T06:37:34Z</dcterms:modified>
</cp:coreProperties>
</file>