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E07C-D741-4CEB-B363-948EFA3E8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8C48A6-702D-41A9-8143-23C6A511C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3641072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058554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17066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5525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2256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6099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183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009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059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7448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178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13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15:43:01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&lt;- Gin or Liqueur? -&gt;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https://scontent.xx.fbcdn.net/v/t51.12442-15/66000937_146879196492495_270385580403134816_n.jpg?_nc_cat=105&amp;_nc_oc=AQn_Of0y1jgGATH_CN8vx1UWxNKZdF_UlI7UGyrOqpHSB3dfM5lbGO8JWgE8PM8Ss_4&amp;_nc_ht=scontent.xx&amp;oh=210e5e149873ece1c16ae9d3c56bc742&amp;oe=5DC33758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395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86877-93A7-403D-BEA8-D3AAC7005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300301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38A67-8D30-4C43-A133-B37538FEC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CF09B-1148-4C0D-9494-EAE61963D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804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821723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6602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700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559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5713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059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621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852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277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85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4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15:22:19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#sustainabilityattrendset  Wooden products by @holzdesigngoebel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https://scontent.xx.fbcdn.net/v/t51.12442-15/66634096_386161788672776_152182046634758073_n.jpg?_nc_cat=109&amp;_nc_oc=AQkjwCOIStEQ1JFVxSrVcFRsxO6Rk5TaM0OZxidauYVY957FVosW-mlmssZmNZkiR5g&amp;_nc_ht=scontent.xx&amp;oh=92e43f3c4baeb352acc7b52916c6e694&amp;oe=5DC71C6E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319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3E54F-7ECB-4E3B-9AFD-B6D1D5F2E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82191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28450-239F-46BF-BBFD-F4B3B575D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E5695-8D30-4C64-A18B-1F640E65C3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2450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42239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6358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467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891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044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719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3598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868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557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168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86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15:12:34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@the.yo.company brought their own car with them to present their bag-holders for the woman’s car. 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https://scontent.xx.fbcdn.net/v/t51.12442-15/66293491_462023321022214_4631951236912468027_n.jpg?_nc_cat=110&amp;_nc_oc=AQl0WgskUIC6yCQc3678NdrxjP0p8sunVwe9PPrz59n2YmPVNLkgoql66dFHuHY5NL0&amp;_nc_ht=scontent.xx&amp;oh=23e490c17248e6c36c44cbce64f006db&amp;oe=5DC3CFFE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23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DE37B-6EF9-4B4A-9291-D8269310D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585196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3460C-03B0-4A44-9652-DB8C4EAF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F8F8F-4CCF-4F28-910F-B81946F5C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768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740445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73501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7135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752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741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114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073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558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188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5750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57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#newcomer area at @iloveyoulaugh.illustration ‘s booth (b3|b40-33)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https://scontent.xx.fbcdn.net/v/t51.12442-15/66177409_350983922248478_307497962356453747_n.jpg?_nc_cat=111&amp;_nc_oc=AQkfw0uZZJLVGAfhCu2rxrWBV7tt2ySqAHTjJXxCnFHwdF2DJGVNRvQnO38xd07eVe8&amp;_nc_ht=scontent.xx&amp;oh=248cab016265cc9400a2de87084a39a3&amp;oe=5DC3CC3C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968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D57B1-1B95-480B-8E15-F83108496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58843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2448A-C28D-4823-A7A6-A92D80037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22856-581E-4653-8F20-B6E271F981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7211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807316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94429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10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348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973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797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606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5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1457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5552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03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13:51:59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WOODEN PALLETS AS A BOOTH... #UPCYCLING 🙃 PLUS #FREEMOTION’S NEW CANS. 🙈 B3|C31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https://scontent.xx.fbcdn.net/v/t51.12442-15/65271527_2355653614756440_493727713063940374_n.jpg?_nc_cat=105&amp;_nc_oc=AQnKzMmNCbWavJre6_drETbpzCrPy_zVsUELnUi2QpkF3qvkwHnjnkqqioYDh4cV6lk&amp;_nc_ht=scontent.xx&amp;oh=a4e0ea1f3a473c808ce29a546986286e&amp;oe=5D789535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111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47BE9-E371-4724-8074-506F06D20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88696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B8BA2-471C-4FC8-A197-1EF7A9E9E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D800AC-80CD-47E0-921C-6EE8CF5741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243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273165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57320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503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7450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972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146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112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859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407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6597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13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B3|B26 CHOCO FROM MADAGASCAR... A SOCIAL PROJECT.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https://scontent.xx.fbcdn.net/v/t51.12442-15/65249867_350563645623693_119414240824712082_n.jpg?_nc_cat=108&amp;_nc_oc=AQligmORYlPGNsrTmWifJ5DrZ0bV01e8QIO1dLIsdsZCj6q_eLciGdTYzLh2KNaNwog&amp;_nc_ht=scontent.xx&amp;oh=9edce70876e46778aa9df5cee29a6cdc&amp;oe=5DB436D8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834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5C9EB-1233-4899-B9A8-62DCDF4EF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08987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0F811-0884-4CA4-B381-C25B8B32D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E8AA4-55F6-4FBC-9AB5-3B9699B78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596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947706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0618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765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081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735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0059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7181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825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545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514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7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MAGU GmbH, B3|A11 #NATURALSPIRIT‘s new tableware! 🍽🥣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https://scontent.xx.fbcdn.net/v/t51.12442-15/65940498_136150754251048_3469525971376958025_n.jpg?_nc_cat=103&amp;_nc_oc=AQmrssRoCiPRXoHgGhf60O9wJuoGfjuo782ZNKw4Hrdacl_BPaoEpru5xOMYewpS2oA&amp;_nc_ht=scontent.xx&amp;oh=e3fb89074ef7eaeae830e7afca03d316&amp;oe=5DBAF9AA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669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1007F-75C4-4649-9486-E4D6B48B8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897290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A211C-C98C-41E8-A729-1D443127B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FF153-39BF-43BA-9AEA-D7682509C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8632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807570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69960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963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723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05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853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586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50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5359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40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11:19:00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Insider tip: 
The fruit lounge next to the @trendset.finearts in Hall C1. 🍎🍐🍊🍇🍓🍌🥝🥥🍍🥤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https://scontent.xx.fbcdn.net/v/t51.12442-15/66030068_147507409675244_1713458001302750968_n.jpg?_nc_cat=107&amp;_nc_oc=AQkkO59YihXcIRw68xm93QWxh0FBkzNJXN4_GfMVCuNhiXcinh5l_CVLDcyClpBvIwc&amp;_nc_ht=scontent.xx&amp;oh=5113b1b2e153853bf4f3390223f33610&amp;oe=5DB4F805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11:00:36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77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CABE3-D7A4-4D41-9528-E747DB334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22493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33556-CCD1-4A67-92B2-02949A2D1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B7329-4447-4CCD-A093-C37D29E07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74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620942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20904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825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2792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074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088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8926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953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242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0121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7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10:46:56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FREE MOTION‘s new chain-concept: One golden chain and all the small crazy creative pendants by @spruchketten_by_lisajuen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https://scontent.xx.fbcdn.net/v/t51.12442-15/66030068_160440735117283_6021198762633603379_n.jpg?_nc_cat=109&amp;_nc_oc=AQkP7_toEfNOv7fW5Cr0ViW5jgrItDVALoF5kt61fCPzdme0f31u78PbPhrJoCrvUEw&amp;_nc_ht=scontent.xx&amp;oh=04d5a1b9c6d91f0d070eb0bd1ffad57f&amp;oe=5D7A8CB2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10:39:40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962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97024-781A-48E3-8A7E-00326E431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093127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E8A6F-5F24-4AE0-85E5-003DD3919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C0D31-E4C9-4E53-87EC-3B49D27932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16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210043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98116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544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960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113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573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4480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529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648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472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56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10:19:40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C1|D26 #SMOOTHINTENTION as posters for kids.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https://scontent.xx.fbcdn.net/v/t51.12442-15/66158656_531924724010984_992747825285312166_n.jpg?_nc_cat=101&amp;_nc_oc=AQkChjPLUjvSsYfGJyi6Gy4QksERf6AJd3lWnLCFdJkIqcuNuuoSyvqmLIU-k2Ty_2I&amp;_nc_ht=scontent.xx&amp;oh=93e4864b0d5afd46467010fe3c17a77a&amp;oe=5DB6E26B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10:00:38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376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869B3-CCEE-4CF3-AC54-3EA626F13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986254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ABF17-F47E-4BC0-BD1A-2BB8E580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7F505-7FC6-4808-8C0C-26EE5F3862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691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45543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27805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651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443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303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438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447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9520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70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209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71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09:54:15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@hobbyfun_‘s booth you can make an individual grasping toy for a beloved little human.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https://scontent.xx.fbcdn.net/v/t51.12442-15/66473344_452212908892190_4298503712435219314_n.jpg?_nc_cat=105&amp;_nc_oc=AQmjNbNZAD_PEfvd5MnCy7hQBcZl1bpI_pdhorOGjutrLLCHXmWUtq1pgdbjUPqD1AY&amp;_nc_ht=scontent.xx&amp;oh=4c1ee92dbb86f67cfd7f1cb4d166fc5b&amp;oe=5DAD3CC7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C4243-4CDD-446E-BEFF-6DFC1E623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794496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46BB-E0B9-4B96-8615-EB57D203A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C2993-8018-4E33-A303-1EC9E1BCC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342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053855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813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851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157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937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431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139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698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823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256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09:48:49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 CARD SERIES „THE #GOLDENTWENTIES“ 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https://scontent.xx.fbcdn.net/v/t51.12442-15/65548211_116629472950401_6264491698018982001_n.jpg?_nc_cat=102&amp;_nc_oc=AQmKtJ4DkUJhUqp3E0dS--Cna95DCRrYI2M61cTXAnQqu7C699iOnR0T5J9jNUQYgno&amp;_nc_ht=scontent.xx&amp;oh=8578054705afc559b72db5571c2dce84&amp;oe=5DBE6331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3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22C00-70C6-4095-A5E4-F9E1C283E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305226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C08FA-BC9F-49D4-BC6C-F8F7A325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D013F-5D62-4DA5-B848-E1F92A868C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413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529419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2646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7251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5389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4569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1678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689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808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375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994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40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are great! 💙 Although day 2 of the TrendSet already started and the traffic jam in front of the parking is usually already gone at that point, our colleagues still are stuck in there... 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https://scontent.xx.fbcdn.net/v/t51.12442-15/61804615_336577310597432_1541239664418178730_n.jpg?_nc_cat=109&amp;_nc_oc=AQnXyh8OU3QgIP03vXGk2UFBSKvB_tjRzAmth4EskIp4dazEsejIvf9joTkGT11qOkI&amp;_nc_ht=scontent.xx&amp;oh=0d4f4837e78f35aa49bf4c84acb77f6e&amp;oe=5DB97EEB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547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86033-7C17-4407-A878-DEE527B10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400031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1E935-F97A-4C70-9022-61BF5DF8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37E5F9-CDD0-4EE5-8448-7D2855379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661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227396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7548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491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2913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01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91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005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930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438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321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8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09:05:49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https://scontent.xx.fbcdn.net/v/t51.12442-15/64917207_200551794283433_2446844031722999137_n.jpg?_nc_cat=100&amp;_nc_oc=AQm2M7v48jyzLZa845Axq4ZGF5x_g9CJo_PgjljKhmZGYI5wBZVUufzhHt2JkUKiqkE&amp;_nc_ht=scontent.xx&amp;oh=b9a054a75664e4fd3ae6de0b182db6b3&amp;oe=5DB37071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71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64F2C-536F-430A-99C7-4BFBE4CDF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533499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6028D-B4AE-402F-B99B-C6A01521C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081AF4-83FB-47D4-832F-596F661611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670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193955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72421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133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461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413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375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910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682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9542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857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3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TOPSELLER AREA AT ENTRANCE WEST.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https://scontent.xx.fbcdn.net/v/t51.12442-15/65474782_155591852275711_8757382834872461373_n.jpg?_nc_cat=109&amp;_nc_oc=AQm5K3mWJQvKmFm4dlWU1JE_IABnF-3Isc_u9i7oU2aBqcBzLWoqDPGFJD26yrPoSkk&amp;_nc_ht=scontent.xx&amp;oh=481146492b6ad8524fa8a63214666f6e&amp;oe=5DB491CE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08:32:56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643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781AB-0A65-431C-AFE3-52EFC9FD9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179917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E682F-2325-4121-B9EC-F00FDC576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1868B-FDFF-469A-AAA3-C52FE7EF4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967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187913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57411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260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513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3649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013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378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298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105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039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19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21:59:41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POST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https://scontent.xx.fbcdn.net/v/t51.12442-15/65288218_2310709329050528_4872127431213729721_n.jpg?_nc_cat=100&amp;_nc_oc=AQkU4dLYHx2jvnI5Q97uV3Fk26YGf_fnxGg28rM3fpINKds7UqVElexckjwjqHEfBPM&amp;_nc_ht=scontent.xx&amp;oh=10f5ce02b5b1329a68973e8ee9a868fa&amp;oe=5DBD33D9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21:30:28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47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350B0-756A-46BC-9900-B0BC7FC0C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120838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782EF-0BDB-45D4-9617-A4C91DE4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4541D-4B95-4071-AF79-03D8CE16F9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1535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806284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93967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474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691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555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2470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534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9994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2722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6550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54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16:51:50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https://scontent.xx.fbcdn.net/v/t51.12442-15/64872054_2361293784146750_7121527956784410120_n.jpg?_nc_cat=110&amp;_nc_oc=AQlDE3vlNPNdBNNWOr0EIgpKcP3JriTYSa1hxVkCQt01h-8OToR9zcbrhC6Sx2c8piI&amp;_nc_ht=scontent.xx&amp;oh=150fd899cf081fce13c90c961bec0473&amp;oe=5DBA038E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064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DCEF6-F31F-4464-AC97-DD0B8589E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381706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53F22-35BA-41FA-85FC-E313420C0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3EC9AE-71E8-4851-8E4E-0E0861CF57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662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845642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13519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392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70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7944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183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962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685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987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6440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9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16:45:40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https://scontent.xx.fbcdn.net/v/t51.12442-15/65398501_2657928454440636_8879197210897942600_n.jpg?_nc_cat=105&amp;_nc_oc=AQkSBhWpIDeYpL0WW0XMZuXoMkmj4N5bk0S_jztrqbm05Tm7PI477dbbnkH5JE7lTYA&amp;_nc_ht=scontent.xx&amp;oh=352a77e26c82944a4aeb4d800e1efb87&amp;oe=5DBCEE2C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61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84AC18-F62A-460C-A94A-3A6D7E892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349223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E3BE0-EFEF-49E2-8241-C6B15962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683F56-B962-4829-9159-628DE0F4A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362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451772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7682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199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9667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939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6566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010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143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130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865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05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https://scontent.xx.fbcdn.net/v/t51.12442-15/66116556_1107376699651234_5178518151617497019_n.jpg?_nc_cat=106&amp;_nc_oc=AQlQ3F68IxBIE0mGtnvNEf8_ysxLbo0xcITBLKybaYe5S3Lj5ziHui1Uchk4U1LCs6A&amp;_nc_ht=scontent.xx&amp;oh=b54b70e47032a1f177a2870fda518b4e&amp;oe=5D7F31FA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351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9BFFA-DCF3-4D70-BAF4-814E5F61B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023964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EE913-DECB-445B-9ED2-E7A7E3C7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E358F7-96C5-4B62-B8CE-00C474469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75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738386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64725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82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9584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1891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91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040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326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80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874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49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16:01:12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https://scontent.xx.fbcdn.net/v/t51.12442-15/66253508_853344081707877_2061426821699037333_n.jpg?_nc_cat=110&amp;_nc_oc=AQnAypFAAaCZu5K-pOxNgXj3rPsDfmRVLBSNeZudfGDhQqoTnLh8m3iOblvzuWbgmWo&amp;_nc_ht=scontent.xx&amp;oh=78d242b7b9555a1195e5230ca25b9acf&amp;oe=5DBB7E74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72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43E15-48CF-4BFB-AABD-F3CBEFA63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52679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6B543-826E-40E9-9A38-4B9E77CE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B0E069-6764-4322-A9A8-D8B87D1CC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2980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740687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1797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234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333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6100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5999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791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0238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178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707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1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15:48:57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GOLDBACH ECKHARD HANDELSVERTRETUNG, B2|D10 🙈🙉🙊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https://scontent.xx.fbcdn.net/v/t51.12442-15/65588630_851247988588030_7452593984120233129_n.jpg?_nc_cat=109&amp;_nc_oc=AQl81AVfH6kEqEBEpVONfxgL48lAHBqMVcSXAYsOBdWZsNYLGXMXe1uw2ZpfU_nqxpw&amp;_nc_ht=scontent.xx&amp;oh=5c7e28e5e30df312e12e8757b211fc88&amp;oe=5DC3DD5D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46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F0ED0-CD8A-4A2D-87E1-85B507B7D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839177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A4EE-F110-4004-B2DE-28BE21153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5A63B0-2A79-4C83-9805-8ABF90EA6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897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48063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9795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0126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656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759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102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75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1130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458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11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44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15:38:39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these notebooks by @cedon.de you have the spirit of FREE MOTION around you. 😊💙📓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https://scontent.xx.fbcdn.net/v/t51.12442-15/65516788_1844349805710416_543748073101009475_n.jpg?_nc_cat=101&amp;_nc_oc=AQluBoGQLI-pE9Gh1I3Hut5JhMQ0m6Cm7xDIj0WL5j1cXOYvCFlw0m9Xtn272s4Fs-E&amp;_nc_ht=scontent.xx&amp;oh=ba61e797b6e81141fd02a1896affe6ad&amp;oe=5DC5069E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6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09609-6301-4B10-B21A-1192B6F22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556000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2707C-C7D7-4568-9844-EFAA7382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5FCE7-9F8C-42A9-BCCB-17068E088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442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782163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10272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73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79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3408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053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4173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901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759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561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50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15:13:58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B2|C20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https://scontent.xx.fbcdn.net/v/t51.12442-15/65156313_1068397376882770_4653186089384389470_n.jpg?_nc_cat=109&amp;_nc_oc=AQk59nWLZnilYxEIhdpMzKijDgN2QASiyH6BokZZbP0X7FRQSiICvWpoYbWRmGzeLmk&amp;_nc_ht=scontent.xx&amp;oh=1dc9775b8e235c3ddef24870de345899&amp;oe=5DB7B174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695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738E7-3BB4-4B93-A606-204858E4F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024911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E5EDD-2C36-417C-83F3-BCCC78C93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D36A0-9FB2-4017-BC80-2AB022FBE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097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9359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96803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093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39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814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663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567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474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621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291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52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SUMMERTIME IS VACATION-TIME IS SEASIDE TIME... 💙 B2|A29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https://scontent.xx.fbcdn.net/v/t51.12442-15/65312754_398678790756378_423370206559010189_n.jpg?_nc_cat=106&amp;_nc_oc=AQlN4USda-qlzWbvaOvk7m4P6ZGdQUX3FR5hNydXbwxYFw90DZt8vSQVwAJxrJXQlk0&amp;_nc_ht=scontent.xx&amp;oh=80c2375ded5764a7d911a87b7e5b1c19&amp;oe=5DB37515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365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99E6D-B1B1-4FB6-AA2D-CC3B90B6C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095211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85BE8-0F9B-40D2-925C-78B064EFA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08C4B-F34C-4C80-A886-51589EAF4B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983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8179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618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34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7577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5398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328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1297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242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780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70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70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B2|A30 #SMOOTHINTENTION‘S COLOUR CARD AS CANDLES... 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https://scontent.xx.fbcdn.net/v/t51.12442-15/65277816_413414866052194_4499438710374318495_n.jpg?_nc_cat=108&amp;_nc_oc=AQnmUoipxvNvdKiCa7Z_tFIfDiJ1sii5-A4CZzwEIuP5cKXZyKF5MeMLzth4HKpSCUY&amp;_nc_ht=scontent.xx&amp;oh=ff9661cb97cfbb631e92090c8b0301a8&amp;oe=5DB938D8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14:32:35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896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7362D-7A97-4FA8-8E93-374598EE8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498604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2175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TrendSet - 1 of 25</vt:lpstr>
      <vt:lpstr>Instagram Stories Table  | TrendSet - 2 of 25</vt:lpstr>
      <vt:lpstr>Instagram Stories Table  | TrendSet - 3 of 25</vt:lpstr>
      <vt:lpstr>Instagram Stories Table  | TrendSet - 4 of 25</vt:lpstr>
      <vt:lpstr>Instagram Stories Table  | TrendSet - 5 of 25</vt:lpstr>
      <vt:lpstr>Instagram Stories Table  | TrendSet - 6 of 25</vt:lpstr>
      <vt:lpstr>Instagram Stories Table  | TrendSet - 7 of 25</vt:lpstr>
      <vt:lpstr>Instagram Stories Table  | TrendSet - 8 of 25</vt:lpstr>
      <vt:lpstr>Instagram Stories Table  | TrendSet - 9 of 25</vt:lpstr>
      <vt:lpstr>Instagram Stories Table  | TrendSet - 10 of 25</vt:lpstr>
      <vt:lpstr>Instagram Stories Table  | TrendSet - 11 of 25</vt:lpstr>
      <vt:lpstr>Instagram Stories Table  | TrendSet - 12 of 25</vt:lpstr>
      <vt:lpstr>Instagram Stories Table  | TrendSet - 13 of 25</vt:lpstr>
      <vt:lpstr>Instagram Stories Table  | TrendSet - 14 of 25</vt:lpstr>
      <vt:lpstr>Instagram Stories Table  | TrendSet - 15 of 25</vt:lpstr>
      <vt:lpstr>Instagram Stories Table  | TrendSet - 16 of 25</vt:lpstr>
      <vt:lpstr>Instagram Stories Table  | TrendSet - 17 of 25</vt:lpstr>
      <vt:lpstr>Instagram Stories Table  | TrendSet - 18 of 25</vt:lpstr>
      <vt:lpstr>Instagram Stories Table  | TrendSet - 19 of 25</vt:lpstr>
      <vt:lpstr>Instagram Stories Table  | TrendSet - 20 of 25</vt:lpstr>
      <vt:lpstr>Instagram Stories Table  | TrendSet - 21 of 25</vt:lpstr>
      <vt:lpstr>Instagram Stories Table  | TrendSet - 22 of 25</vt:lpstr>
      <vt:lpstr>Instagram Stories Table  | TrendSet - 23 of 25</vt:lpstr>
      <vt:lpstr>Instagram Stories Table  | TrendSet - 24 of 25</vt:lpstr>
      <vt:lpstr>Instagram Stories Table  | TrendSet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TrendSet - 1 of 25</dc:title>
  <dc:creator>Frederik Peiniger</dc:creator>
  <cp:lastModifiedBy>Frederik Peiniger</cp:lastModifiedBy>
  <cp:revision>1</cp:revision>
  <dcterms:created xsi:type="dcterms:W3CDTF">2019-10-09T06:29:59Z</dcterms:created>
  <dcterms:modified xsi:type="dcterms:W3CDTF">2019-10-09T06:33:29Z</dcterms:modified>
</cp:coreProperties>
</file>