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68E00-A8CB-4DE8-B9B2-685C17E35E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6EA02-7978-4C61-BC7A-AD34A44D36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489967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84DB2-A72B-4C7C-8DBF-4A5C9BB8F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D7741C-3AB9-429C-8905-242A7D5C1B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1406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39473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7198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9289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8005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9674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1795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0490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9553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5691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58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1.6440 %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185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0.9815 %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66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29.7710 %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358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7CDD3-09C1-4972-B527-60B99E921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367093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2019-10-08T12:55:44Z</dcterms:created>
  <dcterms:modified xsi:type="dcterms:W3CDTF">2019-10-08T12:55:48Z</dcterms:modified>
</cp:coreProperties>
</file>