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51</c:v>
                </c:pt>
                <c:pt idx="1">
                  <c:v>49</c:v>
                </c:pt>
                <c:pt idx="2">
                  <c:v>58</c:v>
                </c:pt>
                <c:pt idx="3">
                  <c:v>75</c:v>
                </c:pt>
                <c:pt idx="4">
                  <c:v>72</c:v>
                </c:pt>
                <c:pt idx="5">
                  <c:v>64</c:v>
                </c:pt>
                <c:pt idx="6">
                  <c:v>89</c:v>
                </c:pt>
                <c:pt idx="7">
                  <c:v>52</c:v>
                </c:pt>
                <c:pt idx="8">
                  <c:v>47</c:v>
                </c:pt>
                <c:pt idx="9">
                  <c:v>24</c:v>
                </c:pt>
                <c:pt idx="10">
                  <c:v>36</c:v>
                </c:pt>
                <c:pt idx="11">
                  <c:v>49</c:v>
                </c:pt>
                <c:pt idx="12">
                  <c:v>38</c:v>
                </c:pt>
                <c:pt idx="13">
                  <c:v>33</c:v>
                </c:pt>
                <c:pt idx="14">
                  <c:v>45</c:v>
                </c:pt>
                <c:pt idx="15">
                  <c:v>32</c:v>
                </c:pt>
                <c:pt idx="16">
                  <c:v>76</c:v>
                </c:pt>
                <c:pt idx="17">
                  <c:v>46</c:v>
                </c:pt>
                <c:pt idx="18">
                  <c:v>22</c:v>
                </c:pt>
                <c:pt idx="19">
                  <c:v>23</c:v>
                </c:pt>
                <c:pt idx="20">
                  <c:v>30</c:v>
                </c:pt>
                <c:pt idx="21">
                  <c:v>27</c:v>
                </c:pt>
                <c:pt idx="22">
                  <c:v>23</c:v>
                </c:pt>
                <c:pt idx="23">
                  <c:v>34</c:v>
                </c:pt>
                <c:pt idx="24">
                  <c:v>96</c:v>
                </c:pt>
                <c:pt idx="25">
                  <c:v>35</c:v>
                </c:pt>
                <c:pt idx="26">
                  <c:v>41</c:v>
                </c:pt>
                <c:pt idx="27">
                  <c:v>60</c:v>
                </c:pt>
                <c:pt idx="28">
                  <c:v>211</c:v>
                </c:pt>
                <c:pt idx="29">
                  <c:v>1984</c:v>
                </c:pt>
                <c:pt idx="30">
                  <c:v>740</c:v>
                </c:pt>
                <c:pt idx="31">
                  <c:v>258</c:v>
                </c:pt>
                <c:pt idx="32">
                  <c:v>245</c:v>
                </c:pt>
                <c:pt idx="33">
                  <c:v>232</c:v>
                </c:pt>
                <c:pt idx="34">
                  <c:v>267</c:v>
                </c:pt>
                <c:pt idx="35">
                  <c:v>200</c:v>
                </c:pt>
                <c:pt idx="36">
                  <c:v>245</c:v>
                </c:pt>
                <c:pt idx="37">
                  <c:v>243</c:v>
                </c:pt>
                <c:pt idx="38">
                  <c:v>255</c:v>
                </c:pt>
                <c:pt idx="39">
                  <c:v>220</c:v>
                </c:pt>
                <c:pt idx="40">
                  <c:v>203</c:v>
                </c:pt>
                <c:pt idx="41">
                  <c:v>188</c:v>
                </c:pt>
                <c:pt idx="42">
                  <c:v>209</c:v>
                </c:pt>
                <c:pt idx="43">
                  <c:v>215</c:v>
                </c:pt>
                <c:pt idx="44">
                  <c:v>204</c:v>
                </c:pt>
                <c:pt idx="45">
                  <c:v>165</c:v>
                </c:pt>
                <c:pt idx="46">
                  <c:v>176</c:v>
                </c:pt>
                <c:pt idx="47">
                  <c:v>150</c:v>
                </c:pt>
                <c:pt idx="48">
                  <c:v>221</c:v>
                </c:pt>
                <c:pt idx="49">
                  <c:v>149</c:v>
                </c:pt>
                <c:pt idx="50">
                  <c:v>185</c:v>
                </c:pt>
                <c:pt idx="51">
                  <c:v>158</c:v>
                </c:pt>
                <c:pt idx="52">
                  <c:v>124</c:v>
                </c:pt>
                <c:pt idx="53">
                  <c:v>137</c:v>
                </c:pt>
                <c:pt idx="54">
                  <c:v>130</c:v>
                </c:pt>
                <c:pt idx="55">
                  <c:v>151</c:v>
                </c:pt>
                <c:pt idx="56">
                  <c:v>182</c:v>
                </c:pt>
                <c:pt idx="57">
                  <c:v>163</c:v>
                </c:pt>
                <c:pt idx="58">
                  <c:v>122</c:v>
                </c:pt>
                <c:pt idx="59">
                  <c:v>150</c:v>
                </c:pt>
                <c:pt idx="60">
                  <c:v>135</c:v>
                </c:pt>
                <c:pt idx="61">
                  <c:v>110</c:v>
                </c:pt>
                <c:pt idx="62">
                  <c:v>179</c:v>
                </c:pt>
                <c:pt idx="63">
                  <c:v>164</c:v>
                </c:pt>
                <c:pt idx="64">
                  <c:v>136</c:v>
                </c:pt>
                <c:pt idx="65">
                  <c:v>145</c:v>
                </c:pt>
                <c:pt idx="66">
                  <c:v>131</c:v>
                </c:pt>
                <c:pt idx="67">
                  <c:v>142</c:v>
                </c:pt>
                <c:pt idx="68">
                  <c:v>140</c:v>
                </c:pt>
                <c:pt idx="69">
                  <c:v>269</c:v>
                </c:pt>
                <c:pt idx="70">
                  <c:v>262</c:v>
                </c:pt>
                <c:pt idx="71">
                  <c:v>251</c:v>
                </c:pt>
                <c:pt idx="72">
                  <c:v>174</c:v>
                </c:pt>
                <c:pt idx="73">
                  <c:v>228</c:v>
                </c:pt>
                <c:pt idx="74">
                  <c:v>168</c:v>
                </c:pt>
                <c:pt idx="75">
                  <c:v>142</c:v>
                </c:pt>
                <c:pt idx="76">
                  <c:v>201</c:v>
                </c:pt>
                <c:pt idx="77">
                  <c:v>190</c:v>
                </c:pt>
                <c:pt idx="78">
                  <c:v>192</c:v>
                </c:pt>
                <c:pt idx="79">
                  <c:v>197</c:v>
                </c:pt>
                <c:pt idx="80">
                  <c:v>221</c:v>
                </c:pt>
                <c:pt idx="81">
                  <c:v>181</c:v>
                </c:pt>
                <c:pt idx="82">
                  <c:v>158</c:v>
                </c:pt>
                <c:pt idx="83">
                  <c:v>181</c:v>
                </c:pt>
                <c:pt idx="84">
                  <c:v>207</c:v>
                </c:pt>
                <c:pt idx="85">
                  <c:v>217</c:v>
                </c:pt>
                <c:pt idx="86">
                  <c:v>261</c:v>
                </c:pt>
                <c:pt idx="87">
                  <c:v>550</c:v>
                </c:pt>
                <c:pt idx="88">
                  <c:v>546</c:v>
                </c:pt>
                <c:pt idx="89">
                  <c:v>634</c:v>
                </c:pt>
                <c:pt idx="90">
                  <c:v>850</c:v>
                </c:pt>
                <c:pt idx="91">
                  <c:v>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9E-499A-AAF1-34EAC4F62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125224"/>
        <c:axId val="304124896"/>
      </c:lineChart>
      <c:dateAx>
        <c:axId val="30412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24896"/>
        <c:crosses val="autoZero"/>
        <c:auto val="1"/>
        <c:lblOffset val="100"/>
        <c:baseTimeUnit val="days"/>
      </c:dateAx>
      <c:valAx>
        <c:axId val="30412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2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56E9E-27FD-4735-8DE6-A130ABB23A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36BBA-D8F2-45D6-8764-66381420FA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615598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6074B-DA8E-46FA-A0AC-9FB0907E7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24056-96EC-46DD-9943-B9001003F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33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24180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269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728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189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626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42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164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660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38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034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4929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5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542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625FB-9672-4867-B0AA-7FD06DF95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54813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445B7-A716-49D7-AD0F-1F542D928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E54451-FEA1-403C-96E6-ABE1E46B75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9857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5F356-2459-40B0-848E-AF19F0B83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7DB06-867D-448E-878D-901F8836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19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16248-DD2C-476C-8068-80095C55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64D84-8E8B-4F77-83DA-3AE617B31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477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95682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4136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5233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482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057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085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042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8288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5357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403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2263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382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8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Weihnachten 2019 (TrendSet Sommer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4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Herbst/Winter 2019.20 (TrendSet Sommer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64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11:51:46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TrendSet Topic Areas (TrendSet Sommer 2019)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for christmas 2019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05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6990C-B61C-4877-AC30-00FC12E81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43893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5698-D94D-4F00-AF06-991E1D08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DF1A65-BF5B-444C-84AA-5C6D13DA9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7789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27626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6258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8591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7558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5654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7807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1220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6300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86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4773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711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9062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in Autumn/Winter 2019.20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7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at the TrendSet Topic Areas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195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BA5C9-B75F-4A9E-92EC-563526845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4068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4CBC-69A3-4C06-8A52-8CF7E63B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5DFA3-5E2B-4C9A-A6F5-F04765F42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118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89442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298094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454952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50477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89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998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0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39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72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7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94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9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78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310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F83ED-39AA-4631-A668-500AC4E36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512107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141C4-EE76-4E2B-9819-B985F10A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60F5E5-E4C7-45D2-9B99-2AB083693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166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27469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668815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83741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95949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77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7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53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8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09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40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A4DF1-CBB7-4B48-A0AF-D0DBFFF00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749063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348</Words>
  <Application>Microsoft Office PowerPoint</Application>
  <PresentationFormat>On-screen Show (4:3)</PresentationFormat>
  <Paragraphs>201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YouTube Quartal</vt:lpstr>
      <vt:lpstr>Youtube Private Key Metrics Table | TrendSet</vt:lpstr>
      <vt:lpstr>Youtube Private Video Views | TrendSet</vt:lpstr>
      <vt:lpstr>Youtube Private Videos Table | TrendSet - 1 of 2</vt:lpstr>
      <vt:lpstr>Youtube Private Videos Table | TrendSet - 2 of 2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2019-10-08T11:36:28Z</dcterms:created>
  <dcterms:modified xsi:type="dcterms:W3CDTF">2019-10-08T11:36:47Z</dcterms:modified>
</cp:coreProperties>
</file>